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4B19D-892E-4318-8D07-6D9E80193D05}" type="datetimeFigureOut">
              <a:rPr lang="pt-BR" smtClean="0"/>
              <a:t>31/03/2012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2DEC-735D-4783-A865-2E47F634B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8035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4B19D-892E-4318-8D07-6D9E80193D05}" type="datetimeFigureOut">
              <a:rPr lang="pt-BR" smtClean="0"/>
              <a:t>31/03/2012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2DEC-735D-4783-A865-2E47F634B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6630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4B19D-892E-4318-8D07-6D9E80193D05}" type="datetimeFigureOut">
              <a:rPr lang="pt-BR" smtClean="0"/>
              <a:t>31/03/2012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2DEC-735D-4783-A865-2E47F634B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68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4B19D-892E-4318-8D07-6D9E80193D05}" type="datetimeFigureOut">
              <a:rPr lang="pt-BR" smtClean="0"/>
              <a:t>31/03/2012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2DEC-735D-4783-A865-2E47F634B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32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4B19D-892E-4318-8D07-6D9E80193D05}" type="datetimeFigureOut">
              <a:rPr lang="pt-BR" smtClean="0"/>
              <a:t>31/03/2012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2DEC-735D-4783-A865-2E47F634B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205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4B19D-892E-4318-8D07-6D9E80193D05}" type="datetimeFigureOut">
              <a:rPr lang="pt-BR" smtClean="0"/>
              <a:t>31/03/2012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2DEC-735D-4783-A865-2E47F634B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4231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4B19D-892E-4318-8D07-6D9E80193D05}" type="datetimeFigureOut">
              <a:rPr lang="pt-BR" smtClean="0"/>
              <a:t>31/03/2012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2DEC-735D-4783-A865-2E47F634B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184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4B19D-892E-4318-8D07-6D9E80193D05}" type="datetimeFigureOut">
              <a:rPr lang="pt-BR" smtClean="0"/>
              <a:t>31/03/2012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2DEC-735D-4783-A865-2E47F634B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789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4B19D-892E-4318-8D07-6D9E80193D05}" type="datetimeFigureOut">
              <a:rPr lang="pt-BR" smtClean="0"/>
              <a:t>31/03/2012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2DEC-735D-4783-A865-2E47F634B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1745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4B19D-892E-4318-8D07-6D9E80193D05}" type="datetimeFigureOut">
              <a:rPr lang="pt-BR" smtClean="0"/>
              <a:t>31/03/2012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2DEC-735D-4783-A865-2E47F634B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824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4B19D-892E-4318-8D07-6D9E80193D05}" type="datetimeFigureOut">
              <a:rPr lang="pt-BR" smtClean="0"/>
              <a:t>31/03/2012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2DEC-735D-4783-A865-2E47F634B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1240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B19D-892E-4318-8D07-6D9E80193D05}" type="datetimeFigureOut">
              <a:rPr lang="pt-BR" smtClean="0"/>
              <a:t>31/03/2012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2DEC-735D-4783-A865-2E47F634B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8998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Start-2\Desktop\roberto amaral\BIRA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43001" y="-1143001"/>
            <a:ext cx="6858000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55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HPStart-2\Desktop\roberto amaral\BIR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52736" y="-1233267"/>
            <a:ext cx="6858001" cy="932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04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Apresentação na tela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Apresentação do PowerPoint</vt:lpstr>
      <vt:lpstr>Apresentação do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HPStart-2</dc:creator>
  <cp:lastModifiedBy>HPStart-2</cp:lastModifiedBy>
  <cp:revision>1</cp:revision>
  <dcterms:created xsi:type="dcterms:W3CDTF">2012-03-31T13:06:05Z</dcterms:created>
  <dcterms:modified xsi:type="dcterms:W3CDTF">2012-03-31T13:15:39Z</dcterms:modified>
</cp:coreProperties>
</file>