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56"/>
  </p:notesMasterIdLst>
  <p:handoutMasterIdLst>
    <p:handoutMasterId r:id="rId57"/>
  </p:handoutMasterIdLst>
  <p:sldIdLst>
    <p:sldId id="304" r:id="rId2"/>
    <p:sldId id="257" r:id="rId3"/>
    <p:sldId id="259" r:id="rId4"/>
    <p:sldId id="260" r:id="rId5"/>
    <p:sldId id="263" r:id="rId6"/>
    <p:sldId id="344" r:id="rId7"/>
    <p:sldId id="345" r:id="rId8"/>
    <p:sldId id="347" r:id="rId9"/>
    <p:sldId id="284" r:id="rId10"/>
    <p:sldId id="285" r:id="rId11"/>
    <p:sldId id="306" r:id="rId12"/>
    <p:sldId id="309" r:id="rId13"/>
    <p:sldId id="271" r:id="rId14"/>
    <p:sldId id="312" r:id="rId15"/>
    <p:sldId id="313" r:id="rId16"/>
    <p:sldId id="311" r:id="rId17"/>
    <p:sldId id="310" r:id="rId18"/>
    <p:sldId id="314" r:id="rId19"/>
    <p:sldId id="315" r:id="rId20"/>
    <p:sldId id="319" r:id="rId21"/>
    <p:sldId id="316" r:id="rId22"/>
    <p:sldId id="318" r:id="rId23"/>
    <p:sldId id="320" r:id="rId24"/>
    <p:sldId id="322" r:id="rId25"/>
    <p:sldId id="323" r:id="rId26"/>
    <p:sldId id="262" r:id="rId27"/>
    <p:sldId id="349" r:id="rId28"/>
    <p:sldId id="308" r:id="rId29"/>
    <p:sldId id="266" r:id="rId30"/>
    <p:sldId id="275" r:id="rId31"/>
    <p:sldId id="291" r:id="rId32"/>
    <p:sldId id="294" r:id="rId33"/>
    <p:sldId id="292" r:id="rId34"/>
    <p:sldId id="293" r:id="rId35"/>
    <p:sldId id="295" r:id="rId36"/>
    <p:sldId id="324" r:id="rId37"/>
    <p:sldId id="325" r:id="rId38"/>
    <p:sldId id="326" r:id="rId39"/>
    <p:sldId id="303" r:id="rId40"/>
    <p:sldId id="348" r:id="rId41"/>
    <p:sldId id="337" r:id="rId42"/>
    <p:sldId id="331" r:id="rId43"/>
    <p:sldId id="330" r:id="rId44"/>
    <p:sldId id="329" r:id="rId45"/>
    <p:sldId id="332" r:id="rId46"/>
    <p:sldId id="333" r:id="rId47"/>
    <p:sldId id="334" r:id="rId48"/>
    <p:sldId id="335" r:id="rId49"/>
    <p:sldId id="336" r:id="rId50"/>
    <p:sldId id="338" r:id="rId51"/>
    <p:sldId id="341" r:id="rId52"/>
    <p:sldId id="339" r:id="rId53"/>
    <p:sldId id="340" r:id="rId54"/>
    <p:sldId id="343" r:id="rId55"/>
  </p:sldIdLst>
  <p:sldSz cx="9144000" cy="6858000" type="screen4x3"/>
  <p:notesSz cx="6858000" cy="9144000"/>
  <p:defaultTex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Estilo Claro 2 - Ênfas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Estilo Claro 1 - Ênfas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5758FB7-9AC5-4552-8A53-C91805E547FA}" styleName="Estilo com Tema 1 - Ênfase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Estilo com Tema 1 - Ênfas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Estilo com Tema 1 - Ênfas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5351" autoAdjust="0"/>
    <p:restoredTop sz="94660"/>
  </p:normalViewPr>
  <p:slideViewPr>
    <p:cSldViewPr>
      <p:cViewPr varScale="1">
        <p:scale>
          <a:sx n="69" d="100"/>
          <a:sy n="69" d="100"/>
        </p:scale>
        <p:origin x="-84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63.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62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7AC3A6-07B1-40E6-A87C-3A513629C0A1}" type="doc">
      <dgm:prSet loTypeId="urn:microsoft.com/office/officeart/2005/8/layout/vList3#1" loCatId="list" qsTypeId="urn:microsoft.com/office/officeart/2005/8/quickstyle/simple1" qsCatId="simple" csTypeId="urn:microsoft.com/office/officeart/2005/8/colors/accent1_2" csCatId="accent1" phldr="1"/>
      <dgm:spPr/>
      <dgm:t>
        <a:bodyPr/>
        <a:lstStyle/>
        <a:p>
          <a:endParaRPr lang="pt-BR"/>
        </a:p>
      </dgm:t>
    </dgm:pt>
    <dgm:pt modelId="{A730662E-336C-4FC5-B030-3BB5C6033B53}">
      <dgm:prSet/>
      <dgm:spPr/>
      <dgm:t>
        <a:bodyPr/>
        <a:lstStyle/>
        <a:p>
          <a:pPr rtl="0"/>
          <a:r>
            <a:rPr lang="pt-BR" b="1" dirty="0" smtClean="0"/>
            <a:t>Leitura em Quatro Rodas</a:t>
          </a:r>
          <a:endParaRPr lang="pt-BR" b="1" dirty="0"/>
        </a:p>
      </dgm:t>
    </dgm:pt>
    <dgm:pt modelId="{6DC018F4-90C6-451A-AD4F-5B3E2D43B74A}" type="parTrans" cxnId="{A32990F4-40E7-49EA-B47B-03B17D1AA322}">
      <dgm:prSet/>
      <dgm:spPr/>
      <dgm:t>
        <a:bodyPr/>
        <a:lstStyle/>
        <a:p>
          <a:endParaRPr lang="pt-BR"/>
        </a:p>
      </dgm:t>
    </dgm:pt>
    <dgm:pt modelId="{4DDF631B-1F62-445F-B328-57246307EA2E}" type="sibTrans" cxnId="{A32990F4-40E7-49EA-B47B-03B17D1AA322}">
      <dgm:prSet/>
      <dgm:spPr/>
      <dgm:t>
        <a:bodyPr/>
        <a:lstStyle/>
        <a:p>
          <a:endParaRPr lang="pt-BR"/>
        </a:p>
      </dgm:t>
    </dgm:pt>
    <dgm:pt modelId="{1394719A-3D4A-4144-B428-1CB0C0243A03}" type="pres">
      <dgm:prSet presAssocID="{0C7AC3A6-07B1-40E6-A87C-3A513629C0A1}" presName="linearFlow" presStyleCnt="0">
        <dgm:presLayoutVars>
          <dgm:dir/>
          <dgm:resizeHandles val="exact"/>
        </dgm:presLayoutVars>
      </dgm:prSet>
      <dgm:spPr/>
      <dgm:t>
        <a:bodyPr/>
        <a:lstStyle/>
        <a:p>
          <a:endParaRPr lang="pt-BR"/>
        </a:p>
      </dgm:t>
    </dgm:pt>
    <dgm:pt modelId="{645B2143-415B-4B5D-AA6E-EF0398B58B0D}" type="pres">
      <dgm:prSet presAssocID="{A730662E-336C-4FC5-B030-3BB5C6033B53}" presName="composite" presStyleCnt="0"/>
      <dgm:spPr/>
    </dgm:pt>
    <dgm:pt modelId="{ED0FADF0-BDE6-47A3-ABE9-AA79A76DC8E8}" type="pres">
      <dgm:prSet presAssocID="{A730662E-336C-4FC5-B030-3BB5C6033B53}" presName="imgShp" presStyleLbl="fgImgPlace1" presStyleIdx="0" presStyleCnt="1" custScaleX="106251" custLinFactNeighborX="21046"/>
      <dgm:spPr>
        <a:blipFill rotWithShape="0">
          <a:blip xmlns:r="http://schemas.openxmlformats.org/officeDocument/2006/relationships" r:embed="rId1"/>
          <a:stretch>
            <a:fillRect/>
          </a:stretch>
        </a:blipFill>
      </dgm:spPr>
      <dgm:t>
        <a:bodyPr/>
        <a:lstStyle/>
        <a:p>
          <a:endParaRPr lang="pt-BR"/>
        </a:p>
      </dgm:t>
    </dgm:pt>
    <dgm:pt modelId="{84DF3CF4-9900-4009-BF97-8D6A1556CDE5}" type="pres">
      <dgm:prSet presAssocID="{A730662E-336C-4FC5-B030-3BB5C6033B53}" presName="txShp" presStyleLbl="node1" presStyleIdx="0" presStyleCnt="1" custScaleX="79610" custLinFactNeighborX="25807" custLinFactNeighborY="25000">
        <dgm:presLayoutVars>
          <dgm:bulletEnabled val="1"/>
        </dgm:presLayoutVars>
      </dgm:prSet>
      <dgm:spPr/>
      <dgm:t>
        <a:bodyPr/>
        <a:lstStyle/>
        <a:p>
          <a:endParaRPr lang="pt-BR"/>
        </a:p>
      </dgm:t>
    </dgm:pt>
  </dgm:ptLst>
  <dgm:cxnLst>
    <dgm:cxn modelId="{A32990F4-40E7-49EA-B47B-03B17D1AA322}" srcId="{0C7AC3A6-07B1-40E6-A87C-3A513629C0A1}" destId="{A730662E-336C-4FC5-B030-3BB5C6033B53}" srcOrd="0" destOrd="0" parTransId="{6DC018F4-90C6-451A-AD4F-5B3E2D43B74A}" sibTransId="{4DDF631B-1F62-445F-B328-57246307EA2E}"/>
    <dgm:cxn modelId="{A9F4E853-D7B4-4EBD-8D1F-67B7793BE575}" type="presOf" srcId="{A730662E-336C-4FC5-B030-3BB5C6033B53}" destId="{84DF3CF4-9900-4009-BF97-8D6A1556CDE5}" srcOrd="0" destOrd="0" presId="urn:microsoft.com/office/officeart/2005/8/layout/vList3#1"/>
    <dgm:cxn modelId="{119E0EA1-EB65-4AEA-91C7-B696CD73659D}" type="presOf" srcId="{0C7AC3A6-07B1-40E6-A87C-3A513629C0A1}" destId="{1394719A-3D4A-4144-B428-1CB0C0243A03}" srcOrd="0" destOrd="0" presId="urn:microsoft.com/office/officeart/2005/8/layout/vList3#1"/>
    <dgm:cxn modelId="{E816AD41-D420-4F8F-B124-CC69493AF350}" type="presParOf" srcId="{1394719A-3D4A-4144-B428-1CB0C0243A03}" destId="{645B2143-415B-4B5D-AA6E-EF0398B58B0D}" srcOrd="0" destOrd="0" presId="urn:microsoft.com/office/officeart/2005/8/layout/vList3#1"/>
    <dgm:cxn modelId="{8490BC52-3B39-4585-98F2-F311616311AF}" type="presParOf" srcId="{645B2143-415B-4B5D-AA6E-EF0398B58B0D}" destId="{ED0FADF0-BDE6-47A3-ABE9-AA79A76DC8E8}" srcOrd="0" destOrd="0" presId="urn:microsoft.com/office/officeart/2005/8/layout/vList3#1"/>
    <dgm:cxn modelId="{EA58941E-64BF-49F2-946A-85242EACB051}" type="presParOf" srcId="{645B2143-415B-4B5D-AA6E-EF0398B58B0D}" destId="{84DF3CF4-9900-4009-BF97-8D6A1556CDE5}" srcOrd="1" destOrd="0" presId="urn:microsoft.com/office/officeart/2005/8/layout/vList3#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DF3CF4-9900-4009-BF97-8D6A1556CDE5}">
      <dsp:nvSpPr>
        <dsp:cNvPr id="0" name=""/>
        <dsp:cNvSpPr/>
      </dsp:nvSpPr>
      <dsp:spPr>
        <a:xfrm rot="10800000">
          <a:off x="1999303" y="0"/>
          <a:ext cx="2249168" cy="1152128"/>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56" tIns="76200" rIns="142240" bIns="76200" numCol="1" spcCol="1270" anchor="ctr" anchorCtr="0">
          <a:noAutofit/>
        </a:bodyPr>
        <a:lstStyle/>
        <a:p>
          <a:pPr lvl="0" algn="ctr" defTabSz="889000" rtl="0">
            <a:lnSpc>
              <a:spcPct val="90000"/>
            </a:lnSpc>
            <a:spcBef>
              <a:spcPct val="0"/>
            </a:spcBef>
            <a:spcAft>
              <a:spcPct val="35000"/>
            </a:spcAft>
          </a:pPr>
          <a:r>
            <a:rPr lang="pt-BR" sz="2000" b="1" kern="1200" dirty="0" smtClean="0"/>
            <a:t>Leitura em Quatro Rodas</a:t>
          </a:r>
          <a:endParaRPr lang="pt-BR" sz="2000" b="1" kern="1200" dirty="0"/>
        </a:p>
      </dsp:txBody>
      <dsp:txXfrm rot="10800000">
        <a:off x="1999303" y="0"/>
        <a:ext cx="2249168" cy="1152128"/>
      </dsp:txXfrm>
    </dsp:sp>
    <dsp:sp modelId="{ED0FADF0-BDE6-47A3-ABE9-AA79A76DC8E8}">
      <dsp:nvSpPr>
        <dsp:cNvPr id="0" name=""/>
        <dsp:cNvSpPr/>
      </dsp:nvSpPr>
      <dsp:spPr>
        <a:xfrm>
          <a:off x="792075" y="0"/>
          <a:ext cx="1224147" cy="1152128"/>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5207AA5-14D2-4D0C-A30A-9A8CA9B46CD3}" type="datetimeFigureOut">
              <a:rPr lang="pt-BR" smtClean="0"/>
              <a:pPr/>
              <a:t>28/3/2012</a:t>
            </a:fld>
            <a:endParaRPr lang="pt-BR"/>
          </a:p>
        </p:txBody>
      </p:sp>
      <p:sp>
        <p:nvSpPr>
          <p:cNvPr id="4" name="Espaço Reservado para Rodap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5F821DC-3997-4A3E-98F2-3BF72B0588A3}" type="slidenum">
              <a:rPr lang="pt-BR" smtClean="0"/>
              <a:pPr/>
              <a:t>‹nº›</a:t>
            </a:fld>
            <a:endParaRPr lang="pt-B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698342-FF7F-472A-89F7-493362B0AF68}" type="datetimeFigureOut">
              <a:rPr lang="pt-BR" smtClean="0"/>
              <a:pPr/>
              <a:t>28/3/2012</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F2764D-F69B-4F6E-9B70-C89360FC0DAD}" type="slidenum">
              <a:rPr lang="pt-BR" smtClean="0"/>
              <a:pPr/>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EDF2764D-F69B-4F6E-9B70-C89360FC0DAD}" type="slidenum">
              <a:rPr lang="pt-BR" smtClean="0"/>
              <a:pPr/>
              <a:t>14</a:t>
            </a:fld>
            <a:endParaRPr 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ço Reservado para Imagem de Slide 1"/>
          <p:cNvSpPr>
            <a:spLocks noGrp="1" noRot="1" noChangeAspect="1" noTextEdit="1"/>
          </p:cNvSpPr>
          <p:nvPr>
            <p:ph type="sldImg"/>
          </p:nvPr>
        </p:nvSpPr>
        <p:spPr bwMode="auto">
          <a:noFill/>
          <a:ln>
            <a:solidFill>
              <a:srgbClr val="000000"/>
            </a:solidFill>
            <a:miter lim="800000"/>
            <a:headEnd/>
            <a:tailEnd/>
          </a:ln>
        </p:spPr>
      </p:sp>
      <p:sp>
        <p:nvSpPr>
          <p:cNvPr id="66563"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smtClean="0"/>
          </a:p>
        </p:txBody>
      </p:sp>
      <p:sp>
        <p:nvSpPr>
          <p:cNvPr id="66564" name="Espaço Reservado para Número de Slid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6F854C3-0853-4825-832F-E278AF9801C3}" type="slidenum">
              <a:rPr lang="pt-BR" smtClean="0"/>
              <a:pPr/>
              <a:t>34</a:t>
            </a:fld>
            <a:endParaRPr lang="pt-BR"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bg bwMode="lt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2130425"/>
            <a:ext cx="7772400" cy="1470025"/>
          </a:xfrm>
        </p:spPr>
        <p:txBody>
          <a:bodyPr/>
          <a:lstStyle>
            <a:lvl1pPr algn="ctr">
              <a:defRPr b="1">
                <a:effectLst>
                  <a:outerShdw blurRad="38100" dist="38100" dir="2700000" algn="tl">
                    <a:srgbClr val="C0C0C0"/>
                  </a:outerShdw>
                </a:effectLst>
              </a:defRPr>
            </a:lvl1pPr>
          </a:lstStyle>
          <a:p>
            <a:r>
              <a:rPr lang="pt-BR" smtClean="0"/>
              <a:t>Clique para editar o estilo do título mestre</a:t>
            </a:r>
            <a:endParaRPr lang="pt-BR"/>
          </a:p>
        </p:txBody>
      </p:sp>
      <p:sp>
        <p:nvSpPr>
          <p:cNvPr id="6147" name="Rectangle 3"/>
          <p:cNvSpPr>
            <a:spLocks noGrp="1" noChangeArrowheads="1"/>
          </p:cNvSpPr>
          <p:nvPr>
            <p:ph type="subTitle" idx="1"/>
          </p:nvPr>
        </p:nvSpPr>
        <p:spPr>
          <a:xfrm>
            <a:off x="1371600" y="3886200"/>
            <a:ext cx="6400800" cy="1271588"/>
          </a:xfrm>
        </p:spPr>
        <p:txBody>
          <a:bodyPr/>
          <a:lstStyle>
            <a:lvl1pPr marL="0" indent="0" algn="ctr">
              <a:buFontTx/>
              <a:buNone/>
              <a:defRPr>
                <a:effectLst>
                  <a:outerShdw blurRad="38100" dist="38100" dir="2700000" algn="tl">
                    <a:srgbClr val="C0C0C0"/>
                  </a:outerShdw>
                </a:effectLst>
              </a:defRPr>
            </a:lvl1pPr>
          </a:lstStyle>
          <a:p>
            <a:r>
              <a:rPr lang="pt-BR" smtClean="0"/>
              <a:t>Clique para editar o estilo do subtítulo mestre</a:t>
            </a:r>
            <a:endParaRPr lang="pt-BR"/>
          </a:p>
        </p:txBody>
      </p:sp>
      <p:sp>
        <p:nvSpPr>
          <p:cNvPr id="6148" name="Rectangle 4"/>
          <p:cNvSpPr>
            <a:spLocks noGrp="1" noChangeArrowheads="1"/>
          </p:cNvSpPr>
          <p:nvPr>
            <p:ph type="dt" sz="half" idx="2"/>
          </p:nvPr>
        </p:nvSpPr>
        <p:spPr/>
        <p:txBody>
          <a:bodyPr/>
          <a:lstStyle>
            <a:lvl1pPr>
              <a:defRPr>
                <a:solidFill>
                  <a:schemeClr val="tx1"/>
                </a:solidFill>
              </a:defRPr>
            </a:lvl1pPr>
          </a:lstStyle>
          <a:p>
            <a:endParaRPr lang="pt-BR"/>
          </a:p>
        </p:txBody>
      </p:sp>
      <p:sp>
        <p:nvSpPr>
          <p:cNvPr id="6149" name="Rectangle 5"/>
          <p:cNvSpPr>
            <a:spLocks noGrp="1" noChangeArrowheads="1"/>
          </p:cNvSpPr>
          <p:nvPr>
            <p:ph type="ftr" sz="quarter" idx="3"/>
          </p:nvPr>
        </p:nvSpPr>
        <p:spPr/>
        <p:txBody>
          <a:bodyPr/>
          <a:lstStyle>
            <a:lvl1pPr>
              <a:defRPr>
                <a:solidFill>
                  <a:schemeClr val="tx1"/>
                </a:solidFill>
              </a:defRPr>
            </a:lvl1pPr>
          </a:lstStyle>
          <a:p>
            <a:endParaRPr lang="pt-BR"/>
          </a:p>
        </p:txBody>
      </p:sp>
      <p:sp>
        <p:nvSpPr>
          <p:cNvPr id="6150" name="Rectangle 6"/>
          <p:cNvSpPr>
            <a:spLocks noGrp="1" noChangeArrowheads="1"/>
          </p:cNvSpPr>
          <p:nvPr>
            <p:ph type="sldNum" sz="quarter" idx="4"/>
          </p:nvPr>
        </p:nvSpPr>
        <p:spPr/>
        <p:txBody>
          <a:bodyPr/>
          <a:lstStyle>
            <a:lvl1pPr>
              <a:defRPr>
                <a:solidFill>
                  <a:schemeClr val="tx1"/>
                </a:solidFill>
              </a:defRPr>
            </a:lvl1pPr>
          </a:lstStyle>
          <a:p>
            <a:fld id="{21E5736F-B565-4F74-B190-FFE928A3DC99}" type="slidenum">
              <a:rPr lang="pt-BR"/>
              <a:pPr/>
              <a:t>‹nº›</a:t>
            </a:fld>
            <a:endParaRPr lang="pt-B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Clique para editar o estilo do título mestre</a:t>
            </a:r>
            <a:endParaRPr lang="pt-BR" dirty="0"/>
          </a:p>
        </p:txBody>
      </p:sp>
      <p:sp>
        <p:nvSpPr>
          <p:cNvPr id="3" name="Espaço Reservado para Conteúdo 2"/>
          <p:cNvSpPr>
            <a:spLocks noGrp="1"/>
          </p:cNvSpPr>
          <p:nvPr>
            <p:ph idx="1"/>
          </p:nvPr>
        </p:nvSpPr>
        <p:spPr/>
        <p:txBody>
          <a:body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Espaço Reservado para Data 3"/>
          <p:cNvSpPr>
            <a:spLocks noGrp="1"/>
          </p:cNvSpPr>
          <p:nvPr>
            <p:ph type="dt" sz="half" idx="10"/>
          </p:nvPr>
        </p:nvSpPr>
        <p:spPr/>
        <p:txBody>
          <a:bodyPr/>
          <a:lstStyle>
            <a:lvl1pPr>
              <a:defRPr/>
            </a:lvl1pPr>
          </a:lstStyle>
          <a:p>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D31FE341-D0A3-494C-A4C7-A90E4C341E06}" type="slidenum">
              <a:rPr lang="pt-BR"/>
              <a:pPr/>
              <a:t>‹nº›</a:t>
            </a:fld>
            <a:endParaRPr lang="pt-BR"/>
          </a:p>
        </p:txBody>
      </p:sp>
      <p:pic>
        <p:nvPicPr>
          <p:cNvPr id="7" name="Picture 5" descr="timbre"/>
          <p:cNvPicPr>
            <a:picLocks noChangeAspect="1" noChangeArrowheads="1"/>
          </p:cNvPicPr>
          <p:nvPr userDrawn="1"/>
        </p:nvPicPr>
        <p:blipFill>
          <a:blip r:embed="rId2" cstate="print">
            <a:clrChange>
              <a:clrFrom>
                <a:srgbClr val="FEFEFE"/>
              </a:clrFrom>
              <a:clrTo>
                <a:srgbClr val="FEFEFE">
                  <a:alpha val="0"/>
                </a:srgbClr>
              </a:clrTo>
            </a:clrChange>
          </a:blip>
          <a:srcRect/>
          <a:stretch>
            <a:fillRect/>
          </a:stretch>
        </p:blipFill>
        <p:spPr bwMode="auto">
          <a:xfrm>
            <a:off x="8172400" y="260648"/>
            <a:ext cx="795178" cy="432048"/>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lvl1pPr>
              <a:defRPr/>
            </a:lvl1pPr>
          </a:lstStyle>
          <a:p>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45D59AD5-3D85-449D-91EA-07BF1041ACD8}" type="slidenum">
              <a:rPr lang="pt-BR"/>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lvl1pPr>
              <a:defRPr/>
            </a:lvl1pPr>
          </a:lstStyle>
          <a:p>
            <a:endParaRPr lang="pt-BR"/>
          </a:p>
        </p:txBody>
      </p:sp>
      <p:sp>
        <p:nvSpPr>
          <p:cNvPr id="6" name="Espaço Reservado para Rodapé 5"/>
          <p:cNvSpPr>
            <a:spLocks noGrp="1"/>
          </p:cNvSpPr>
          <p:nvPr>
            <p:ph type="ftr" sz="quarter" idx="11"/>
          </p:nvPr>
        </p:nvSpPr>
        <p:spPr/>
        <p:txBody>
          <a:bodyPr/>
          <a:lstStyle>
            <a:lvl1pPr>
              <a:defRPr/>
            </a:lvl1pPr>
          </a:lstStyle>
          <a:p>
            <a:endParaRPr lang="pt-BR"/>
          </a:p>
        </p:txBody>
      </p:sp>
      <p:sp>
        <p:nvSpPr>
          <p:cNvPr id="7" name="Espaço Reservado para Número de Slide 6"/>
          <p:cNvSpPr>
            <a:spLocks noGrp="1"/>
          </p:cNvSpPr>
          <p:nvPr>
            <p:ph type="sldNum" sz="quarter" idx="12"/>
          </p:nvPr>
        </p:nvSpPr>
        <p:spPr/>
        <p:txBody>
          <a:bodyPr/>
          <a:lstStyle>
            <a:lvl1pPr>
              <a:defRPr/>
            </a:lvl1pPr>
          </a:lstStyle>
          <a:p>
            <a:fld id="{2EAEDF1C-C6B6-4CB1-99B8-D26ABE0E8052}" type="slidenum">
              <a:rPr lang="pt-BR"/>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lvl1pPr>
              <a:defRPr/>
            </a:lvl1pPr>
          </a:lstStyle>
          <a:p>
            <a:endParaRPr lang="pt-BR"/>
          </a:p>
        </p:txBody>
      </p:sp>
      <p:sp>
        <p:nvSpPr>
          <p:cNvPr id="8" name="Espaço Reservado para Rodapé 7"/>
          <p:cNvSpPr>
            <a:spLocks noGrp="1"/>
          </p:cNvSpPr>
          <p:nvPr>
            <p:ph type="ftr" sz="quarter" idx="11"/>
          </p:nvPr>
        </p:nvSpPr>
        <p:spPr/>
        <p:txBody>
          <a:bodyPr/>
          <a:lstStyle>
            <a:lvl1pPr>
              <a:defRPr/>
            </a:lvl1pPr>
          </a:lstStyle>
          <a:p>
            <a:endParaRPr lang="pt-BR"/>
          </a:p>
        </p:txBody>
      </p:sp>
      <p:sp>
        <p:nvSpPr>
          <p:cNvPr id="9" name="Espaço Reservado para Número de Slide 8"/>
          <p:cNvSpPr>
            <a:spLocks noGrp="1"/>
          </p:cNvSpPr>
          <p:nvPr>
            <p:ph type="sldNum" sz="quarter" idx="12"/>
          </p:nvPr>
        </p:nvSpPr>
        <p:spPr/>
        <p:txBody>
          <a:bodyPr/>
          <a:lstStyle>
            <a:lvl1pPr>
              <a:defRPr/>
            </a:lvl1pPr>
          </a:lstStyle>
          <a:p>
            <a:fld id="{EEC7F32B-4BA3-4A4F-8564-E8ABC0392595}" type="slidenum">
              <a:rPr lang="pt-BR"/>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lvl1pPr>
              <a:defRPr/>
            </a:lvl1pPr>
          </a:lstStyle>
          <a:p>
            <a:endParaRPr lang="pt-BR"/>
          </a:p>
        </p:txBody>
      </p:sp>
      <p:sp>
        <p:nvSpPr>
          <p:cNvPr id="4" name="Espaço Reservado para Rodapé 3"/>
          <p:cNvSpPr>
            <a:spLocks noGrp="1"/>
          </p:cNvSpPr>
          <p:nvPr>
            <p:ph type="ftr" sz="quarter" idx="11"/>
          </p:nvPr>
        </p:nvSpPr>
        <p:spPr/>
        <p:txBody>
          <a:bodyPr/>
          <a:lstStyle>
            <a:lvl1pPr>
              <a:defRPr/>
            </a:lvl1pPr>
          </a:lstStyle>
          <a:p>
            <a:endParaRPr lang="pt-BR"/>
          </a:p>
        </p:txBody>
      </p:sp>
      <p:sp>
        <p:nvSpPr>
          <p:cNvPr id="5" name="Espaço Reservado para Número de Slide 4"/>
          <p:cNvSpPr>
            <a:spLocks noGrp="1"/>
          </p:cNvSpPr>
          <p:nvPr>
            <p:ph type="sldNum" sz="quarter" idx="12"/>
          </p:nvPr>
        </p:nvSpPr>
        <p:spPr/>
        <p:txBody>
          <a:bodyPr/>
          <a:lstStyle>
            <a:lvl1pPr>
              <a:defRPr/>
            </a:lvl1pPr>
          </a:lstStyle>
          <a:p>
            <a:fld id="{9727EDE2-45BD-487F-886F-8D2BD7059C1B}" type="slidenum">
              <a:rPr lang="pt-BR"/>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lvl1pPr>
              <a:defRPr/>
            </a:lvl1pPr>
          </a:lstStyle>
          <a:p>
            <a:endParaRPr lang="pt-BR"/>
          </a:p>
        </p:txBody>
      </p:sp>
      <p:sp>
        <p:nvSpPr>
          <p:cNvPr id="3" name="Espaço Reservado para Rodapé 2"/>
          <p:cNvSpPr>
            <a:spLocks noGrp="1"/>
          </p:cNvSpPr>
          <p:nvPr>
            <p:ph type="ftr" sz="quarter" idx="11"/>
          </p:nvPr>
        </p:nvSpPr>
        <p:spPr/>
        <p:txBody>
          <a:bodyPr/>
          <a:lstStyle>
            <a:lvl1pPr>
              <a:defRPr/>
            </a:lvl1pPr>
          </a:lstStyle>
          <a:p>
            <a:endParaRPr lang="pt-BR"/>
          </a:p>
        </p:txBody>
      </p:sp>
      <p:sp>
        <p:nvSpPr>
          <p:cNvPr id="4" name="Espaço Reservado para Número de Slide 3"/>
          <p:cNvSpPr>
            <a:spLocks noGrp="1"/>
          </p:cNvSpPr>
          <p:nvPr>
            <p:ph type="sldNum" sz="quarter" idx="12"/>
          </p:nvPr>
        </p:nvSpPr>
        <p:spPr/>
        <p:txBody>
          <a:bodyPr/>
          <a:lstStyle>
            <a:lvl1pPr>
              <a:defRPr/>
            </a:lvl1pPr>
          </a:lstStyle>
          <a:p>
            <a:fld id="{28821D60-60F8-43D0-93A1-C928CE020F4A}" type="slidenum">
              <a:rPr lang="pt-BR"/>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lvl1pPr>
              <a:defRPr/>
            </a:lvl1pPr>
          </a:lstStyle>
          <a:p>
            <a:endParaRPr lang="pt-BR"/>
          </a:p>
        </p:txBody>
      </p:sp>
      <p:sp>
        <p:nvSpPr>
          <p:cNvPr id="6" name="Espaço Reservado para Rodapé 5"/>
          <p:cNvSpPr>
            <a:spLocks noGrp="1"/>
          </p:cNvSpPr>
          <p:nvPr>
            <p:ph type="ftr" sz="quarter" idx="11"/>
          </p:nvPr>
        </p:nvSpPr>
        <p:spPr/>
        <p:txBody>
          <a:bodyPr/>
          <a:lstStyle>
            <a:lvl1pPr>
              <a:defRPr/>
            </a:lvl1pPr>
          </a:lstStyle>
          <a:p>
            <a:endParaRPr lang="pt-BR"/>
          </a:p>
        </p:txBody>
      </p:sp>
      <p:sp>
        <p:nvSpPr>
          <p:cNvPr id="7" name="Espaço Reservado para Número de Slide 6"/>
          <p:cNvSpPr>
            <a:spLocks noGrp="1"/>
          </p:cNvSpPr>
          <p:nvPr>
            <p:ph type="sldNum" sz="quarter" idx="12"/>
          </p:nvPr>
        </p:nvSpPr>
        <p:spPr/>
        <p:txBody>
          <a:bodyPr/>
          <a:lstStyle>
            <a:lvl1pPr>
              <a:defRPr/>
            </a:lvl1pPr>
          </a:lstStyle>
          <a:p>
            <a:fld id="{3AC7B669-CBB6-42F5-9709-96ADC923047C}" type="slidenum">
              <a:rPr lang="pt-BR"/>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lvl1pPr>
              <a:defRPr/>
            </a:lvl1pPr>
          </a:lstStyle>
          <a:p>
            <a:endParaRPr lang="pt-BR"/>
          </a:p>
        </p:txBody>
      </p:sp>
      <p:sp>
        <p:nvSpPr>
          <p:cNvPr id="6" name="Espaço Reservado para Rodapé 5"/>
          <p:cNvSpPr>
            <a:spLocks noGrp="1"/>
          </p:cNvSpPr>
          <p:nvPr>
            <p:ph type="ftr" sz="quarter" idx="11"/>
          </p:nvPr>
        </p:nvSpPr>
        <p:spPr/>
        <p:txBody>
          <a:bodyPr/>
          <a:lstStyle>
            <a:lvl1pPr>
              <a:defRPr/>
            </a:lvl1pPr>
          </a:lstStyle>
          <a:p>
            <a:endParaRPr lang="pt-BR"/>
          </a:p>
        </p:txBody>
      </p:sp>
      <p:sp>
        <p:nvSpPr>
          <p:cNvPr id="7" name="Espaço Reservado para Número de Slide 6"/>
          <p:cNvSpPr>
            <a:spLocks noGrp="1"/>
          </p:cNvSpPr>
          <p:nvPr>
            <p:ph type="sldNum" sz="quarter" idx="12"/>
          </p:nvPr>
        </p:nvSpPr>
        <p:spPr/>
        <p:txBody>
          <a:bodyPr/>
          <a:lstStyle>
            <a:lvl1pPr>
              <a:defRPr/>
            </a:lvl1pPr>
          </a:lstStyle>
          <a:p>
            <a:fld id="{F3402ED9-836E-44EA-869F-A8D571093FD8}" type="slidenum">
              <a:rPr lang="pt-BR"/>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05DD6DF7-C610-4A35-BBFF-A412B51EEE4A}" type="slidenum">
              <a:rPr lang="pt-BR"/>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15100" y="188913"/>
            <a:ext cx="2171700" cy="5937250"/>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0" y="188913"/>
            <a:ext cx="6362700" cy="5937250"/>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endParaRPr lang="pt-BR"/>
          </a:p>
        </p:txBody>
      </p:sp>
      <p:sp>
        <p:nvSpPr>
          <p:cNvPr id="5" name="Espaço Reservado para Rodapé 4"/>
          <p:cNvSpPr>
            <a:spLocks noGrp="1"/>
          </p:cNvSpPr>
          <p:nvPr>
            <p:ph type="ftr" sz="quarter" idx="11"/>
          </p:nvPr>
        </p:nvSpPr>
        <p:spPr/>
        <p:txBody>
          <a:bodyPr/>
          <a:lstStyle>
            <a:lvl1pPr>
              <a:defRPr/>
            </a:lvl1pPr>
          </a:lstStyle>
          <a:p>
            <a:endParaRPr lang="pt-BR"/>
          </a:p>
        </p:txBody>
      </p:sp>
      <p:sp>
        <p:nvSpPr>
          <p:cNvPr id="6" name="Espaço Reservado para Número de Slide 5"/>
          <p:cNvSpPr>
            <a:spLocks noGrp="1"/>
          </p:cNvSpPr>
          <p:nvPr>
            <p:ph type="sldNum" sz="quarter" idx="12"/>
          </p:nvPr>
        </p:nvSpPr>
        <p:spPr/>
        <p:txBody>
          <a:bodyPr/>
          <a:lstStyle>
            <a:lvl1pPr>
              <a:defRPr/>
            </a:lvl1pPr>
          </a:lstStyle>
          <a:p>
            <a:fld id="{16AD7547-4349-453D-991F-414571D7385D}" type="slidenum">
              <a:rPr lang="pt-BR"/>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ltGray">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0" y="1889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pt-BR" smtClean="0"/>
              <a:t>Clique para editar o estilo do título mestre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51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endParaRPr lang="pt-BR"/>
          </a:p>
        </p:txBody>
      </p:sp>
      <p:sp>
        <p:nvSpPr>
          <p:cNvPr id="51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endParaRPr lang="pt-BR"/>
          </a:p>
        </p:txBody>
      </p:sp>
      <p:sp>
        <p:nvSpPr>
          <p:cNvPr id="51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fld id="{796EAC6B-8167-47A4-9E92-3F85CE91D104}" type="slidenum">
              <a:rPr lang="pt-BR"/>
              <a:pPr/>
              <a:t>‹nº›</a:t>
            </a:fld>
            <a:endParaRPr lang="pt-B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iming>
    <p:tnLst>
      <p:par>
        <p:cTn id="1" dur="indefinite" restart="never" nodeType="tmRoot"/>
      </p:par>
    </p:tnLst>
  </p:timing>
  <p:txStyles>
    <p:titleStyle>
      <a:lvl1pPr algn="l" rtl="0" eaLnBrk="1" fontAlgn="base" hangingPunct="1">
        <a:lnSpc>
          <a:spcPct val="80000"/>
        </a:lnSpc>
        <a:spcBef>
          <a:spcPct val="0"/>
        </a:spcBef>
        <a:spcAft>
          <a:spcPct val="0"/>
        </a:spcAft>
        <a:defRPr sz="4400">
          <a:solidFill>
            <a:schemeClr val="bg1"/>
          </a:solidFill>
          <a:latin typeface="+mj-lt"/>
          <a:ea typeface="+mj-ea"/>
          <a:cs typeface="+mj-cs"/>
        </a:defRPr>
      </a:lvl1pPr>
      <a:lvl2pPr algn="l" rtl="0" eaLnBrk="1" fontAlgn="base" hangingPunct="1">
        <a:lnSpc>
          <a:spcPct val="80000"/>
        </a:lnSpc>
        <a:spcBef>
          <a:spcPct val="0"/>
        </a:spcBef>
        <a:spcAft>
          <a:spcPct val="0"/>
        </a:spcAft>
        <a:defRPr sz="4400">
          <a:solidFill>
            <a:schemeClr val="bg1"/>
          </a:solidFill>
          <a:latin typeface="Arial" charset="0"/>
        </a:defRPr>
      </a:lvl2pPr>
      <a:lvl3pPr algn="l" rtl="0" eaLnBrk="1" fontAlgn="base" hangingPunct="1">
        <a:lnSpc>
          <a:spcPct val="80000"/>
        </a:lnSpc>
        <a:spcBef>
          <a:spcPct val="0"/>
        </a:spcBef>
        <a:spcAft>
          <a:spcPct val="0"/>
        </a:spcAft>
        <a:defRPr sz="4400">
          <a:solidFill>
            <a:schemeClr val="bg1"/>
          </a:solidFill>
          <a:latin typeface="Arial" charset="0"/>
        </a:defRPr>
      </a:lvl3pPr>
      <a:lvl4pPr algn="l" rtl="0" eaLnBrk="1" fontAlgn="base" hangingPunct="1">
        <a:lnSpc>
          <a:spcPct val="80000"/>
        </a:lnSpc>
        <a:spcBef>
          <a:spcPct val="0"/>
        </a:spcBef>
        <a:spcAft>
          <a:spcPct val="0"/>
        </a:spcAft>
        <a:defRPr sz="4400">
          <a:solidFill>
            <a:schemeClr val="bg1"/>
          </a:solidFill>
          <a:latin typeface="Arial" charset="0"/>
        </a:defRPr>
      </a:lvl4pPr>
      <a:lvl5pPr algn="l" rtl="0" eaLnBrk="1" fontAlgn="base" hangingPunct="1">
        <a:lnSpc>
          <a:spcPct val="80000"/>
        </a:lnSpc>
        <a:spcBef>
          <a:spcPct val="0"/>
        </a:spcBef>
        <a:spcAft>
          <a:spcPct val="0"/>
        </a:spcAft>
        <a:defRPr sz="4400">
          <a:solidFill>
            <a:schemeClr val="bg1"/>
          </a:solidFill>
          <a:latin typeface="Arial" charset="0"/>
        </a:defRPr>
      </a:lvl5pPr>
      <a:lvl6pPr marL="457200" algn="l" rtl="0" eaLnBrk="1" fontAlgn="base" hangingPunct="1">
        <a:lnSpc>
          <a:spcPct val="80000"/>
        </a:lnSpc>
        <a:spcBef>
          <a:spcPct val="0"/>
        </a:spcBef>
        <a:spcAft>
          <a:spcPct val="0"/>
        </a:spcAft>
        <a:defRPr sz="4400">
          <a:solidFill>
            <a:schemeClr val="bg1"/>
          </a:solidFill>
          <a:latin typeface="Arial" charset="0"/>
        </a:defRPr>
      </a:lvl6pPr>
      <a:lvl7pPr marL="914400" algn="l" rtl="0" eaLnBrk="1" fontAlgn="base" hangingPunct="1">
        <a:lnSpc>
          <a:spcPct val="80000"/>
        </a:lnSpc>
        <a:spcBef>
          <a:spcPct val="0"/>
        </a:spcBef>
        <a:spcAft>
          <a:spcPct val="0"/>
        </a:spcAft>
        <a:defRPr sz="4400">
          <a:solidFill>
            <a:schemeClr val="bg1"/>
          </a:solidFill>
          <a:latin typeface="Arial" charset="0"/>
        </a:defRPr>
      </a:lvl7pPr>
      <a:lvl8pPr marL="1371600" algn="l" rtl="0" eaLnBrk="1" fontAlgn="base" hangingPunct="1">
        <a:lnSpc>
          <a:spcPct val="80000"/>
        </a:lnSpc>
        <a:spcBef>
          <a:spcPct val="0"/>
        </a:spcBef>
        <a:spcAft>
          <a:spcPct val="0"/>
        </a:spcAft>
        <a:defRPr sz="4400">
          <a:solidFill>
            <a:schemeClr val="bg1"/>
          </a:solidFill>
          <a:latin typeface="Arial" charset="0"/>
        </a:defRPr>
      </a:lvl8pPr>
      <a:lvl9pPr marL="1828800" algn="l" rtl="0" eaLnBrk="1" fontAlgn="base" hangingPunct="1">
        <a:lnSpc>
          <a:spcPct val="80000"/>
        </a:lnSpc>
        <a:spcBef>
          <a:spcPct val="0"/>
        </a:spcBef>
        <a:spcAft>
          <a:spcPct val="0"/>
        </a:spcAft>
        <a:defRPr sz="4400">
          <a:solidFill>
            <a:schemeClr val="bg1"/>
          </a:solidFill>
          <a:latin typeface="Arial" charset="0"/>
        </a:defRPr>
      </a:lvl9pPr>
    </p:titleStyle>
    <p:bodyStyle>
      <a:lvl1pPr marL="342900" indent="-342900" algn="l" rtl="0" eaLnBrk="1" fontAlgn="base" hangingPunct="1">
        <a:spcBef>
          <a:spcPct val="20000"/>
        </a:spcBef>
        <a:spcAft>
          <a:spcPct val="0"/>
        </a:spcAft>
        <a:buClr>
          <a:schemeClr val="accent1"/>
        </a:buClr>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lr>
          <a:schemeClr val="tx1"/>
        </a:buClr>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2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2.jpeg"/><Relationship Id="rId7" Type="http://schemas.openxmlformats.org/officeDocument/2006/relationships/diagramColors" Target="../diagrams/colors1.xml"/><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3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 Id="rId5" Type="http://schemas.openxmlformats.org/officeDocument/2006/relationships/image" Target="../media/image73.jpeg"/><Relationship Id="rId4" Type="http://schemas.openxmlformats.org/officeDocument/2006/relationships/image" Target="../media/image72.jpeg"/></Relationships>
</file>

<file path=ppt/slides/_rels/slide3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1.xml"/><Relationship Id="rId5" Type="http://schemas.openxmlformats.org/officeDocument/2006/relationships/image" Target="../media/image77.jpeg"/><Relationship Id="rId4" Type="http://schemas.openxmlformats.org/officeDocument/2006/relationships/image" Target="../media/image76.jpeg"/></Relationships>
</file>

<file path=ppt/slides/_rels/slide33.xml.rels><?xml version="1.0" encoding="UTF-8" standalone="yes"?>
<Relationships xmlns="http://schemas.openxmlformats.org/package/2006/relationships"><Relationship Id="rId2" Type="http://schemas.openxmlformats.org/officeDocument/2006/relationships/image" Target="../media/image78.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1.jpeg"/><Relationship Id="rId4" Type="http://schemas.openxmlformats.org/officeDocument/2006/relationships/image" Target="../media/image80.jpeg"/></Relationships>
</file>

<file path=ppt/slides/_rels/slide3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image" Target="../media/image84.jpeg"/></Relationships>
</file>

<file path=ppt/slides/_rels/slide3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www.pensador.info/autor/Paulo_Freire/" TargetMode="Externa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slideLayout" Target="../slideLayouts/slideLayout1.xml"/><Relationship Id="rId1" Type="http://schemas.openxmlformats.org/officeDocument/2006/relationships/video" Target="file:///C:\Documents%20and%20Settings\Educa&#231;&#227;o\Desktop\Apresenta&#231;&#227;o%20Carnaiba\Vozes%20da%20seca%20(Luiz%20Gonzaga-Z&#233;%20Dantas).avi.avi" TargetMode="External"/><Relationship Id="rId4" Type="http://schemas.openxmlformats.org/officeDocument/2006/relationships/image" Target="../media/image91.png"/></Relationships>
</file>

<file path=ppt/slides/_rels/slide41.xml.rels><?xml version="1.0" encoding="UTF-8" standalone="yes"?>
<Relationships xmlns="http://schemas.openxmlformats.org/package/2006/relationships"><Relationship Id="rId8" Type="http://schemas.openxmlformats.org/officeDocument/2006/relationships/image" Target="../media/image98.jpeg"/><Relationship Id="rId13" Type="http://schemas.openxmlformats.org/officeDocument/2006/relationships/image" Target="../media/image103.jpeg"/><Relationship Id="rId18" Type="http://schemas.openxmlformats.org/officeDocument/2006/relationships/image" Target="../media/image108.jpeg"/><Relationship Id="rId3" Type="http://schemas.openxmlformats.org/officeDocument/2006/relationships/image" Target="../media/image93.jpeg"/><Relationship Id="rId7" Type="http://schemas.openxmlformats.org/officeDocument/2006/relationships/image" Target="../media/image97.jpeg"/><Relationship Id="rId12" Type="http://schemas.openxmlformats.org/officeDocument/2006/relationships/image" Target="../media/image102.jpeg"/><Relationship Id="rId17" Type="http://schemas.openxmlformats.org/officeDocument/2006/relationships/image" Target="../media/image107.jpeg"/><Relationship Id="rId2" Type="http://schemas.openxmlformats.org/officeDocument/2006/relationships/image" Target="../media/image92.jpeg"/><Relationship Id="rId16" Type="http://schemas.openxmlformats.org/officeDocument/2006/relationships/image" Target="../media/image106.jpeg"/><Relationship Id="rId20" Type="http://schemas.openxmlformats.org/officeDocument/2006/relationships/image" Target="../media/image110.jpeg"/><Relationship Id="rId1" Type="http://schemas.openxmlformats.org/officeDocument/2006/relationships/slideLayout" Target="../slideLayouts/slideLayout2.xml"/><Relationship Id="rId6" Type="http://schemas.openxmlformats.org/officeDocument/2006/relationships/image" Target="../media/image96.jpeg"/><Relationship Id="rId11" Type="http://schemas.openxmlformats.org/officeDocument/2006/relationships/image" Target="../media/image101.jpeg"/><Relationship Id="rId5" Type="http://schemas.openxmlformats.org/officeDocument/2006/relationships/image" Target="../media/image95.jpeg"/><Relationship Id="rId15" Type="http://schemas.openxmlformats.org/officeDocument/2006/relationships/image" Target="../media/image105.jpeg"/><Relationship Id="rId10" Type="http://schemas.openxmlformats.org/officeDocument/2006/relationships/image" Target="../media/image100.jpeg"/><Relationship Id="rId19" Type="http://schemas.openxmlformats.org/officeDocument/2006/relationships/image" Target="../media/image109.jpeg"/><Relationship Id="rId4" Type="http://schemas.openxmlformats.org/officeDocument/2006/relationships/image" Target="../media/image94.jpeg"/><Relationship Id="rId9" Type="http://schemas.openxmlformats.org/officeDocument/2006/relationships/image" Target="../media/image99.jpeg"/><Relationship Id="rId14" Type="http://schemas.openxmlformats.org/officeDocument/2006/relationships/image" Target="../media/image104.jpeg"/></Relationships>
</file>

<file path=ppt/slides/_rels/slide4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03.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13.png"/></Relationships>
</file>

<file path=ppt/slides/_rels/slide4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2.xml"/><Relationship Id="rId5" Type="http://schemas.openxmlformats.org/officeDocument/2006/relationships/image" Target="../media/image119.jpeg"/><Relationship Id="rId4" Type="http://schemas.openxmlformats.org/officeDocument/2006/relationships/image" Target="../media/image118.jpeg"/></Relationships>
</file>

<file path=ppt/slides/_rels/slide4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 Id="rId5" Type="http://schemas.openxmlformats.org/officeDocument/2006/relationships/image" Target="../media/image123.jpeg"/><Relationship Id="rId4" Type="http://schemas.openxmlformats.org/officeDocument/2006/relationships/image" Target="../media/image122.jpeg"/></Relationships>
</file>

<file path=ppt/slides/_rels/slide4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2.xml"/><Relationship Id="rId5" Type="http://schemas.openxmlformats.org/officeDocument/2006/relationships/image" Target="../media/image127.jpeg"/><Relationship Id="rId4" Type="http://schemas.openxmlformats.org/officeDocument/2006/relationships/image" Target="../media/image126.jpeg"/></Relationships>
</file>

<file path=ppt/slides/_rels/slide5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2.xml"/><Relationship Id="rId4" Type="http://schemas.openxmlformats.org/officeDocument/2006/relationships/image" Target="../media/image130.jpeg"/></Relationships>
</file>

<file path=ppt/slides/_rels/slide5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76.jpeg"/><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5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5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0" y="0"/>
            <a:ext cx="9144000" cy="6858000"/>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Picture 4"/>
          <p:cNvPicPr>
            <a:picLocks noChangeAspect="1" noChangeArrowheads="1"/>
          </p:cNvPicPr>
          <p:nvPr/>
        </p:nvPicPr>
        <p:blipFill>
          <a:blip r:embed="rId2" cstate="print"/>
          <a:srcRect/>
          <a:stretch>
            <a:fillRect/>
          </a:stretch>
        </p:blipFill>
        <p:spPr bwMode="auto">
          <a:xfrm rot="21025607">
            <a:off x="272685" y="2274402"/>
            <a:ext cx="3664258" cy="2748195"/>
          </a:xfrm>
          <a:prstGeom prst="rect">
            <a:avLst/>
          </a:prstGeom>
          <a:noFill/>
          <a:ln w="9525">
            <a:noFill/>
            <a:miter lim="800000"/>
            <a:headEnd/>
            <a:tailEnd/>
          </a:ln>
        </p:spPr>
      </p:pic>
      <p:pic>
        <p:nvPicPr>
          <p:cNvPr id="8" name="Picture 2"/>
          <p:cNvPicPr>
            <a:picLocks noChangeAspect="1" noChangeArrowheads="1"/>
          </p:cNvPicPr>
          <p:nvPr/>
        </p:nvPicPr>
        <p:blipFill>
          <a:blip r:embed="rId3" cstate="print"/>
          <a:srcRect t="16402" b="13381"/>
          <a:stretch>
            <a:fillRect/>
          </a:stretch>
        </p:blipFill>
        <p:spPr bwMode="auto">
          <a:xfrm>
            <a:off x="2915816" y="0"/>
            <a:ext cx="2508870" cy="2348880"/>
          </a:xfrm>
          <a:prstGeom prst="rect">
            <a:avLst/>
          </a:prstGeom>
          <a:ln>
            <a:noFill/>
          </a:ln>
          <a:effectLst>
            <a:softEdge rad="112500"/>
          </a:effectLst>
        </p:spPr>
      </p:pic>
      <p:pic>
        <p:nvPicPr>
          <p:cNvPr id="9" name="Picture 3"/>
          <p:cNvPicPr>
            <a:picLocks noChangeAspect="1" noChangeArrowheads="1"/>
          </p:cNvPicPr>
          <p:nvPr/>
        </p:nvPicPr>
        <p:blipFill>
          <a:blip r:embed="rId4" cstate="print"/>
          <a:srcRect/>
          <a:stretch>
            <a:fillRect/>
          </a:stretch>
        </p:blipFill>
        <p:spPr bwMode="auto">
          <a:xfrm>
            <a:off x="5220072" y="188640"/>
            <a:ext cx="2016224" cy="2688299"/>
          </a:xfrm>
          <a:prstGeom prst="rect">
            <a:avLst/>
          </a:prstGeom>
          <a:ln>
            <a:noFill/>
          </a:ln>
          <a:effectLst>
            <a:softEdge rad="112500"/>
          </a:effectLst>
        </p:spPr>
      </p:pic>
      <p:pic>
        <p:nvPicPr>
          <p:cNvPr id="10" name="Picture 5"/>
          <p:cNvPicPr>
            <a:picLocks noChangeAspect="1" noChangeArrowheads="1"/>
          </p:cNvPicPr>
          <p:nvPr/>
        </p:nvPicPr>
        <p:blipFill>
          <a:blip r:embed="rId5" cstate="print"/>
          <a:srcRect/>
          <a:stretch>
            <a:fillRect/>
          </a:stretch>
        </p:blipFill>
        <p:spPr bwMode="auto">
          <a:xfrm>
            <a:off x="4788024" y="5256584"/>
            <a:ext cx="2425496" cy="1628800"/>
          </a:xfrm>
          <a:prstGeom prst="rect">
            <a:avLst/>
          </a:prstGeom>
          <a:ln>
            <a:noFill/>
          </a:ln>
          <a:effectLst>
            <a:softEdge rad="112500"/>
          </a:effectLst>
        </p:spPr>
      </p:pic>
      <p:pic>
        <p:nvPicPr>
          <p:cNvPr id="11" name="Picture 6"/>
          <p:cNvPicPr>
            <a:picLocks noChangeAspect="1" noChangeArrowheads="1"/>
          </p:cNvPicPr>
          <p:nvPr/>
        </p:nvPicPr>
        <p:blipFill>
          <a:blip r:embed="rId6" cstate="print"/>
          <a:srcRect/>
          <a:stretch>
            <a:fillRect/>
          </a:stretch>
        </p:blipFill>
        <p:spPr bwMode="auto">
          <a:xfrm>
            <a:off x="7050038" y="980728"/>
            <a:ext cx="2093962" cy="3140943"/>
          </a:xfrm>
          <a:prstGeom prst="rect">
            <a:avLst/>
          </a:prstGeom>
          <a:ln>
            <a:noFill/>
          </a:ln>
          <a:effectLst>
            <a:softEdge rad="112500"/>
          </a:effectLst>
        </p:spPr>
      </p:pic>
      <p:pic>
        <p:nvPicPr>
          <p:cNvPr id="12" name="Picture 7"/>
          <p:cNvPicPr>
            <a:picLocks noChangeAspect="1" noChangeArrowheads="1"/>
          </p:cNvPicPr>
          <p:nvPr/>
        </p:nvPicPr>
        <p:blipFill>
          <a:blip r:embed="rId7" cstate="print"/>
          <a:srcRect/>
          <a:stretch>
            <a:fillRect/>
          </a:stretch>
        </p:blipFill>
        <p:spPr bwMode="auto">
          <a:xfrm>
            <a:off x="0" y="0"/>
            <a:ext cx="3017912" cy="2263434"/>
          </a:xfrm>
          <a:prstGeom prst="rect">
            <a:avLst/>
          </a:prstGeom>
          <a:ln>
            <a:noFill/>
          </a:ln>
          <a:effectLst>
            <a:softEdge rad="112500"/>
          </a:effectLst>
        </p:spPr>
      </p:pic>
      <p:pic>
        <p:nvPicPr>
          <p:cNvPr id="13" name="Picture 8"/>
          <p:cNvPicPr>
            <a:picLocks noChangeAspect="1" noChangeArrowheads="1"/>
          </p:cNvPicPr>
          <p:nvPr/>
        </p:nvPicPr>
        <p:blipFill>
          <a:blip r:embed="rId8" cstate="print"/>
          <a:srcRect/>
          <a:stretch>
            <a:fillRect/>
          </a:stretch>
        </p:blipFill>
        <p:spPr bwMode="auto">
          <a:xfrm>
            <a:off x="1" y="5229200"/>
            <a:ext cx="2553254" cy="1628800"/>
          </a:xfrm>
          <a:prstGeom prst="rect">
            <a:avLst/>
          </a:prstGeom>
          <a:ln>
            <a:noFill/>
          </a:ln>
          <a:effectLst>
            <a:softEdge rad="112500"/>
          </a:effectLst>
        </p:spPr>
      </p:pic>
      <p:pic>
        <p:nvPicPr>
          <p:cNvPr id="14" name="Picture 9"/>
          <p:cNvPicPr>
            <a:picLocks noChangeAspect="1" noChangeArrowheads="1"/>
          </p:cNvPicPr>
          <p:nvPr/>
        </p:nvPicPr>
        <p:blipFill>
          <a:blip r:embed="rId9" cstate="print"/>
          <a:srcRect/>
          <a:stretch>
            <a:fillRect/>
          </a:stretch>
        </p:blipFill>
        <p:spPr bwMode="auto">
          <a:xfrm>
            <a:off x="2530140" y="5301209"/>
            <a:ext cx="2329892" cy="1556791"/>
          </a:xfrm>
          <a:prstGeom prst="rect">
            <a:avLst/>
          </a:prstGeom>
          <a:ln>
            <a:noFill/>
          </a:ln>
          <a:effectLst>
            <a:softEdge rad="112500"/>
          </a:effectLst>
        </p:spPr>
      </p:pic>
      <p:pic>
        <p:nvPicPr>
          <p:cNvPr id="15" name="Picture 2"/>
          <p:cNvPicPr>
            <a:picLocks noChangeAspect="1" noChangeArrowheads="1"/>
          </p:cNvPicPr>
          <p:nvPr/>
        </p:nvPicPr>
        <p:blipFill>
          <a:blip r:embed="rId10" cstate="print"/>
          <a:srcRect l="14563" r="35826"/>
          <a:stretch>
            <a:fillRect/>
          </a:stretch>
        </p:blipFill>
        <p:spPr bwMode="auto">
          <a:xfrm>
            <a:off x="7020272" y="3789040"/>
            <a:ext cx="2123728" cy="3096344"/>
          </a:xfrm>
          <a:prstGeom prst="rect">
            <a:avLst/>
          </a:prstGeom>
          <a:ln>
            <a:noFill/>
          </a:ln>
          <a:effectLst>
            <a:softEdge rad="112500"/>
          </a:effectLst>
        </p:spPr>
      </p:pic>
      <p:pic>
        <p:nvPicPr>
          <p:cNvPr id="16" name="Picture 4"/>
          <p:cNvPicPr>
            <a:picLocks noChangeAspect="1" noChangeArrowheads="1"/>
          </p:cNvPicPr>
          <p:nvPr/>
        </p:nvPicPr>
        <p:blipFill>
          <a:blip r:embed="rId11" cstate="print"/>
          <a:srcRect/>
          <a:stretch>
            <a:fillRect/>
          </a:stretch>
        </p:blipFill>
        <p:spPr bwMode="auto">
          <a:xfrm rot="569860">
            <a:off x="4004428" y="2687504"/>
            <a:ext cx="3357177" cy="2514641"/>
          </a:xfrm>
          <a:prstGeom prst="rect">
            <a:avLst/>
          </a:prstGeom>
          <a:ln>
            <a:noFill/>
          </a:ln>
          <a:effectLst>
            <a:softEdge rad="112500"/>
          </a:effectLst>
        </p:spPr>
      </p:pic>
      <p:pic>
        <p:nvPicPr>
          <p:cNvPr id="17" name="Picture 3"/>
          <p:cNvPicPr>
            <a:picLocks noChangeAspect="1" noChangeArrowheads="1"/>
          </p:cNvPicPr>
          <p:nvPr/>
        </p:nvPicPr>
        <p:blipFill>
          <a:blip r:embed="rId12" cstate="print"/>
          <a:srcRect l="53864" r="1721" b="56999"/>
          <a:stretch>
            <a:fillRect/>
          </a:stretch>
        </p:blipFill>
        <p:spPr bwMode="auto">
          <a:xfrm>
            <a:off x="7164288" y="116632"/>
            <a:ext cx="1872000" cy="936000"/>
          </a:xfrm>
          <a:prstGeom prst="rect">
            <a:avLst/>
          </a:prstGeom>
          <a:ln>
            <a:noFill/>
          </a:ln>
          <a:effectLst>
            <a:softEdge rad="112500"/>
          </a:effectLst>
        </p:spPr>
      </p:pic>
      <p:sp>
        <p:nvSpPr>
          <p:cNvPr id="18" name="Retângulo 17"/>
          <p:cNvSpPr/>
          <p:nvPr/>
        </p:nvSpPr>
        <p:spPr>
          <a:xfrm>
            <a:off x="0" y="0"/>
            <a:ext cx="9144000" cy="6858000"/>
          </a:xfrm>
          <a:prstGeom prst="rect">
            <a:avLst/>
          </a:prstGeom>
          <a:solidFill>
            <a:schemeClr val="accent3">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3"/>
          <p:cNvSpPr>
            <a:spLocks noGrp="1"/>
          </p:cNvSpPr>
          <p:nvPr>
            <p:ph type="ctrTitle"/>
          </p:nvPr>
        </p:nvSpPr>
        <p:spPr>
          <a:xfrm>
            <a:off x="0" y="2130425"/>
            <a:ext cx="9144000" cy="1470025"/>
          </a:xfrm>
        </p:spPr>
        <p:txBody>
          <a:bodyPr/>
          <a:lstStyle/>
          <a:p>
            <a:r>
              <a:rPr lang="pt-BR" sz="5400" dirty="0" smtClean="0"/>
              <a:t>Carnaíba</a:t>
            </a:r>
            <a:r>
              <a:rPr lang="pt-BR" sz="4800" dirty="0" smtClean="0"/>
              <a:t/>
            </a:r>
            <a:br>
              <a:rPr lang="pt-BR" sz="4800" dirty="0" smtClean="0"/>
            </a:br>
            <a:r>
              <a:rPr lang="pt-BR" sz="3600" dirty="0" smtClean="0"/>
              <a:t>Sertão do Alto Pajeú - Pernambuco</a:t>
            </a:r>
            <a:endParaRPr lang="pt-BR" sz="4800" dirty="0"/>
          </a:p>
        </p:txBody>
      </p:sp>
      <p:sp>
        <p:nvSpPr>
          <p:cNvPr id="5" name="Subtítulo 4"/>
          <p:cNvSpPr>
            <a:spLocks noGrp="1"/>
          </p:cNvSpPr>
          <p:nvPr>
            <p:ph type="subTitle" idx="1"/>
          </p:nvPr>
        </p:nvSpPr>
        <p:spPr/>
        <p:txBody>
          <a:bodyPr/>
          <a:lstStyle/>
          <a:p>
            <a:r>
              <a:rPr lang="pt-BR" i="1" dirty="0" smtClean="0">
                <a:effectLst>
                  <a:outerShdw blurRad="38100" dist="38100" dir="2700000" algn="tl">
                    <a:srgbClr val="000000">
                      <a:alpha val="43137"/>
                    </a:srgbClr>
                  </a:outerShdw>
                </a:effectLst>
              </a:rPr>
              <a:t>Lá no meu sertão pros caboclo lê</a:t>
            </a:r>
            <a:br>
              <a:rPr lang="pt-BR" i="1" dirty="0" smtClean="0">
                <a:effectLst>
                  <a:outerShdw blurRad="38100" dist="38100" dir="2700000" algn="tl">
                    <a:srgbClr val="000000">
                      <a:alpha val="43137"/>
                    </a:srgbClr>
                  </a:outerShdw>
                </a:effectLst>
              </a:rPr>
            </a:br>
            <a:r>
              <a:rPr lang="pt-BR" i="1" dirty="0" smtClean="0">
                <a:effectLst>
                  <a:outerShdw blurRad="38100" dist="38100" dir="2700000" algn="tl">
                    <a:srgbClr val="000000">
                      <a:alpha val="43137"/>
                    </a:srgbClr>
                  </a:outerShdw>
                </a:effectLst>
              </a:rPr>
              <a:t>Têm que aprender um outro ABC</a:t>
            </a:r>
          </a:p>
          <a:p>
            <a:r>
              <a:rPr lang="pt-BR" sz="2000" dirty="0" smtClean="0">
                <a:effectLst/>
              </a:rPr>
              <a:t>Zé Dantas e Luiz Gonzaga</a:t>
            </a:r>
            <a:endParaRPr lang="pt-BR" sz="2000" i="1" dirty="0">
              <a:solidFill>
                <a:schemeClr val="accent3"/>
              </a:solidFill>
              <a:effectLst/>
            </a:endParaRPr>
          </a:p>
        </p:txBody>
      </p:sp>
    </p:spTree>
  </p:cSld>
  <p:clrMapOvr>
    <a:masterClrMapping/>
  </p:clrMapOvr>
  <p:transition spd="med">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3"/>
          <p:cNvSpPr>
            <a:spLocks noGrp="1"/>
          </p:cNvSpPr>
          <p:nvPr>
            <p:ph type="title"/>
          </p:nvPr>
        </p:nvSpPr>
        <p:spPr/>
        <p:txBody>
          <a:bodyPr/>
          <a:lstStyle/>
          <a:p>
            <a:r>
              <a:rPr lang="pt-BR" dirty="0" smtClean="0"/>
              <a:t>Carnaíba</a:t>
            </a:r>
            <a:br>
              <a:rPr lang="pt-BR" dirty="0" smtClean="0"/>
            </a:br>
            <a:r>
              <a:rPr lang="pt-BR" sz="3600" dirty="0" smtClean="0"/>
              <a:t>Sertão do Alto Pajeú – Pernambuco</a:t>
            </a:r>
            <a:endParaRPr lang="pt-BR" sz="3600" dirty="0"/>
          </a:p>
        </p:txBody>
      </p:sp>
      <p:sp>
        <p:nvSpPr>
          <p:cNvPr id="7" name="Espaço Reservado para Conteúdo 6"/>
          <p:cNvSpPr>
            <a:spLocks noGrp="1"/>
          </p:cNvSpPr>
          <p:nvPr>
            <p:ph idx="1"/>
          </p:nvPr>
        </p:nvSpPr>
        <p:spPr>
          <a:xfrm>
            <a:off x="-36512" y="4005064"/>
            <a:ext cx="4618856" cy="2448272"/>
          </a:xfrm>
        </p:spPr>
        <p:txBody>
          <a:bodyPr/>
          <a:lstStyle/>
          <a:p>
            <a:endParaRPr lang="pt-BR" sz="2400" dirty="0" smtClean="0"/>
          </a:p>
          <a:p>
            <a:r>
              <a:rPr lang="pt-BR" sz="2400" b="1" dirty="0" smtClean="0"/>
              <a:t>População:</a:t>
            </a:r>
            <a:r>
              <a:rPr lang="pt-BR" sz="2400" dirty="0" smtClean="0"/>
              <a:t> 18.583</a:t>
            </a:r>
          </a:p>
          <a:p>
            <a:r>
              <a:rPr lang="pt-BR" sz="2400" b="1" dirty="0" smtClean="0"/>
              <a:t>Receita Corrente 2011</a:t>
            </a:r>
            <a:r>
              <a:rPr lang="pt-BR" sz="2400" dirty="0" smtClean="0"/>
              <a:t> </a:t>
            </a:r>
            <a:r>
              <a:rPr lang="pt-BR" sz="2400" b="1" dirty="0" smtClean="0"/>
              <a:t>Líquida:</a:t>
            </a:r>
            <a:r>
              <a:rPr lang="pt-BR" sz="2400" dirty="0" smtClean="0"/>
              <a:t> R$ 27.726.620,51</a:t>
            </a:r>
          </a:p>
          <a:p>
            <a:r>
              <a:rPr lang="pt-BR" sz="2400" b="1" dirty="0" smtClean="0"/>
              <a:t>Despesa total com pessoal: </a:t>
            </a:r>
            <a:r>
              <a:rPr lang="pt-BR" sz="2400" dirty="0" smtClean="0"/>
              <a:t>R$ 14.223.756,32 (50,10%)</a:t>
            </a:r>
          </a:p>
          <a:p>
            <a:endParaRPr lang="pt-BR" sz="2400" dirty="0"/>
          </a:p>
        </p:txBody>
      </p:sp>
      <p:sp>
        <p:nvSpPr>
          <p:cNvPr id="4099" name="Rectangle 3"/>
          <p:cNvSpPr>
            <a:spLocks noGrp="1" noChangeArrowheads="1"/>
          </p:cNvSpPr>
          <p:nvPr>
            <p:ph type="body" idx="4294967295"/>
          </p:nvPr>
        </p:nvSpPr>
        <p:spPr>
          <a:xfrm>
            <a:off x="0" y="1535113"/>
            <a:ext cx="4040188" cy="639762"/>
          </a:xfrm>
        </p:spPr>
        <p:txBody>
          <a:bodyPr/>
          <a:lstStyle/>
          <a:p>
            <a:endParaRPr lang="pt-BR" sz="2800" dirty="0" smtClean="0"/>
          </a:p>
          <a:p>
            <a:endParaRPr lang="pt-BR" sz="2800" dirty="0" smtClean="0"/>
          </a:p>
          <a:p>
            <a:endParaRPr lang="pt-BR" sz="2800" dirty="0" smtClean="0"/>
          </a:p>
          <a:p>
            <a:endParaRPr lang="pt-BR" sz="2800" dirty="0" smtClean="0"/>
          </a:p>
          <a:p>
            <a:endParaRPr lang="pt-BR" sz="2800" dirty="0" smtClean="0"/>
          </a:p>
          <a:p>
            <a:endParaRPr lang="pt-BR" sz="2800" dirty="0" smtClean="0"/>
          </a:p>
        </p:txBody>
      </p:sp>
      <p:graphicFrame>
        <p:nvGraphicFramePr>
          <p:cNvPr id="11" name="Espaço Reservado para Conteúdo 10"/>
          <p:cNvGraphicFramePr>
            <a:graphicFrameLocks noGrp="1"/>
          </p:cNvGraphicFramePr>
          <p:nvPr>
            <p:ph sz="quarter" idx="4294967295"/>
          </p:nvPr>
        </p:nvGraphicFramePr>
        <p:xfrm>
          <a:off x="4392488" y="4268932"/>
          <a:ext cx="4572000" cy="2544444"/>
        </p:xfrm>
        <a:graphic>
          <a:graphicData uri="http://schemas.openxmlformats.org/drawingml/2006/table">
            <a:tbl>
              <a:tblPr firstRow="1" bandRow="1">
                <a:tableStyleId>{69012ECD-51FC-41F1-AA8D-1B2483CD663E}</a:tableStyleId>
              </a:tblPr>
              <a:tblGrid>
                <a:gridCol w="815220"/>
                <a:gridCol w="2300868"/>
                <a:gridCol w="1455912"/>
              </a:tblGrid>
              <a:tr h="460851">
                <a:tc>
                  <a:txBody>
                    <a:bodyPr/>
                    <a:lstStyle/>
                    <a:p>
                      <a:pPr algn="ctr"/>
                      <a:r>
                        <a:rPr lang="pt-BR" sz="2000" dirty="0" smtClean="0"/>
                        <a:t>Ano</a:t>
                      </a:r>
                      <a:endParaRPr lang="pt-BR" sz="2000" dirty="0"/>
                    </a:p>
                  </a:txBody>
                  <a:tcPr anchor="ctr"/>
                </a:tc>
                <a:tc>
                  <a:txBody>
                    <a:bodyPr/>
                    <a:lstStyle/>
                    <a:p>
                      <a:pPr algn="ctr"/>
                      <a:r>
                        <a:rPr lang="pt-BR" sz="2000" dirty="0" smtClean="0"/>
                        <a:t>Receita ICMS</a:t>
                      </a:r>
                      <a:endParaRPr lang="pt-BR" sz="2000" dirty="0"/>
                    </a:p>
                  </a:txBody>
                  <a:tcPr anchor="ctr"/>
                </a:tc>
                <a:tc>
                  <a:txBody>
                    <a:bodyPr/>
                    <a:lstStyle/>
                    <a:p>
                      <a:pPr algn="ctr"/>
                      <a:r>
                        <a:rPr lang="pt-BR" sz="2000" dirty="0" smtClean="0"/>
                        <a:t>Per</a:t>
                      </a:r>
                      <a:r>
                        <a:rPr lang="pt-BR" sz="2000" baseline="0" dirty="0" smtClean="0"/>
                        <a:t> capita</a:t>
                      </a:r>
                    </a:p>
                    <a:p>
                      <a:pPr algn="ctr"/>
                      <a:r>
                        <a:rPr lang="pt-BR" sz="2000" baseline="0" dirty="0" smtClean="0"/>
                        <a:t>Anual</a:t>
                      </a:r>
                      <a:endParaRPr lang="pt-BR" sz="2000" dirty="0"/>
                    </a:p>
                  </a:txBody>
                  <a:tcPr anchor="ctr"/>
                </a:tc>
              </a:tr>
              <a:tr h="460851">
                <a:tc>
                  <a:txBody>
                    <a:bodyPr/>
                    <a:lstStyle/>
                    <a:p>
                      <a:pPr algn="ctr"/>
                      <a:r>
                        <a:rPr lang="pt-BR" sz="2000" dirty="0" smtClean="0"/>
                        <a:t>2008</a:t>
                      </a:r>
                      <a:endParaRPr lang="pt-BR" sz="2000" dirty="0"/>
                    </a:p>
                  </a:txBody>
                  <a:tcPr anchor="ctr"/>
                </a:tc>
                <a:tc>
                  <a:txBody>
                    <a:bodyPr/>
                    <a:lstStyle/>
                    <a:p>
                      <a:pPr algn="ctr"/>
                      <a:r>
                        <a:rPr lang="pt-BR" sz="2000" dirty="0" smtClean="0"/>
                        <a:t>R$ 693.136,05 </a:t>
                      </a:r>
                      <a:endParaRPr lang="pt-BR" sz="2000" dirty="0"/>
                    </a:p>
                  </a:txBody>
                  <a:tcPr anchor="ctr"/>
                </a:tc>
                <a:tc>
                  <a:txBody>
                    <a:bodyPr/>
                    <a:lstStyle/>
                    <a:p>
                      <a:pPr algn="ctr"/>
                      <a:r>
                        <a:rPr lang="pt-BR" sz="2000" dirty="0" smtClean="0"/>
                        <a:t>R$ 37,39</a:t>
                      </a:r>
                      <a:endParaRPr lang="pt-BR" sz="2000" dirty="0"/>
                    </a:p>
                  </a:txBody>
                  <a:tcPr anchor="ctr"/>
                </a:tc>
              </a:tr>
              <a:tr h="460851">
                <a:tc>
                  <a:txBody>
                    <a:bodyPr/>
                    <a:lstStyle/>
                    <a:p>
                      <a:pPr algn="ctr"/>
                      <a:r>
                        <a:rPr lang="pt-BR" sz="2000" dirty="0" smtClean="0"/>
                        <a:t>2009</a:t>
                      </a:r>
                      <a:endParaRPr lang="pt-BR" sz="2000" dirty="0"/>
                    </a:p>
                  </a:txBody>
                  <a:tcPr anchor="ctr"/>
                </a:tc>
                <a:tc>
                  <a:txBody>
                    <a:bodyPr/>
                    <a:lstStyle/>
                    <a:p>
                      <a:pPr algn="ctr"/>
                      <a:r>
                        <a:rPr lang="pt-BR" sz="2000" dirty="0" smtClean="0"/>
                        <a:t>R$ 725.626,17</a:t>
                      </a:r>
                      <a:endParaRPr lang="pt-BR" sz="2000" dirty="0"/>
                    </a:p>
                  </a:txBody>
                  <a:tcPr anchor="ctr"/>
                </a:tc>
                <a:tc>
                  <a:txBody>
                    <a:bodyPr/>
                    <a:lstStyle/>
                    <a:p>
                      <a:pPr algn="ctr"/>
                      <a:r>
                        <a:rPr lang="pt-BR" sz="2000" dirty="0" smtClean="0"/>
                        <a:t>R$ 39,14</a:t>
                      </a:r>
                      <a:endParaRPr lang="pt-BR" sz="2000" dirty="0"/>
                    </a:p>
                  </a:txBody>
                  <a:tcPr anchor="ctr"/>
                </a:tc>
              </a:tr>
              <a:tr h="460851">
                <a:tc>
                  <a:txBody>
                    <a:bodyPr/>
                    <a:lstStyle/>
                    <a:p>
                      <a:pPr algn="ctr"/>
                      <a:r>
                        <a:rPr lang="pt-BR" sz="2000" dirty="0" smtClean="0"/>
                        <a:t>2010</a:t>
                      </a:r>
                      <a:endParaRPr lang="pt-BR" sz="2000" dirty="0"/>
                    </a:p>
                  </a:txBody>
                  <a:tcPr anchor="ctr"/>
                </a:tc>
                <a:tc>
                  <a:txBody>
                    <a:bodyPr/>
                    <a:lstStyle/>
                    <a:p>
                      <a:pPr algn="ctr"/>
                      <a:r>
                        <a:rPr lang="pt-BR" sz="2000" dirty="0" smtClean="0"/>
                        <a:t>R$ 1.713.159,70</a:t>
                      </a:r>
                      <a:endParaRPr lang="pt-BR" sz="2000" dirty="0"/>
                    </a:p>
                  </a:txBody>
                  <a:tcPr anchor="ctr"/>
                </a:tc>
                <a:tc>
                  <a:txBody>
                    <a:bodyPr/>
                    <a:lstStyle/>
                    <a:p>
                      <a:pPr algn="ctr"/>
                      <a:r>
                        <a:rPr lang="pt-BR" sz="2000" dirty="0" smtClean="0"/>
                        <a:t>R$</a:t>
                      </a:r>
                      <a:r>
                        <a:rPr lang="pt-BR" sz="2000" baseline="0" dirty="0" smtClean="0"/>
                        <a:t> 92,41</a:t>
                      </a:r>
                      <a:endParaRPr lang="pt-BR" sz="2000" dirty="0"/>
                    </a:p>
                  </a:txBody>
                  <a:tcPr anchor="ctr"/>
                </a:tc>
              </a:tr>
              <a:tr h="460851">
                <a:tc>
                  <a:txBody>
                    <a:bodyPr/>
                    <a:lstStyle/>
                    <a:p>
                      <a:pPr algn="ctr"/>
                      <a:r>
                        <a:rPr lang="pt-BR" sz="2000" dirty="0" smtClean="0"/>
                        <a:t>2011</a:t>
                      </a:r>
                      <a:endParaRPr lang="pt-BR" sz="2000" dirty="0"/>
                    </a:p>
                  </a:txBody>
                  <a:tcPr anchor="ctr"/>
                </a:tc>
                <a:tc>
                  <a:txBody>
                    <a:bodyPr/>
                    <a:lstStyle/>
                    <a:p>
                      <a:pPr algn="ctr"/>
                      <a:r>
                        <a:rPr lang="pt-BR" sz="2000" dirty="0" smtClean="0"/>
                        <a:t>R$ 2.581.811,22</a:t>
                      </a:r>
                      <a:endParaRPr lang="pt-BR" sz="2000" dirty="0"/>
                    </a:p>
                  </a:txBody>
                  <a:tcPr anchor="ctr"/>
                </a:tc>
                <a:tc>
                  <a:txBody>
                    <a:bodyPr/>
                    <a:lstStyle/>
                    <a:p>
                      <a:pPr algn="ctr"/>
                      <a:r>
                        <a:rPr lang="pt-BR" sz="2000" dirty="0" smtClean="0"/>
                        <a:t>R$ 139,25</a:t>
                      </a:r>
                      <a:endParaRPr lang="pt-BR" sz="2000" dirty="0"/>
                    </a:p>
                  </a:txBody>
                  <a:tcPr anchor="ctr"/>
                </a:tc>
              </a:tr>
            </a:tbl>
          </a:graphicData>
        </a:graphic>
      </p:graphicFrame>
      <p:pic>
        <p:nvPicPr>
          <p:cNvPr id="5" name="Picture 5"/>
          <p:cNvPicPr>
            <a:picLocks noChangeAspect="1" noChangeArrowheads="1"/>
          </p:cNvPicPr>
          <p:nvPr/>
        </p:nvPicPr>
        <p:blipFill>
          <a:blip r:embed="rId2" cstate="print"/>
          <a:srcRect r="7647"/>
          <a:stretch>
            <a:fillRect/>
          </a:stretch>
        </p:blipFill>
        <p:spPr bwMode="auto">
          <a:xfrm>
            <a:off x="323529" y="1556792"/>
            <a:ext cx="6912768" cy="2476916"/>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286000" y="3143251"/>
            <a:ext cx="6172200" cy="1285875"/>
          </a:xfrm>
        </p:spPr>
        <p:txBody>
          <a:bodyPr>
            <a:noAutofit/>
          </a:bodyPr>
          <a:lstStyle/>
          <a:p>
            <a:pPr algn="ctr" eaLnBrk="1" fontAlgn="auto" hangingPunct="1">
              <a:spcAft>
                <a:spcPts val="0"/>
              </a:spcAft>
              <a:defRPr/>
            </a:pPr>
            <a:r>
              <a:rPr lang="pt-BR" sz="4000" dirty="0" smtClean="0"/>
              <a:t>CARNAÍBA FAZENDO A DIFERENÇA</a:t>
            </a:r>
            <a:endParaRPr lang="pt-BR" sz="4000" dirty="0"/>
          </a:p>
        </p:txBody>
      </p:sp>
      <p:sp>
        <p:nvSpPr>
          <p:cNvPr id="19459" name="Subtítulo 2"/>
          <p:cNvSpPr>
            <a:spLocks noGrp="1"/>
          </p:cNvSpPr>
          <p:nvPr>
            <p:ph type="subTitle" idx="1"/>
          </p:nvPr>
        </p:nvSpPr>
        <p:spPr>
          <a:xfrm>
            <a:off x="2267744" y="4797152"/>
            <a:ext cx="6172200" cy="1371600"/>
          </a:xfrm>
        </p:spPr>
        <p:txBody>
          <a:bodyPr/>
          <a:lstStyle/>
          <a:p>
            <a:pPr algn="ctr" eaLnBrk="1" hangingPunct="1"/>
            <a:r>
              <a:rPr lang="pt-BR" sz="2000" dirty="0" smtClean="0"/>
              <a:t>AÇÕES DA SECRETARIA MUNICIPAL DE EDUCAÇÃO DE CARNAÍBA – PE </a:t>
            </a:r>
          </a:p>
          <a:p>
            <a:pPr algn="ctr" eaLnBrk="1" hangingPunct="1"/>
            <a:r>
              <a:rPr lang="pt-BR" sz="2000" dirty="0" smtClean="0"/>
              <a:t>2005 a 2012</a:t>
            </a:r>
          </a:p>
          <a:p>
            <a:pPr algn="ctr" eaLnBrk="1" hangingPunct="1"/>
            <a:endParaRPr lang="pt-BR" dirty="0" smtClean="0"/>
          </a:p>
        </p:txBody>
      </p:sp>
      <p:pic>
        <p:nvPicPr>
          <p:cNvPr id="19460" name="Picture 5" descr="timbre"/>
          <p:cNvPicPr>
            <a:picLocks noChangeAspect="1" noChangeArrowheads="1"/>
          </p:cNvPicPr>
          <p:nvPr/>
        </p:nvPicPr>
        <p:blipFill>
          <a:blip r:embed="rId2" cstate="print"/>
          <a:srcRect/>
          <a:stretch>
            <a:fillRect/>
          </a:stretch>
        </p:blipFill>
        <p:spPr bwMode="auto">
          <a:xfrm>
            <a:off x="3059832" y="1052736"/>
            <a:ext cx="4608512" cy="1759421"/>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bwMode="auto">
          <a:noFill/>
        </p:spPr>
        <p:txBody>
          <a:bodyPr wrap="square" lIns="91440" tIns="45720" rIns="91440" bIns="45720" numCol="1" anchorCtr="0" compatLnSpc="1">
            <a:prstTxWarp prst="textNoShape">
              <a:avLst/>
            </a:prstTxWarp>
          </a:bodyPr>
          <a:lstStyle/>
          <a:p>
            <a:r>
              <a:rPr lang="pt-BR" sz="4000" cap="none" dirty="0" smtClean="0"/>
              <a:t>Metas da Secretaria</a:t>
            </a:r>
          </a:p>
        </p:txBody>
      </p:sp>
      <p:sp>
        <p:nvSpPr>
          <p:cNvPr id="20483" name="Rectangle 3"/>
          <p:cNvSpPr>
            <a:spLocks noGrp="1"/>
          </p:cNvSpPr>
          <p:nvPr>
            <p:ph idx="1"/>
          </p:nvPr>
        </p:nvSpPr>
        <p:spPr/>
        <p:txBody>
          <a:bodyPr/>
          <a:lstStyle/>
          <a:p>
            <a:pPr algn="just"/>
            <a:r>
              <a:rPr lang="pt-BR" sz="2800" dirty="0" smtClean="0"/>
              <a:t>Ser referência em educação na Região e no Estado;</a:t>
            </a:r>
          </a:p>
          <a:p>
            <a:pPr algn="just"/>
            <a:r>
              <a:rPr lang="pt-BR" sz="2800" dirty="0" smtClean="0"/>
              <a:t>Alfabetizar todos os alunos até o 2º ano do Ensino Fundamental;</a:t>
            </a:r>
          </a:p>
          <a:p>
            <a:pPr algn="just"/>
            <a:r>
              <a:rPr lang="pt-BR" sz="2800" dirty="0" smtClean="0"/>
              <a:t>Reduzir os 37% (IBGE-2000) de analfabetismo de jovens e adultos do município.</a:t>
            </a:r>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z="4000" dirty="0" smtClean="0"/>
              <a:t>Ações da Secretaria de Educação</a:t>
            </a:r>
            <a:endParaRPr lang="pt-BR" sz="4000" dirty="0"/>
          </a:p>
        </p:txBody>
      </p:sp>
      <p:sp>
        <p:nvSpPr>
          <p:cNvPr id="23554" name="Rectangle 3"/>
          <p:cNvSpPr>
            <a:spLocks noGrp="1"/>
          </p:cNvSpPr>
          <p:nvPr>
            <p:ph idx="1"/>
          </p:nvPr>
        </p:nvSpPr>
        <p:spPr/>
        <p:txBody>
          <a:bodyPr/>
          <a:lstStyle/>
          <a:p>
            <a:pPr marL="363538" indent="-363538" algn="just">
              <a:lnSpc>
                <a:spcPct val="80000"/>
              </a:lnSpc>
            </a:pPr>
            <a:r>
              <a:rPr lang="pt-BR" sz="2600" b="1" dirty="0" smtClean="0"/>
              <a:t>Sistema de Avaliação Municipal</a:t>
            </a:r>
          </a:p>
          <a:p>
            <a:pPr marL="763588" lvl="1" indent="-363538" algn="just">
              <a:lnSpc>
                <a:spcPct val="80000"/>
              </a:lnSpc>
            </a:pPr>
            <a:r>
              <a:rPr lang="pt-BR" sz="2200" dirty="0" smtClean="0"/>
              <a:t>Avaliando todas as turmas do Ensino Fundamental;</a:t>
            </a:r>
          </a:p>
          <a:p>
            <a:pPr marL="363538" indent="-363538" algn="just">
              <a:lnSpc>
                <a:spcPct val="80000"/>
              </a:lnSpc>
            </a:pPr>
            <a:endParaRPr lang="pt-BR" sz="2800" dirty="0" smtClean="0"/>
          </a:p>
        </p:txBody>
      </p:sp>
      <p:pic>
        <p:nvPicPr>
          <p:cNvPr id="5" name="Espaço Reservado para Conteúdo 6" descr="SAM_0151.JPG"/>
          <p:cNvPicPr>
            <a:picLocks noChangeAspect="1"/>
          </p:cNvPicPr>
          <p:nvPr/>
        </p:nvPicPr>
        <p:blipFill>
          <a:blip r:embed="rId2" cstate="print"/>
          <a:stretch>
            <a:fillRect/>
          </a:stretch>
        </p:blipFill>
        <p:spPr bwMode="auto">
          <a:xfrm>
            <a:off x="2123728" y="2348653"/>
            <a:ext cx="4608512" cy="2592515"/>
          </a:xfrm>
          <a:prstGeom prst="rect">
            <a:avLst/>
          </a:prstGeom>
          <a:noFill/>
          <a:ln w="9525">
            <a:noFill/>
            <a:miter lim="800000"/>
            <a:headEnd/>
            <a:tailEnd/>
          </a:ln>
          <a:effectLst>
            <a:softEdge rad="112500"/>
          </a:effectLst>
        </p:spPr>
      </p:pic>
      <p:pic>
        <p:nvPicPr>
          <p:cNvPr id="6" name="Imagem 4" descr="SAM_5858.JPG"/>
          <p:cNvPicPr>
            <a:picLocks noChangeAspect="1"/>
          </p:cNvPicPr>
          <p:nvPr/>
        </p:nvPicPr>
        <p:blipFill>
          <a:blip r:embed="rId3" cstate="print"/>
          <a:srcRect/>
          <a:stretch>
            <a:fillRect/>
          </a:stretch>
        </p:blipFill>
        <p:spPr bwMode="auto">
          <a:xfrm rot="21147780">
            <a:off x="5794482" y="4335319"/>
            <a:ext cx="3211097" cy="2322118"/>
          </a:xfrm>
          <a:prstGeom prst="rect">
            <a:avLst/>
          </a:prstGeom>
          <a:ln>
            <a:noFill/>
          </a:ln>
          <a:effectLst>
            <a:softEdge rad="112500"/>
          </a:effectLst>
        </p:spPr>
      </p:pic>
      <p:pic>
        <p:nvPicPr>
          <p:cNvPr id="7" name="Imagem 7" descr="SAM_6321.JPG"/>
          <p:cNvPicPr>
            <a:picLocks noChangeAspect="1"/>
          </p:cNvPicPr>
          <p:nvPr/>
        </p:nvPicPr>
        <p:blipFill>
          <a:blip r:embed="rId4" cstate="print"/>
          <a:srcRect/>
          <a:stretch>
            <a:fillRect/>
          </a:stretch>
        </p:blipFill>
        <p:spPr bwMode="auto">
          <a:xfrm rot="247958">
            <a:off x="188924" y="4393153"/>
            <a:ext cx="3268809" cy="2377537"/>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defRPr/>
            </a:pPr>
            <a:r>
              <a:rPr lang="pt-BR" sz="3600" dirty="0" smtClean="0"/>
              <a:t>Ações da Secretaria de Educação</a:t>
            </a:r>
            <a:endParaRPr lang="pt-BR" sz="3600" dirty="0"/>
          </a:p>
        </p:txBody>
      </p:sp>
      <p:sp>
        <p:nvSpPr>
          <p:cNvPr id="28675" name="Espaço Reservado para Conteúdo 2"/>
          <p:cNvSpPr>
            <a:spLocks noGrp="1"/>
          </p:cNvSpPr>
          <p:nvPr>
            <p:ph idx="1"/>
          </p:nvPr>
        </p:nvSpPr>
        <p:spPr/>
        <p:txBody>
          <a:bodyPr/>
          <a:lstStyle/>
          <a:p>
            <a:pPr algn="just" eaLnBrk="1" hangingPunct="1"/>
            <a:r>
              <a:rPr lang="pt-BR" sz="2400" b="1" dirty="0" smtClean="0"/>
              <a:t>Programa de Acompanhamento dos Professores Alfabetizadores – PROAPA</a:t>
            </a:r>
            <a:endParaRPr lang="pt-BR" sz="2400" dirty="0" smtClean="0"/>
          </a:p>
          <a:p>
            <a:pPr lvl="1" algn="just"/>
            <a:r>
              <a:rPr lang="pt-BR" sz="2000" dirty="0" smtClean="0"/>
              <a:t>Implantado no ano de 2005, realizando reuniões quinzenais com professores para planejamento , identificando os níveis de leitura, escrita e conhecimentos matemáticos por aluno. </a:t>
            </a:r>
          </a:p>
        </p:txBody>
      </p:sp>
      <p:pic>
        <p:nvPicPr>
          <p:cNvPr id="2050" name="Picture 2"/>
          <p:cNvPicPr>
            <a:picLocks noChangeAspect="1" noChangeArrowheads="1"/>
          </p:cNvPicPr>
          <p:nvPr/>
        </p:nvPicPr>
        <p:blipFill>
          <a:blip r:embed="rId2" cstate="print"/>
          <a:srcRect l="2438" t="7700" r="17073" b="1540"/>
          <a:stretch>
            <a:fillRect/>
          </a:stretch>
        </p:blipFill>
        <p:spPr bwMode="auto">
          <a:xfrm>
            <a:off x="114300" y="3861048"/>
            <a:ext cx="4457700" cy="2925639"/>
          </a:xfrm>
          <a:prstGeom prst="rect">
            <a:avLst/>
          </a:prstGeom>
          <a:noFill/>
          <a:ln w="6350">
            <a:solidFill>
              <a:srgbClr val="000000"/>
            </a:solid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572000" y="3861048"/>
            <a:ext cx="4427984" cy="2996952"/>
          </a:xfrm>
          <a:prstGeom prst="rect">
            <a:avLst/>
          </a:prstGeom>
          <a:noFill/>
          <a:ln w="9525">
            <a:noFill/>
            <a:miter lim="800000"/>
            <a:headEnd/>
            <a:tailEnd/>
          </a:ln>
        </p:spPr>
      </p:pic>
      <p:sp>
        <p:nvSpPr>
          <p:cNvPr id="6" name="CaixaDeTexto 5"/>
          <p:cNvSpPr txBox="1"/>
          <p:nvPr/>
        </p:nvSpPr>
        <p:spPr>
          <a:xfrm>
            <a:off x="1403648" y="3501008"/>
            <a:ext cx="1595309" cy="369332"/>
          </a:xfrm>
          <a:prstGeom prst="rect">
            <a:avLst/>
          </a:prstGeom>
          <a:noFill/>
        </p:spPr>
        <p:txBody>
          <a:bodyPr wrap="none" rtlCol="0">
            <a:spAutoFit/>
          </a:bodyPr>
          <a:lstStyle/>
          <a:p>
            <a:r>
              <a:rPr lang="pt-BR" b="1" dirty="0" smtClean="0"/>
              <a:t>Zona Urbana</a:t>
            </a:r>
            <a:endParaRPr lang="pt-BR" b="1" dirty="0"/>
          </a:p>
        </p:txBody>
      </p:sp>
      <p:sp>
        <p:nvSpPr>
          <p:cNvPr id="7" name="CaixaDeTexto 6"/>
          <p:cNvSpPr txBox="1"/>
          <p:nvPr/>
        </p:nvSpPr>
        <p:spPr>
          <a:xfrm>
            <a:off x="6084168" y="3573016"/>
            <a:ext cx="1390124" cy="369332"/>
          </a:xfrm>
          <a:prstGeom prst="rect">
            <a:avLst/>
          </a:prstGeom>
          <a:noFill/>
        </p:spPr>
        <p:txBody>
          <a:bodyPr wrap="none" rtlCol="0">
            <a:spAutoFit/>
          </a:bodyPr>
          <a:lstStyle/>
          <a:p>
            <a:r>
              <a:rPr lang="pt-BR" b="1" dirty="0" smtClean="0"/>
              <a:t>Zona Rural</a:t>
            </a:r>
            <a:endParaRPr lang="pt-BR" b="1" dirty="0"/>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4000" dirty="0" smtClean="0"/>
              <a:t>Ações da Secretaria de Educação</a:t>
            </a:r>
            <a:endParaRPr lang="pt-BR" sz="40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22304" y="1700808"/>
            <a:ext cx="8770176" cy="48958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z="4000" dirty="0" smtClean="0"/>
              <a:t>Ações da Secretaria de Educação</a:t>
            </a:r>
            <a:endParaRPr lang="pt-BR" sz="4000" dirty="0"/>
          </a:p>
        </p:txBody>
      </p:sp>
      <p:sp>
        <p:nvSpPr>
          <p:cNvPr id="23554" name="Rectangle 3"/>
          <p:cNvSpPr>
            <a:spLocks noGrp="1"/>
          </p:cNvSpPr>
          <p:nvPr>
            <p:ph idx="1"/>
          </p:nvPr>
        </p:nvSpPr>
        <p:spPr>
          <a:xfrm>
            <a:off x="457200" y="1600200"/>
            <a:ext cx="5915000" cy="4525963"/>
          </a:xfrm>
        </p:spPr>
        <p:txBody>
          <a:bodyPr/>
          <a:lstStyle/>
          <a:p>
            <a:pPr marL="363538" indent="-363538" algn="just">
              <a:lnSpc>
                <a:spcPct val="80000"/>
              </a:lnSpc>
            </a:pPr>
            <a:r>
              <a:rPr lang="pt-BR" sz="2600" b="1" dirty="0" smtClean="0"/>
              <a:t>Pedalando e Conectando</a:t>
            </a:r>
          </a:p>
          <a:p>
            <a:pPr marL="763588" lvl="1" indent="-363538" algn="just">
              <a:lnSpc>
                <a:spcPct val="80000"/>
              </a:lnSpc>
            </a:pPr>
            <a:r>
              <a:rPr lang="pt-BR" sz="2200" dirty="0" smtClean="0"/>
              <a:t>Para acompanharmos com maior precisão a aprendizagem dos alunos, temos as avaliações externas de larga escala que avaliam o nível dos alunos e pontuam de fato como o município se encontra nas áreas de Português e Matemática. </a:t>
            </a:r>
          </a:p>
          <a:p>
            <a:pPr marL="763588" lvl="1" indent="-363538" algn="just">
              <a:lnSpc>
                <a:spcPct val="80000"/>
              </a:lnSpc>
            </a:pPr>
            <a:r>
              <a:rPr lang="pt-BR" sz="2200" dirty="0" smtClean="0"/>
              <a:t>Essas avaliações nos mostram o panorama real de nossa educação para traçarmos com mais eficiência as metas que nortearão nosso trabalho no ano seguinte, buscando sempre a qualidade do ensino e o sucesso do aluno. São presenteados os alunos que melhor se destacaram com uma bicicleta (Pedalando) ou um laptop (Conectando) </a:t>
            </a:r>
          </a:p>
          <a:p>
            <a:pPr marL="363538" indent="-363538" algn="just">
              <a:lnSpc>
                <a:spcPct val="80000"/>
              </a:lnSpc>
            </a:pPr>
            <a:endParaRPr lang="pt-BR" sz="2200" dirty="0" smtClean="0"/>
          </a:p>
        </p:txBody>
      </p:sp>
      <p:pic>
        <p:nvPicPr>
          <p:cNvPr id="5" name="Picture 6" descr="SDC10404"/>
          <p:cNvPicPr>
            <a:picLocks noChangeAspect="1" noChangeArrowheads="1"/>
          </p:cNvPicPr>
          <p:nvPr/>
        </p:nvPicPr>
        <p:blipFill>
          <a:blip r:embed="rId2" cstate="print">
            <a:lum bright="18000" contrast="18000"/>
          </a:blip>
          <a:srcRect/>
          <a:stretch>
            <a:fillRect/>
          </a:stretch>
        </p:blipFill>
        <p:spPr bwMode="auto">
          <a:xfrm rot="21407126">
            <a:off x="6285452" y="4514777"/>
            <a:ext cx="2829531" cy="2121917"/>
          </a:xfrm>
          <a:prstGeom prst="rect">
            <a:avLst/>
          </a:prstGeom>
          <a:ln>
            <a:noFill/>
          </a:ln>
          <a:effectLst>
            <a:softEdge rad="112500"/>
          </a:effectLst>
        </p:spPr>
      </p:pic>
      <p:pic>
        <p:nvPicPr>
          <p:cNvPr id="6" name="Picture 5" descr="8"/>
          <p:cNvPicPr>
            <a:picLocks noChangeAspect="1" noChangeArrowheads="1"/>
          </p:cNvPicPr>
          <p:nvPr/>
        </p:nvPicPr>
        <p:blipFill>
          <a:blip r:embed="rId3" cstate="print"/>
          <a:srcRect/>
          <a:stretch>
            <a:fillRect/>
          </a:stretch>
        </p:blipFill>
        <p:spPr bwMode="auto">
          <a:xfrm rot="228832">
            <a:off x="6228184" y="2002926"/>
            <a:ext cx="2856820" cy="2146154"/>
          </a:xfrm>
          <a:prstGeom prst="rect">
            <a:avLst/>
          </a:prstGeom>
          <a:ln>
            <a:noFill/>
          </a:ln>
          <a:effectLst>
            <a:softEdge rad="112500"/>
          </a:effectLst>
        </p:spPr>
      </p:pic>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pt-BR" sz="4000" dirty="0" smtClean="0"/>
              <a:t>Ações da Secretaria de Educação</a:t>
            </a:r>
            <a:endParaRPr lang="pt-BR" sz="4000" b="1" dirty="0"/>
          </a:p>
        </p:txBody>
      </p:sp>
      <p:sp>
        <p:nvSpPr>
          <p:cNvPr id="47107" name="Espaço Reservado para Conteúdo 2"/>
          <p:cNvSpPr>
            <a:spLocks noGrp="1"/>
          </p:cNvSpPr>
          <p:nvPr>
            <p:ph idx="1"/>
          </p:nvPr>
        </p:nvSpPr>
        <p:spPr/>
        <p:txBody>
          <a:bodyPr/>
          <a:lstStyle/>
          <a:p>
            <a:pPr algn="just"/>
            <a:r>
              <a:rPr lang="pt-BR" b="1" dirty="0" smtClean="0"/>
              <a:t>Aluno Conectado</a:t>
            </a:r>
            <a:endParaRPr lang="pt-BR" sz="2800" dirty="0" smtClean="0"/>
          </a:p>
          <a:p>
            <a:pPr lvl="1" algn="just"/>
            <a:r>
              <a:rPr lang="pt-BR" sz="2400" dirty="0" smtClean="0"/>
              <a:t>Em 2011 o Projeto Pedalando foi ampliado e modificado para o Projeto Aluno Conectado</a:t>
            </a:r>
          </a:p>
          <a:p>
            <a:pPr lvl="1" algn="just"/>
            <a:r>
              <a:rPr lang="pt-BR" sz="2400" dirty="0" smtClean="0"/>
              <a:t>A premiação foi ampliada e todas as turmas da Rede foram contempladas, 10% dos alunos por sala, do 1º ao 9º ano incluindo as turmas de 3ª e 4ª fase, que tiverem o melhor desempenho, estes receberam 01 Laptop, foram 400 alunos da rede beneficiados.</a:t>
            </a:r>
          </a:p>
          <a:p>
            <a:pPr lvl="1" algn="just"/>
            <a:r>
              <a:rPr lang="pt-BR" sz="2400" dirty="0" smtClean="0"/>
              <a:t>O nosso objetivo é incentivar a frequência dos </a:t>
            </a:r>
            <a:r>
              <a:rPr lang="pt-BR" sz="2400" dirty="0" err="1" smtClean="0"/>
              <a:t>educandos</a:t>
            </a:r>
            <a:r>
              <a:rPr lang="pt-BR" sz="2400" dirty="0" smtClean="0"/>
              <a:t>, uma vez que são avaliados além das competências e habilidades desenvolvidas, a frequência é critério de desempate. </a:t>
            </a: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Imagem 3" descr="100_0770.jpg"/>
          <p:cNvPicPr>
            <a:picLocks noChangeAspect="1"/>
          </p:cNvPicPr>
          <p:nvPr/>
        </p:nvPicPr>
        <p:blipFill>
          <a:blip r:embed="rId2" cstate="print"/>
          <a:srcRect t="3866"/>
          <a:stretch>
            <a:fillRect/>
          </a:stretch>
        </p:blipFill>
        <p:spPr bwMode="auto">
          <a:xfrm rot="21429161">
            <a:off x="4718459" y="329023"/>
            <a:ext cx="3956538" cy="2853845"/>
          </a:xfrm>
          <a:prstGeom prst="rect">
            <a:avLst/>
          </a:prstGeom>
          <a:ln>
            <a:noFill/>
          </a:ln>
          <a:effectLst>
            <a:softEdge rad="112500"/>
          </a:effectLst>
        </p:spPr>
      </p:pic>
      <p:pic>
        <p:nvPicPr>
          <p:cNvPr id="48131" name="Imagem 4" descr="100_0774.jpg"/>
          <p:cNvPicPr>
            <a:picLocks noChangeAspect="1"/>
          </p:cNvPicPr>
          <p:nvPr/>
        </p:nvPicPr>
        <p:blipFill>
          <a:blip r:embed="rId3" cstate="print"/>
          <a:srcRect t="9698"/>
          <a:stretch>
            <a:fillRect/>
          </a:stretch>
        </p:blipFill>
        <p:spPr bwMode="auto">
          <a:xfrm rot="21177810">
            <a:off x="374650" y="3849946"/>
            <a:ext cx="3837843" cy="2599016"/>
          </a:xfrm>
          <a:prstGeom prst="rect">
            <a:avLst/>
          </a:prstGeom>
          <a:ln>
            <a:noFill/>
          </a:ln>
          <a:effectLst>
            <a:softEdge rad="112500"/>
          </a:effectLst>
        </p:spPr>
      </p:pic>
      <p:pic>
        <p:nvPicPr>
          <p:cNvPr id="48132" name="Imagem 5" descr="100_0768.jpg"/>
          <p:cNvPicPr>
            <a:picLocks noChangeAspect="1"/>
          </p:cNvPicPr>
          <p:nvPr/>
        </p:nvPicPr>
        <p:blipFill>
          <a:blip r:embed="rId4" cstate="print"/>
          <a:srcRect b="7003"/>
          <a:stretch>
            <a:fillRect/>
          </a:stretch>
        </p:blipFill>
        <p:spPr bwMode="auto">
          <a:xfrm>
            <a:off x="4643805" y="3571876"/>
            <a:ext cx="4028342" cy="2809452"/>
          </a:xfrm>
          <a:prstGeom prst="rect">
            <a:avLst/>
          </a:prstGeom>
          <a:ln>
            <a:noFill/>
          </a:ln>
          <a:effectLst>
            <a:softEdge rad="112500"/>
          </a:effectLst>
        </p:spPr>
      </p:pic>
      <p:pic>
        <p:nvPicPr>
          <p:cNvPr id="48133" name="Imagem 6" descr="100_0769.jpg"/>
          <p:cNvPicPr>
            <a:picLocks noChangeAspect="1"/>
          </p:cNvPicPr>
          <p:nvPr/>
        </p:nvPicPr>
        <p:blipFill>
          <a:blip r:embed="rId5" cstate="print"/>
          <a:srcRect b="7131"/>
          <a:stretch>
            <a:fillRect/>
          </a:stretch>
        </p:blipFill>
        <p:spPr bwMode="auto">
          <a:xfrm>
            <a:off x="251520" y="476672"/>
            <a:ext cx="3928696" cy="2736304"/>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z="4000" dirty="0" smtClean="0"/>
              <a:t>Ações da Secretaria de Educação</a:t>
            </a:r>
            <a:endParaRPr lang="pt-BR" sz="4000" dirty="0"/>
          </a:p>
        </p:txBody>
      </p:sp>
      <p:sp>
        <p:nvSpPr>
          <p:cNvPr id="23554" name="Rectangle 3"/>
          <p:cNvSpPr>
            <a:spLocks noGrp="1"/>
          </p:cNvSpPr>
          <p:nvPr>
            <p:ph idx="1"/>
          </p:nvPr>
        </p:nvSpPr>
        <p:spPr/>
        <p:txBody>
          <a:bodyPr/>
          <a:lstStyle/>
          <a:p>
            <a:pPr marL="363538" indent="-363538" algn="just">
              <a:lnSpc>
                <a:spcPct val="80000"/>
              </a:lnSpc>
            </a:pPr>
            <a:r>
              <a:rPr lang="pt-BR" sz="2400" b="1" dirty="0" smtClean="0"/>
              <a:t>Implantação do Ensino Fundamental de 9 anos</a:t>
            </a:r>
            <a:r>
              <a:rPr lang="pt-BR" sz="2400" dirty="0" smtClean="0"/>
              <a:t> </a:t>
            </a:r>
            <a:r>
              <a:rPr lang="pt-BR" sz="2400" b="1" dirty="0" smtClean="0"/>
              <a:t>em 2006</a:t>
            </a:r>
            <a:r>
              <a:rPr lang="pt-BR" sz="2400" dirty="0" smtClean="0"/>
              <a:t>.</a:t>
            </a:r>
          </a:p>
          <a:p>
            <a:pPr marL="363538" indent="-363538" algn="just">
              <a:lnSpc>
                <a:spcPct val="80000"/>
              </a:lnSpc>
            </a:pPr>
            <a:r>
              <a:rPr lang="pt-BR" sz="2400" b="1" dirty="0" smtClean="0"/>
              <a:t>Organização do ensino em Ciclos de Aprendizagem;</a:t>
            </a:r>
          </a:p>
          <a:p>
            <a:pPr marL="363538" indent="-363538" algn="just">
              <a:lnSpc>
                <a:spcPct val="80000"/>
              </a:lnSpc>
            </a:pPr>
            <a:r>
              <a:rPr lang="pt-BR" sz="2400" b="1" dirty="0" smtClean="0"/>
              <a:t>Organização em 2005 da caderneta por Ciclos de Aprendizagem</a:t>
            </a:r>
            <a:endParaRPr lang="pt-BR" sz="2400" dirty="0" smtClean="0"/>
          </a:p>
          <a:p>
            <a:pPr marL="763588" lvl="1" indent="-363538" algn="just">
              <a:lnSpc>
                <a:spcPct val="80000"/>
              </a:lnSpc>
            </a:pPr>
            <a:r>
              <a:rPr lang="pt-BR" sz="2000" dirty="0" smtClean="0"/>
              <a:t>um para 1º ao 3º ano (primeiro ciclo) e outra para 3º ao 5º anos, numa tentativa de por em prática as concepções de avaliação que propõem o diagnóstico e acompanhamento processual da aprendizagem. Numa suposta troca de professor, o registro da trajetória dos alunos está no diário escolar por meio dos pareceres.</a:t>
            </a:r>
          </a:p>
          <a:p>
            <a:pPr algn="just"/>
            <a:r>
              <a:rPr lang="pt-BR" sz="2200" b="1" dirty="0" smtClean="0"/>
              <a:t>Adesão ao Programa Alfabetizar com Sucesso:</a:t>
            </a:r>
          </a:p>
          <a:p>
            <a:pPr lvl="1" algn="just"/>
            <a:r>
              <a:rPr lang="pt-BR" sz="1800" dirty="0" smtClean="0"/>
              <a:t>uma iniciativa do Instituto Airton Senna em parceria com as Secretarias Estaduais de Educação e Secretarias Municipais, tendo em vista acompanhar, de forma efetiva, os alunos do 1º ao 5º ano do Ensino Fundamental, garantindo-lhes aprendizagem.</a:t>
            </a:r>
            <a:endParaRPr lang="pt-BR" sz="2400" dirty="0" smtClean="0"/>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z="4000" dirty="0" smtClean="0"/>
              <a:t>Ações da Secretaria de Educação</a:t>
            </a:r>
            <a:endParaRPr lang="pt-BR" sz="4000" dirty="0"/>
          </a:p>
        </p:txBody>
      </p:sp>
      <p:sp>
        <p:nvSpPr>
          <p:cNvPr id="23554" name="Rectangle 3"/>
          <p:cNvSpPr>
            <a:spLocks noGrp="1"/>
          </p:cNvSpPr>
          <p:nvPr>
            <p:ph idx="1"/>
          </p:nvPr>
        </p:nvSpPr>
        <p:spPr/>
        <p:txBody>
          <a:bodyPr/>
          <a:lstStyle/>
          <a:p>
            <a:pPr algn="just"/>
            <a:r>
              <a:rPr lang="pt-BR" sz="2400" b="1" dirty="0" smtClean="0"/>
              <a:t>Planejamento quinzenal na Secretaria de Educação</a:t>
            </a:r>
            <a:r>
              <a:rPr lang="pt-BR" sz="2400" dirty="0" smtClean="0"/>
              <a:t> com os professores das séries iniciais: Alfabetizar com Sucesso e Escola Ativa.</a:t>
            </a:r>
          </a:p>
          <a:p>
            <a:pPr marL="363538" indent="-363538" algn="just">
              <a:lnSpc>
                <a:spcPct val="80000"/>
              </a:lnSpc>
            </a:pPr>
            <a:endParaRPr lang="pt-BR" sz="2800" dirty="0" smtClean="0"/>
          </a:p>
        </p:txBody>
      </p:sp>
      <p:pic>
        <p:nvPicPr>
          <p:cNvPr id="5" name="Imagem 2" descr="SDC10730"/>
          <p:cNvPicPr>
            <a:picLocks noChangeAspect="1" noChangeArrowheads="1"/>
          </p:cNvPicPr>
          <p:nvPr/>
        </p:nvPicPr>
        <p:blipFill>
          <a:blip r:embed="rId2" cstate="print"/>
          <a:srcRect t="9247"/>
          <a:stretch>
            <a:fillRect/>
          </a:stretch>
        </p:blipFill>
        <p:spPr bwMode="auto">
          <a:xfrm rot="21185726">
            <a:off x="3579659" y="2632873"/>
            <a:ext cx="4902942" cy="2954116"/>
          </a:xfrm>
          <a:prstGeom prst="rect">
            <a:avLst/>
          </a:prstGeom>
          <a:ln>
            <a:noFill/>
          </a:ln>
          <a:effectLst>
            <a:softEdge rad="112500"/>
          </a:effectLst>
        </p:spPr>
      </p:pic>
      <p:pic>
        <p:nvPicPr>
          <p:cNvPr id="6" name="Imagem 6" descr="DSC00426.JPG"/>
          <p:cNvPicPr>
            <a:picLocks noChangeAspect="1"/>
          </p:cNvPicPr>
          <p:nvPr/>
        </p:nvPicPr>
        <p:blipFill>
          <a:blip r:embed="rId3" cstate="print"/>
          <a:srcRect t="19048"/>
          <a:stretch>
            <a:fillRect/>
          </a:stretch>
        </p:blipFill>
        <p:spPr bwMode="auto">
          <a:xfrm>
            <a:off x="6228184" y="5169372"/>
            <a:ext cx="2781270" cy="1688628"/>
          </a:xfrm>
          <a:prstGeom prst="rect">
            <a:avLst/>
          </a:prstGeom>
          <a:ln>
            <a:noFill/>
          </a:ln>
          <a:effectLst>
            <a:softEdge rad="112500"/>
          </a:effectLst>
        </p:spPr>
      </p:pic>
      <p:pic>
        <p:nvPicPr>
          <p:cNvPr id="7" name="Imagem 7" descr="DSC00419.JPG"/>
          <p:cNvPicPr>
            <a:picLocks noChangeAspect="1"/>
          </p:cNvPicPr>
          <p:nvPr/>
        </p:nvPicPr>
        <p:blipFill>
          <a:blip r:embed="rId4" cstate="print"/>
          <a:srcRect t="28572"/>
          <a:stretch>
            <a:fillRect/>
          </a:stretch>
        </p:blipFill>
        <p:spPr bwMode="auto">
          <a:xfrm>
            <a:off x="0" y="4581128"/>
            <a:ext cx="4183157" cy="2276873"/>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17" descr="Imagem 002"/>
          <p:cNvPicPr>
            <a:picLocks noChangeAspect="1" noChangeArrowheads="1"/>
          </p:cNvPicPr>
          <p:nvPr/>
        </p:nvPicPr>
        <p:blipFill>
          <a:blip r:embed="rId2" cstate="print"/>
          <a:srcRect/>
          <a:stretch>
            <a:fillRect/>
          </a:stretch>
        </p:blipFill>
        <p:spPr bwMode="auto">
          <a:xfrm>
            <a:off x="4283968" y="3140968"/>
            <a:ext cx="4816754" cy="3600400"/>
          </a:xfrm>
          <a:prstGeom prst="rect">
            <a:avLst/>
          </a:prstGeom>
          <a:ln>
            <a:noFill/>
          </a:ln>
          <a:effectLst>
            <a:softEdge rad="112500"/>
          </a:effectLst>
        </p:spPr>
      </p:pic>
      <p:sp>
        <p:nvSpPr>
          <p:cNvPr id="3" name="Título 2"/>
          <p:cNvSpPr>
            <a:spLocks noGrp="1"/>
          </p:cNvSpPr>
          <p:nvPr>
            <p:ph type="title"/>
          </p:nvPr>
        </p:nvSpPr>
        <p:spPr/>
        <p:txBody>
          <a:bodyPr/>
          <a:lstStyle/>
          <a:p>
            <a:r>
              <a:rPr lang="pt-BR" dirty="0" smtClean="0"/>
              <a:t>Ações da Secretaria de Educação</a:t>
            </a:r>
            <a:endParaRPr lang="pt-BR" dirty="0"/>
          </a:p>
        </p:txBody>
      </p:sp>
      <p:sp>
        <p:nvSpPr>
          <p:cNvPr id="30722" name="Espaço Reservado para Conteúdo 2"/>
          <p:cNvSpPr>
            <a:spLocks noGrp="1"/>
          </p:cNvSpPr>
          <p:nvPr>
            <p:ph idx="1"/>
          </p:nvPr>
        </p:nvSpPr>
        <p:spPr/>
        <p:txBody>
          <a:bodyPr/>
          <a:lstStyle/>
          <a:p>
            <a:pPr algn="just" eaLnBrk="1" hangingPunct="1"/>
            <a:r>
              <a:rPr lang="pt-BR" sz="2400" b="1" dirty="0" smtClean="0"/>
              <a:t>Programas Se Liga e Acelera</a:t>
            </a:r>
            <a:endParaRPr lang="pt-BR" sz="2400" dirty="0" smtClean="0"/>
          </a:p>
          <a:p>
            <a:pPr lvl="1" algn="just"/>
            <a:r>
              <a:rPr lang="pt-BR" sz="2000" dirty="0" smtClean="0"/>
              <a:t>São programas de correção de fluxo para eliminar a distorção idade/série com qualidade de conhecimentos.</a:t>
            </a:r>
          </a:p>
          <a:p>
            <a:pPr lvl="1"/>
            <a:r>
              <a:rPr lang="pt-BR" sz="2000" dirty="0" smtClean="0"/>
              <a:t>Hoje a distorção foi praticamente                                                              corrigida, temos em 2012                                                    apenas uma turma do                                                       Programa Acelera na área                                                              urbana.</a:t>
            </a:r>
          </a:p>
          <a:p>
            <a:pPr algn="just" eaLnBrk="1" hangingPunct="1"/>
            <a:endParaRPr lang="pt-BR" sz="2400" dirty="0" smtClean="0"/>
          </a:p>
        </p:txBody>
      </p:sp>
    </p:spTree>
  </p:cSld>
  <p:clrMapOvr>
    <a:masterClrMapping/>
  </p:clrMapOvr>
  <p:transition spd="med">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dirty="0" smtClean="0"/>
              <a:t>Ações da Secretaria de Educação</a:t>
            </a:r>
            <a:endParaRPr lang="pt-BR" dirty="0"/>
          </a:p>
        </p:txBody>
      </p:sp>
      <p:sp>
        <p:nvSpPr>
          <p:cNvPr id="36866" name="Espaço Reservado para Conteúdo 2"/>
          <p:cNvSpPr>
            <a:spLocks noGrp="1"/>
          </p:cNvSpPr>
          <p:nvPr>
            <p:ph idx="1"/>
          </p:nvPr>
        </p:nvSpPr>
        <p:spPr/>
        <p:txBody>
          <a:bodyPr/>
          <a:lstStyle/>
          <a:p>
            <a:pPr algn="just" eaLnBrk="1" hangingPunct="1"/>
            <a:r>
              <a:rPr lang="pt-BR" sz="2400" b="1" dirty="0" smtClean="0"/>
              <a:t>Educação de Jovens e Adultos e Programa Paulo Freire, </a:t>
            </a:r>
            <a:r>
              <a:rPr lang="pt-BR" sz="2400" b="1" dirty="0" err="1" smtClean="0"/>
              <a:t>Projovem</a:t>
            </a:r>
            <a:r>
              <a:rPr lang="pt-BR" sz="2400" b="1" dirty="0" smtClean="0"/>
              <a:t> rural e </a:t>
            </a:r>
            <a:r>
              <a:rPr lang="pt-BR" sz="2400" b="1" dirty="0" err="1" smtClean="0"/>
              <a:t>Projovem</a:t>
            </a:r>
            <a:r>
              <a:rPr lang="pt-BR" sz="2400" b="1" dirty="0" smtClean="0"/>
              <a:t> Urbano</a:t>
            </a:r>
          </a:p>
          <a:p>
            <a:pPr lvl="1" algn="just"/>
            <a:r>
              <a:rPr lang="pt-BR" sz="2000" dirty="0" smtClean="0"/>
              <a:t>Atendem aqueles que não puderam estar na escola no período correto de sua escolarização possibilitando o acesso ao conhecimento e ao pleno exercício de sua cidadania.</a:t>
            </a:r>
          </a:p>
          <a:p>
            <a:pPr algn="just" eaLnBrk="1" hangingPunct="1">
              <a:buFont typeface="Wingdings" pitchFamily="2" charset="2"/>
              <a:buNone/>
            </a:pPr>
            <a:endParaRPr lang="pt-BR" sz="2400" dirty="0" smtClean="0"/>
          </a:p>
          <a:p>
            <a:endParaRPr lang="pt-BR" sz="3600" dirty="0" smtClean="0"/>
          </a:p>
        </p:txBody>
      </p:sp>
      <p:pic>
        <p:nvPicPr>
          <p:cNvPr id="6" name="Picture 4" descr="SAM_3330"/>
          <p:cNvPicPr>
            <a:picLocks noChangeAspect="1" noChangeArrowheads="1"/>
          </p:cNvPicPr>
          <p:nvPr/>
        </p:nvPicPr>
        <p:blipFill>
          <a:blip r:embed="rId3" cstate="print">
            <a:lum bright="18000" contrast="24000"/>
          </a:blip>
          <a:srcRect/>
          <a:stretch>
            <a:fillRect/>
          </a:stretch>
        </p:blipFill>
        <p:spPr bwMode="auto">
          <a:xfrm rot="583883">
            <a:off x="38664" y="3353138"/>
            <a:ext cx="2357177" cy="1767361"/>
          </a:xfrm>
          <a:prstGeom prst="rect">
            <a:avLst/>
          </a:prstGeom>
          <a:ln>
            <a:noFill/>
          </a:ln>
          <a:effectLst>
            <a:softEdge rad="112500"/>
          </a:effectLst>
        </p:spPr>
      </p:pic>
      <p:pic>
        <p:nvPicPr>
          <p:cNvPr id="7" name="Picture 5" descr="SAM_3328"/>
          <p:cNvPicPr>
            <a:picLocks noChangeAspect="1" noChangeArrowheads="1"/>
          </p:cNvPicPr>
          <p:nvPr/>
        </p:nvPicPr>
        <p:blipFill>
          <a:blip r:embed="rId4" cstate="print">
            <a:lum bright="12000" contrast="12000"/>
          </a:blip>
          <a:srcRect/>
          <a:stretch>
            <a:fillRect/>
          </a:stretch>
        </p:blipFill>
        <p:spPr bwMode="auto">
          <a:xfrm rot="301180">
            <a:off x="6632766" y="5028155"/>
            <a:ext cx="2472665" cy="1824559"/>
          </a:xfrm>
          <a:prstGeom prst="rect">
            <a:avLst/>
          </a:prstGeom>
          <a:ln>
            <a:noFill/>
          </a:ln>
          <a:effectLst>
            <a:softEdge rad="112500"/>
          </a:effectLst>
        </p:spPr>
      </p:pic>
      <p:pic>
        <p:nvPicPr>
          <p:cNvPr id="8" name="Imagem 3" descr="EJA 2010.jpg"/>
          <p:cNvPicPr>
            <a:picLocks noChangeAspect="1"/>
          </p:cNvPicPr>
          <p:nvPr/>
        </p:nvPicPr>
        <p:blipFill>
          <a:blip r:embed="rId5" cstate="print"/>
          <a:srcRect/>
          <a:stretch>
            <a:fillRect/>
          </a:stretch>
        </p:blipFill>
        <p:spPr bwMode="auto">
          <a:xfrm rot="21203127">
            <a:off x="6754508" y="3246973"/>
            <a:ext cx="2304639" cy="1770082"/>
          </a:xfrm>
          <a:prstGeom prst="rect">
            <a:avLst/>
          </a:prstGeom>
          <a:ln>
            <a:noFill/>
          </a:ln>
          <a:effectLst>
            <a:softEdge rad="112500"/>
          </a:effectLst>
        </p:spPr>
      </p:pic>
      <p:pic>
        <p:nvPicPr>
          <p:cNvPr id="9" name="Imagem 4" descr="março.jpg"/>
          <p:cNvPicPr>
            <a:picLocks noChangeAspect="1"/>
          </p:cNvPicPr>
          <p:nvPr/>
        </p:nvPicPr>
        <p:blipFill>
          <a:blip r:embed="rId6" cstate="print"/>
          <a:srcRect/>
          <a:stretch>
            <a:fillRect/>
          </a:stretch>
        </p:blipFill>
        <p:spPr bwMode="auto">
          <a:xfrm>
            <a:off x="0" y="4900816"/>
            <a:ext cx="2631673" cy="1957185"/>
          </a:xfrm>
          <a:prstGeom prst="rect">
            <a:avLst/>
          </a:prstGeom>
          <a:ln>
            <a:noFill/>
          </a:ln>
          <a:effectLst>
            <a:softEdge rad="112500"/>
          </a:effectLst>
        </p:spPr>
      </p:pic>
      <p:graphicFrame>
        <p:nvGraphicFramePr>
          <p:cNvPr id="10" name="Espaço Reservado para Conteúdo 10"/>
          <p:cNvGraphicFramePr>
            <a:graphicFrameLocks/>
          </p:cNvGraphicFramePr>
          <p:nvPr/>
        </p:nvGraphicFramePr>
        <p:xfrm>
          <a:off x="3059832" y="3861048"/>
          <a:ext cx="3096343" cy="2022591"/>
        </p:xfrm>
        <a:graphic>
          <a:graphicData uri="http://schemas.openxmlformats.org/drawingml/2006/table">
            <a:tbl>
              <a:tblPr firstRow="1" bandRow="1">
                <a:tableStyleId>{69012ECD-51FC-41F1-AA8D-1B2483CD663E}</a:tableStyleId>
              </a:tblPr>
              <a:tblGrid>
                <a:gridCol w="1413493"/>
                <a:gridCol w="1682850"/>
              </a:tblGrid>
              <a:tr h="460851">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chemeClr val="bg1"/>
                          </a:solidFill>
                          <a:effectLst/>
                          <a:latin typeface="Century Schoolbook" pitchFamily="18" charset="0"/>
                          <a:cs typeface="Arial" charset="0"/>
                        </a:rPr>
                        <a:t>TAXA DE ANALFABETISMO</a:t>
                      </a:r>
                    </a:p>
                  </a:txBody>
                  <a:tcPr marL="84405" marR="84405" marT="45699" marB="45699" anchor="ctr" horzOverflow="overflow"/>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t-BR" sz="1800" b="1" i="0" u="none" strike="noStrike" cap="none" normalizeH="0" baseline="0" dirty="0" smtClean="0">
                        <a:ln>
                          <a:noFill/>
                        </a:ln>
                        <a:solidFill>
                          <a:srgbClr val="FFFFFF"/>
                        </a:solidFill>
                        <a:effectLst/>
                        <a:latin typeface="Century Schoolbook" pitchFamily="18" charset="0"/>
                        <a:cs typeface="Arial" charset="0"/>
                      </a:endParaRPr>
                    </a:p>
                  </a:txBody>
                  <a:tcPr marL="84405" marR="84405" marT="45699" marB="45699" horzOverflow="overflow"/>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Century Schoolbook" pitchFamily="18" charset="0"/>
                          <a:cs typeface="Arial" charset="0"/>
                        </a:rPr>
                        <a:t>2000</a:t>
                      </a:r>
                    </a:p>
                  </a:txBody>
                  <a:tcPr marL="84405" marR="84405" marT="45699" marB="45699"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Century Schoolbook" pitchFamily="18" charset="0"/>
                          <a:cs typeface="Arial" charset="0"/>
                        </a:rPr>
                        <a:t>2011</a:t>
                      </a:r>
                    </a:p>
                  </a:txBody>
                  <a:tcPr marL="84405" marR="84405" marT="45699" marB="45699" anchor="ctr" horzOverflow="overflow"/>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t-BR" sz="1800" b="1" i="0" u="none" strike="noStrike" cap="none" normalizeH="0" baseline="0" dirty="0" smtClean="0">
                          <a:ln>
                            <a:noFill/>
                          </a:ln>
                          <a:solidFill>
                            <a:schemeClr val="bg1"/>
                          </a:solidFill>
                          <a:effectLst/>
                          <a:latin typeface="Century Schoolbook" pitchFamily="18" charset="0"/>
                          <a:cs typeface="Arial" charset="0"/>
                        </a:rPr>
                        <a:t>IBGE</a:t>
                      </a:r>
                    </a:p>
                  </a:txBody>
                  <a:tcPr marL="84405" marR="84405" marT="45699" marB="45699"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Century Schoolbook" pitchFamily="18" charset="0"/>
                          <a:cs typeface="Arial" charset="0"/>
                        </a:rPr>
                        <a:t>SIAB</a:t>
                      </a:r>
                    </a:p>
                  </a:txBody>
                  <a:tcPr marL="84405" marR="84405" marT="45699" marB="45699" anchor="ctr" horzOverflow="overflow"/>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t-BR" sz="1800" b="1" i="0" u="none" strike="noStrike" cap="none" normalizeH="0" baseline="0" dirty="0" smtClean="0">
                          <a:ln>
                            <a:noFill/>
                          </a:ln>
                          <a:solidFill>
                            <a:schemeClr val="bg1"/>
                          </a:solidFill>
                          <a:effectLst/>
                          <a:latin typeface="Century Schoolbook" pitchFamily="18" charset="0"/>
                          <a:cs typeface="Arial" charset="0"/>
                        </a:rPr>
                        <a:t>37,7%</a:t>
                      </a:r>
                    </a:p>
                  </a:txBody>
                  <a:tcPr marL="84405" marR="84405" marT="45699" marB="45699"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chemeClr val="bg1"/>
                          </a:solidFill>
                          <a:effectLst/>
                          <a:latin typeface="Century Schoolbook" pitchFamily="18" charset="0"/>
                          <a:cs typeface="Arial" charset="0"/>
                        </a:rPr>
                        <a:t>14,09%</a:t>
                      </a:r>
                    </a:p>
                  </a:txBody>
                  <a:tcPr marL="84405" marR="84405" marT="45677" marB="45677" anchor="ctr" horzOverflow="overflow"/>
                </a:tc>
              </a:tr>
            </a:tbl>
          </a:graphicData>
        </a:graphic>
      </p:graphicFrame>
    </p:spTree>
  </p:cSld>
  <p:clrMapOvr>
    <a:masterClrMapping/>
  </p:clrMapOvr>
  <p:transition spd="med">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DSC_0205"/>
          <p:cNvPicPr>
            <a:picLocks noChangeAspect="1" noChangeArrowheads="1"/>
          </p:cNvPicPr>
          <p:nvPr/>
        </p:nvPicPr>
        <p:blipFill>
          <a:blip r:embed="rId2" cstate="print"/>
          <a:srcRect/>
          <a:stretch>
            <a:fillRect/>
          </a:stretch>
        </p:blipFill>
        <p:spPr bwMode="auto">
          <a:xfrm rot="448924">
            <a:off x="130484" y="4462616"/>
            <a:ext cx="3070396" cy="2204864"/>
          </a:xfrm>
          <a:prstGeom prst="rect">
            <a:avLst/>
          </a:prstGeom>
          <a:ln>
            <a:noFill/>
          </a:ln>
          <a:effectLst>
            <a:softEdge rad="112500"/>
          </a:effectLst>
        </p:spPr>
      </p:pic>
      <p:sp>
        <p:nvSpPr>
          <p:cNvPr id="4" name="Título 3"/>
          <p:cNvSpPr>
            <a:spLocks noGrp="1"/>
          </p:cNvSpPr>
          <p:nvPr>
            <p:ph type="title"/>
          </p:nvPr>
        </p:nvSpPr>
        <p:spPr/>
        <p:txBody>
          <a:bodyPr/>
          <a:lstStyle/>
          <a:p>
            <a:r>
              <a:rPr lang="pt-BR" sz="4000" dirty="0" smtClean="0"/>
              <a:t>Ações da Secretaria de Educação</a:t>
            </a:r>
            <a:endParaRPr lang="pt-BR" sz="4000" dirty="0"/>
          </a:p>
        </p:txBody>
      </p:sp>
      <p:sp>
        <p:nvSpPr>
          <p:cNvPr id="38914" name="Espaço Reservado para Conteúdo 2"/>
          <p:cNvSpPr>
            <a:spLocks noGrp="1"/>
          </p:cNvSpPr>
          <p:nvPr>
            <p:ph idx="1"/>
          </p:nvPr>
        </p:nvSpPr>
        <p:spPr/>
        <p:txBody>
          <a:bodyPr/>
          <a:lstStyle/>
          <a:p>
            <a:pPr algn="just" eaLnBrk="1" hangingPunct="1"/>
            <a:r>
              <a:rPr lang="pt-BR" sz="2800" b="1" dirty="0" smtClean="0"/>
              <a:t>Educação Infantil:</a:t>
            </a:r>
          </a:p>
          <a:p>
            <a:pPr lvl="1" algn="just"/>
            <a:r>
              <a:rPr lang="pt-BR" sz="2400" dirty="0" smtClean="0"/>
              <a:t>Ampliação do atendimento à Educação infantil</a:t>
            </a:r>
          </a:p>
          <a:p>
            <a:pPr algn="just" eaLnBrk="1" hangingPunct="1"/>
            <a:endParaRPr lang="pt-BR" sz="2800" dirty="0" smtClean="0"/>
          </a:p>
          <a:p>
            <a:pPr algn="just" eaLnBrk="1" hangingPunct="1"/>
            <a:endParaRPr lang="pt-BR" sz="2800" dirty="0" smtClean="0"/>
          </a:p>
          <a:p>
            <a:pPr algn="just" eaLnBrk="1" hangingPunct="1"/>
            <a:r>
              <a:rPr lang="pt-BR" sz="2800" dirty="0" smtClean="0"/>
              <a:t>Adequação dos espaços físicos e pedagógicos.</a:t>
            </a:r>
          </a:p>
          <a:p>
            <a:pPr algn="just" eaLnBrk="1" hangingPunct="1">
              <a:buFont typeface="Wingdings" pitchFamily="2" charset="2"/>
              <a:buNone/>
            </a:pPr>
            <a:endParaRPr lang="pt-BR" sz="2800" dirty="0" smtClean="0"/>
          </a:p>
        </p:txBody>
      </p:sp>
      <p:graphicFrame>
        <p:nvGraphicFramePr>
          <p:cNvPr id="29752" name="Group 56"/>
          <p:cNvGraphicFramePr>
            <a:graphicFrameLocks noGrp="1"/>
          </p:cNvGraphicFramePr>
          <p:nvPr/>
        </p:nvGraphicFramePr>
        <p:xfrm>
          <a:off x="1259632" y="2636912"/>
          <a:ext cx="6480720" cy="792480"/>
        </p:xfrm>
        <a:graphic>
          <a:graphicData uri="http://schemas.openxmlformats.org/drawingml/2006/table">
            <a:tbl>
              <a:tblPr>
                <a:tableStyleId>{3B4B98B0-60AC-42C2-AFA5-B58CD77FA1E5}</a:tableStyleId>
              </a:tblPr>
              <a:tblGrid>
                <a:gridCol w="1285725"/>
                <a:gridCol w="1106028"/>
                <a:gridCol w="923974"/>
                <a:gridCol w="955294"/>
                <a:gridCol w="923974"/>
                <a:gridCol w="1285725"/>
              </a:tblGrid>
              <a:tr h="215900">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b="1" u="none" strike="noStrike" cap="none" normalizeH="0" baseline="0" dirty="0" smtClean="0">
                          <a:ln>
                            <a:noFill/>
                          </a:ln>
                          <a:effectLst/>
                        </a:rPr>
                        <a:t>2004</a:t>
                      </a:r>
                      <a:endParaRPr kumimoji="0" lang="pt-BR" sz="2000" b="1" i="0" u="none" strike="noStrike" cap="none" normalizeH="0" baseline="0" dirty="0" smtClean="0">
                        <a:ln>
                          <a:noFill/>
                        </a:ln>
                        <a:solidFill>
                          <a:schemeClr val="tx1"/>
                        </a:solidFill>
                        <a:effectLst/>
                        <a:latin typeface="Century Schoolbook" pitchFamily="18" charset="0"/>
                      </a:endParaRPr>
                    </a:p>
                  </a:txBody>
                  <a:tcPr marL="84406" marR="84406" anchor="ctr" horzOverflow="overflow"/>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b="1" u="none" strike="noStrike" cap="none" normalizeH="0" baseline="0" dirty="0" smtClean="0">
                          <a:ln>
                            <a:noFill/>
                          </a:ln>
                          <a:effectLst/>
                        </a:rPr>
                        <a:t>2008</a:t>
                      </a:r>
                      <a:endParaRPr kumimoji="0" lang="pt-BR" sz="2000" b="1" i="0" u="none" strike="noStrike" cap="none" normalizeH="0" baseline="0" dirty="0" smtClean="0">
                        <a:ln>
                          <a:noFill/>
                        </a:ln>
                        <a:solidFill>
                          <a:schemeClr val="tx1"/>
                        </a:solidFill>
                        <a:effectLst/>
                        <a:latin typeface="Century Schoolbook" pitchFamily="18" charset="0"/>
                      </a:endParaRPr>
                    </a:p>
                  </a:txBody>
                  <a:tcPr marL="84406" marR="84406" anchor="ctr" horzOverflow="overflow"/>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b="1" u="none" strike="noStrike" cap="none" normalizeH="0" baseline="0" dirty="0" smtClean="0">
                          <a:ln>
                            <a:noFill/>
                          </a:ln>
                          <a:effectLst/>
                        </a:rPr>
                        <a:t>2009</a:t>
                      </a:r>
                      <a:endParaRPr kumimoji="0" lang="pt-BR" sz="2000" b="1" i="0" u="none" strike="noStrike" cap="none" normalizeH="0" baseline="0" dirty="0" smtClean="0">
                        <a:ln>
                          <a:noFill/>
                        </a:ln>
                        <a:solidFill>
                          <a:schemeClr val="tx1"/>
                        </a:solidFill>
                        <a:effectLst/>
                        <a:latin typeface="Century Schoolbook" pitchFamily="18" charset="0"/>
                      </a:endParaRPr>
                    </a:p>
                  </a:txBody>
                  <a:tcPr marL="84406" marR="84406" anchor="ctr" horzOverflow="overflow"/>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b="1" u="none" strike="noStrike" cap="none" normalizeH="0" baseline="0" dirty="0" smtClean="0">
                          <a:ln>
                            <a:noFill/>
                          </a:ln>
                          <a:effectLst/>
                        </a:rPr>
                        <a:t>2010</a:t>
                      </a:r>
                      <a:endParaRPr kumimoji="0" lang="pt-BR" sz="2000" b="1" i="0" u="none" strike="noStrike" cap="none" normalizeH="0" baseline="0" dirty="0" smtClean="0">
                        <a:ln>
                          <a:noFill/>
                        </a:ln>
                        <a:solidFill>
                          <a:schemeClr val="tx1"/>
                        </a:solidFill>
                        <a:effectLst/>
                        <a:latin typeface="Century Schoolbook" pitchFamily="18" charset="0"/>
                      </a:endParaRPr>
                    </a:p>
                  </a:txBody>
                  <a:tcPr marL="84406" marR="84406" anchor="ctr" horzOverflow="overflow"/>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b="1" u="none" strike="noStrike" cap="none" normalizeH="0" baseline="0" dirty="0" smtClean="0">
                          <a:ln>
                            <a:noFill/>
                          </a:ln>
                          <a:effectLst/>
                        </a:rPr>
                        <a:t>2011</a:t>
                      </a:r>
                      <a:endParaRPr kumimoji="0" lang="pt-BR" sz="2000" b="1" i="0" u="none" strike="noStrike" cap="none" normalizeH="0" baseline="0" dirty="0" smtClean="0">
                        <a:ln>
                          <a:noFill/>
                        </a:ln>
                        <a:solidFill>
                          <a:schemeClr val="tx1"/>
                        </a:solidFill>
                        <a:effectLst/>
                        <a:latin typeface="Century Schoolbook" pitchFamily="18" charset="0"/>
                      </a:endParaRPr>
                    </a:p>
                  </a:txBody>
                  <a:tcPr marL="84406" marR="84406" anchor="ctr" horzOverflow="overflow"/>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b="1" u="none" strike="noStrike" cap="none" normalizeH="0" baseline="0" dirty="0" smtClean="0">
                          <a:ln>
                            <a:noFill/>
                          </a:ln>
                          <a:effectLst/>
                        </a:rPr>
                        <a:t>2012</a:t>
                      </a:r>
                      <a:endParaRPr kumimoji="0" lang="pt-BR" sz="2000" b="1" i="0" u="none" strike="noStrike" cap="none" normalizeH="0" baseline="0" dirty="0" smtClean="0">
                        <a:ln>
                          <a:noFill/>
                        </a:ln>
                        <a:solidFill>
                          <a:schemeClr val="tx1"/>
                        </a:solidFill>
                        <a:effectLst/>
                        <a:latin typeface="Century Schoolbook" pitchFamily="18" charset="0"/>
                      </a:endParaRPr>
                    </a:p>
                  </a:txBody>
                  <a:tcPr marL="84406" marR="84406" anchor="ctr" horzOverflow="overflow"/>
                </a:tc>
              </a:tr>
              <a:tr h="325438">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u="none" strike="noStrike" cap="none" normalizeH="0" baseline="0" dirty="0" smtClean="0">
                          <a:ln>
                            <a:noFill/>
                          </a:ln>
                          <a:effectLst/>
                        </a:rPr>
                        <a:t>326</a:t>
                      </a:r>
                      <a:endParaRPr kumimoji="0" lang="pt-BR" sz="2000" b="0" i="0" u="none" strike="noStrike" cap="none" normalizeH="0" baseline="0" dirty="0" smtClean="0">
                        <a:ln>
                          <a:noFill/>
                        </a:ln>
                        <a:solidFill>
                          <a:schemeClr val="tx1"/>
                        </a:solidFill>
                        <a:effectLst/>
                        <a:latin typeface="Century Schoolbook" pitchFamily="18" charset="0"/>
                      </a:endParaRPr>
                    </a:p>
                  </a:txBody>
                  <a:tcPr marL="84406" marR="84406" anchor="ctr" horzOverflow="overflow"/>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u="none" strike="noStrike" cap="none" normalizeH="0" baseline="0" dirty="0" smtClean="0">
                          <a:ln>
                            <a:noFill/>
                          </a:ln>
                          <a:effectLst/>
                        </a:rPr>
                        <a:t>525</a:t>
                      </a:r>
                      <a:endParaRPr kumimoji="0" lang="pt-BR" sz="2000" b="0" i="0" u="none" strike="noStrike" cap="none" normalizeH="0" baseline="0" dirty="0" smtClean="0">
                        <a:ln>
                          <a:noFill/>
                        </a:ln>
                        <a:solidFill>
                          <a:schemeClr val="tx1"/>
                        </a:solidFill>
                        <a:effectLst/>
                        <a:latin typeface="Century Schoolbook" pitchFamily="18" charset="0"/>
                      </a:endParaRPr>
                    </a:p>
                  </a:txBody>
                  <a:tcPr marL="84406" marR="84406" anchor="ctr" horzOverflow="overflow"/>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u="none" strike="noStrike" cap="none" normalizeH="0" baseline="0" smtClean="0">
                          <a:ln>
                            <a:noFill/>
                          </a:ln>
                          <a:effectLst/>
                        </a:rPr>
                        <a:t>668</a:t>
                      </a:r>
                      <a:endParaRPr kumimoji="0" lang="pt-BR" sz="2000" b="0" i="0" u="none" strike="noStrike" cap="none" normalizeH="0" baseline="0" smtClean="0">
                        <a:ln>
                          <a:noFill/>
                        </a:ln>
                        <a:solidFill>
                          <a:schemeClr val="tx1"/>
                        </a:solidFill>
                        <a:effectLst/>
                        <a:latin typeface="Century Schoolbook" pitchFamily="18" charset="0"/>
                      </a:endParaRPr>
                    </a:p>
                  </a:txBody>
                  <a:tcPr marL="84406" marR="84406" anchor="ctr" horzOverflow="overflow"/>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u="none" strike="noStrike" cap="none" normalizeH="0" baseline="0" dirty="0" smtClean="0">
                          <a:ln>
                            <a:noFill/>
                          </a:ln>
                          <a:effectLst/>
                        </a:rPr>
                        <a:t>676</a:t>
                      </a:r>
                      <a:endParaRPr kumimoji="0" lang="pt-BR" sz="2000" b="0" i="0" u="none" strike="noStrike" cap="none" normalizeH="0" baseline="0" dirty="0" smtClean="0">
                        <a:ln>
                          <a:noFill/>
                        </a:ln>
                        <a:solidFill>
                          <a:schemeClr val="tx1"/>
                        </a:solidFill>
                        <a:effectLst/>
                        <a:latin typeface="Century Schoolbook" pitchFamily="18" charset="0"/>
                      </a:endParaRPr>
                    </a:p>
                  </a:txBody>
                  <a:tcPr marL="84406" marR="84406" anchor="ctr" horzOverflow="overflow"/>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u="none" strike="noStrike" cap="none" normalizeH="0" baseline="0" smtClean="0">
                          <a:ln>
                            <a:noFill/>
                          </a:ln>
                          <a:effectLst/>
                        </a:rPr>
                        <a:t>753</a:t>
                      </a:r>
                      <a:endParaRPr kumimoji="0" lang="pt-BR" sz="2000" b="0" i="0" u="none" strike="noStrike" cap="none" normalizeH="0" baseline="0" smtClean="0">
                        <a:ln>
                          <a:noFill/>
                        </a:ln>
                        <a:solidFill>
                          <a:schemeClr val="tx1"/>
                        </a:solidFill>
                        <a:effectLst/>
                        <a:latin typeface="Century Schoolbook" pitchFamily="18" charset="0"/>
                      </a:endParaRPr>
                    </a:p>
                  </a:txBody>
                  <a:tcPr marL="84406" marR="84406" anchor="ctr" horzOverflow="overflow"/>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u="none" strike="noStrike" cap="none" normalizeH="0" baseline="0" dirty="0" smtClean="0">
                          <a:ln>
                            <a:noFill/>
                          </a:ln>
                          <a:effectLst/>
                        </a:rPr>
                        <a:t>658</a:t>
                      </a:r>
                      <a:endParaRPr kumimoji="0" lang="pt-BR" sz="2000" b="0" i="0" u="none" strike="noStrike" cap="none" normalizeH="0" baseline="0" dirty="0" smtClean="0">
                        <a:ln>
                          <a:noFill/>
                        </a:ln>
                        <a:solidFill>
                          <a:schemeClr val="tx1"/>
                        </a:solidFill>
                        <a:effectLst/>
                        <a:latin typeface="Century Schoolbook" pitchFamily="18" charset="0"/>
                      </a:endParaRPr>
                    </a:p>
                  </a:txBody>
                  <a:tcPr marL="84406" marR="84406" anchor="ctr" horzOverflow="overflow"/>
                </a:tc>
              </a:tr>
            </a:tbl>
          </a:graphicData>
        </a:graphic>
      </p:graphicFrame>
      <p:pic>
        <p:nvPicPr>
          <p:cNvPr id="5" name="Picture 7" descr="DSC_0135"/>
          <p:cNvPicPr>
            <a:picLocks noChangeAspect="1" noChangeArrowheads="1"/>
          </p:cNvPicPr>
          <p:nvPr/>
        </p:nvPicPr>
        <p:blipFill>
          <a:blip r:embed="rId3" cstate="print"/>
          <a:srcRect/>
          <a:stretch>
            <a:fillRect/>
          </a:stretch>
        </p:blipFill>
        <p:spPr bwMode="auto">
          <a:xfrm rot="21191596">
            <a:off x="6079941" y="4820830"/>
            <a:ext cx="2952336" cy="2060848"/>
          </a:xfrm>
          <a:prstGeom prst="rect">
            <a:avLst/>
          </a:prstGeom>
          <a:ln>
            <a:noFill/>
          </a:ln>
          <a:effectLst>
            <a:softEdge rad="112500"/>
          </a:effectLst>
        </p:spPr>
      </p:pic>
      <p:pic>
        <p:nvPicPr>
          <p:cNvPr id="6" name="Picture 8" descr="DSC_0115"/>
          <p:cNvPicPr>
            <a:picLocks noChangeAspect="1" noChangeArrowheads="1"/>
          </p:cNvPicPr>
          <p:nvPr/>
        </p:nvPicPr>
        <p:blipFill>
          <a:blip r:embed="rId4" cstate="print"/>
          <a:srcRect/>
          <a:stretch>
            <a:fillRect/>
          </a:stretch>
        </p:blipFill>
        <p:spPr bwMode="auto">
          <a:xfrm>
            <a:off x="4427984" y="4040179"/>
            <a:ext cx="2232248" cy="1549061"/>
          </a:xfrm>
          <a:prstGeom prst="rect">
            <a:avLst/>
          </a:prstGeom>
          <a:ln>
            <a:noFill/>
          </a:ln>
          <a:effectLst>
            <a:softEdge rad="112500"/>
          </a:effectLst>
        </p:spPr>
      </p:pic>
      <p:pic>
        <p:nvPicPr>
          <p:cNvPr id="9" name="Picture 2" descr="DIANA 005"/>
          <p:cNvPicPr>
            <a:picLocks noChangeAspect="1" noChangeArrowheads="1"/>
          </p:cNvPicPr>
          <p:nvPr/>
        </p:nvPicPr>
        <p:blipFill>
          <a:blip r:embed="rId5" cstate="print"/>
          <a:srcRect/>
          <a:stretch>
            <a:fillRect/>
          </a:stretch>
        </p:blipFill>
        <p:spPr bwMode="auto">
          <a:xfrm>
            <a:off x="3707904" y="5516593"/>
            <a:ext cx="1800200" cy="1341407"/>
          </a:xfrm>
          <a:prstGeom prst="rect">
            <a:avLst/>
          </a:prstGeom>
          <a:ln>
            <a:noFill/>
          </a:ln>
          <a:effectLst>
            <a:softEdge rad="112500"/>
          </a:effectLst>
        </p:spPr>
      </p:pic>
      <p:pic>
        <p:nvPicPr>
          <p:cNvPr id="10" name="Picture 3" descr="DIANA 121"/>
          <p:cNvPicPr>
            <a:picLocks noChangeAspect="1" noChangeArrowheads="1"/>
          </p:cNvPicPr>
          <p:nvPr/>
        </p:nvPicPr>
        <p:blipFill>
          <a:blip r:embed="rId6" cstate="print"/>
          <a:srcRect/>
          <a:stretch>
            <a:fillRect/>
          </a:stretch>
        </p:blipFill>
        <p:spPr bwMode="auto">
          <a:xfrm>
            <a:off x="2267744" y="4149080"/>
            <a:ext cx="2242762" cy="1628800"/>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pt-BR" sz="4000" dirty="0" smtClean="0"/>
              <a:t>Ações da Secretaria de Educação</a:t>
            </a:r>
            <a:endParaRPr lang="pt-BR" sz="4000" dirty="0"/>
          </a:p>
        </p:txBody>
      </p:sp>
      <p:sp>
        <p:nvSpPr>
          <p:cNvPr id="41986" name="Espaço Reservado para Conteúdo 2"/>
          <p:cNvSpPr>
            <a:spLocks noGrp="1"/>
          </p:cNvSpPr>
          <p:nvPr>
            <p:ph idx="1"/>
          </p:nvPr>
        </p:nvSpPr>
        <p:spPr/>
        <p:txBody>
          <a:bodyPr/>
          <a:lstStyle/>
          <a:p>
            <a:pPr algn="just"/>
            <a:r>
              <a:rPr lang="pt-BR" b="1" dirty="0" smtClean="0"/>
              <a:t>Educação Inclusiva:</a:t>
            </a:r>
          </a:p>
          <a:p>
            <a:pPr lvl="1" algn="just"/>
            <a:r>
              <a:rPr lang="pt-BR" sz="2400" dirty="0" smtClean="0"/>
              <a:t>Tornar a educação acessível a todas as pessoas e com isso atender as exigências de uma sociedade que vem combatendo preconceitos, discriminação, barreiras entre indivíduos, povos e culturas.</a:t>
            </a:r>
          </a:p>
          <a:p>
            <a:endParaRPr lang="pt-BR" sz="2400" dirty="0" smtClean="0"/>
          </a:p>
        </p:txBody>
      </p:sp>
      <p:pic>
        <p:nvPicPr>
          <p:cNvPr id="4" name="Imagem 2" descr="C:\Documents and Settings\Host\Meus documentos\Minhas digitalizações\2010-05 (mai)\digitalizar0144.jpg"/>
          <p:cNvPicPr>
            <a:picLocks noChangeAspect="1" noChangeArrowheads="1"/>
          </p:cNvPicPr>
          <p:nvPr/>
        </p:nvPicPr>
        <p:blipFill>
          <a:blip r:embed="rId2" cstate="print"/>
          <a:srcRect t="10338"/>
          <a:stretch>
            <a:fillRect/>
          </a:stretch>
        </p:blipFill>
        <p:spPr bwMode="auto">
          <a:xfrm>
            <a:off x="185432" y="4365104"/>
            <a:ext cx="4352471" cy="2492896"/>
          </a:xfrm>
          <a:prstGeom prst="rect">
            <a:avLst/>
          </a:prstGeom>
          <a:ln>
            <a:noFill/>
          </a:ln>
          <a:effectLst>
            <a:softEdge rad="112500"/>
          </a:effectLst>
        </p:spPr>
      </p:pic>
      <p:pic>
        <p:nvPicPr>
          <p:cNvPr id="5" name="Imagem 2" descr="DSC_0235.JPG"/>
          <p:cNvPicPr>
            <a:picLocks noChangeAspect="1"/>
          </p:cNvPicPr>
          <p:nvPr/>
        </p:nvPicPr>
        <p:blipFill>
          <a:blip r:embed="rId3" cstate="print"/>
          <a:srcRect/>
          <a:stretch>
            <a:fillRect/>
          </a:stretch>
        </p:blipFill>
        <p:spPr bwMode="auto">
          <a:xfrm rot="21058515">
            <a:off x="4790284" y="3642301"/>
            <a:ext cx="4177909" cy="2571282"/>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pt-BR" sz="4000" dirty="0" smtClean="0"/>
              <a:t>Ações da Secretaria de Educação</a:t>
            </a:r>
            <a:endParaRPr lang="pt-BR" sz="4000" dirty="0"/>
          </a:p>
        </p:txBody>
      </p:sp>
      <p:sp>
        <p:nvSpPr>
          <p:cNvPr id="33794" name="Espaço Reservado para Conteúdo 2"/>
          <p:cNvSpPr>
            <a:spLocks noGrp="1"/>
          </p:cNvSpPr>
          <p:nvPr>
            <p:ph idx="1"/>
          </p:nvPr>
        </p:nvSpPr>
        <p:spPr/>
        <p:txBody>
          <a:bodyPr/>
          <a:lstStyle/>
          <a:p>
            <a:pPr algn="just" eaLnBrk="1" hangingPunct="1"/>
            <a:r>
              <a:rPr lang="pt-BR" sz="2800" b="1" dirty="0" smtClean="0"/>
              <a:t>Programa Escola Ativa</a:t>
            </a:r>
            <a:endParaRPr lang="pt-BR" sz="2800" dirty="0" smtClean="0"/>
          </a:p>
          <a:p>
            <a:pPr lvl="1" algn="just"/>
            <a:r>
              <a:rPr lang="pt-BR" sz="2400" dirty="0" smtClean="0"/>
              <a:t>Voltado às turmas multisseriadas, o Programa Escola Ativa é um instrumento de equalização social e educacional. É uma forma de desmitificar a visão predominante de que o moderno e mais avançado é sempre o urbano e que o progresso de um país se mede pela diminuição da sua população rural.</a:t>
            </a:r>
          </a:p>
          <a:p>
            <a:pPr algn="just" eaLnBrk="1" hangingPunct="1">
              <a:buFont typeface="Wingdings" pitchFamily="2" charset="2"/>
              <a:buNone/>
            </a:pPr>
            <a:endParaRPr lang="pt-BR" sz="2800" dirty="0" smtClean="0"/>
          </a:p>
          <a:p>
            <a:pPr eaLnBrk="1" hangingPunct="1">
              <a:buFont typeface="Wingdings" pitchFamily="2" charset="2"/>
              <a:buNone/>
            </a:pPr>
            <a:endParaRPr lang="pt-BR" sz="2800" dirty="0" smtClean="0"/>
          </a:p>
        </p:txBody>
      </p:sp>
      <p:pic>
        <p:nvPicPr>
          <p:cNvPr id="4" name="Imagem 14" descr="SDC10480"/>
          <p:cNvPicPr>
            <a:picLocks noChangeAspect="1" noChangeArrowheads="1"/>
          </p:cNvPicPr>
          <p:nvPr/>
        </p:nvPicPr>
        <p:blipFill>
          <a:blip r:embed="rId2" cstate="print"/>
          <a:srcRect/>
          <a:stretch>
            <a:fillRect/>
          </a:stretch>
        </p:blipFill>
        <p:spPr bwMode="auto">
          <a:xfrm rot="21327009">
            <a:off x="5267963" y="4293781"/>
            <a:ext cx="3747410" cy="2496906"/>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wrap="square" lIns="91440" tIns="45720" rIns="91440" bIns="45720" numCol="1" anchorCtr="0" compatLnSpc="1">
            <a:prstTxWarp prst="textNoShape">
              <a:avLst/>
            </a:prstTxWarp>
          </a:bodyPr>
          <a:lstStyle/>
          <a:p>
            <a:r>
              <a:rPr lang="pt-BR" sz="3600" b="1" dirty="0" smtClean="0"/>
              <a:t>Nucleação, uma ação importante para aprendizagem na Área Rural</a:t>
            </a:r>
            <a:endParaRPr lang="pt-BR" sz="3600" b="1" cap="none" dirty="0" smtClean="0"/>
          </a:p>
        </p:txBody>
      </p:sp>
      <p:sp>
        <p:nvSpPr>
          <p:cNvPr id="51203" name="Espaço Reservado para Conteúdo 2"/>
          <p:cNvSpPr>
            <a:spLocks noGrp="1"/>
          </p:cNvSpPr>
          <p:nvPr>
            <p:ph idx="1"/>
          </p:nvPr>
        </p:nvSpPr>
        <p:spPr/>
        <p:txBody>
          <a:bodyPr/>
          <a:lstStyle/>
          <a:p>
            <a:pPr algn="just"/>
            <a:r>
              <a:rPr lang="pt-BR" sz="2400" dirty="0" smtClean="0"/>
              <a:t>A nucleação objetivou diminuir as turmas multisseriadas e os alunos ficaram na própria Zona Rural, na escola mais próxima, para que estes não perdessem seu vínculo com o campo. Nossas multisseriadas hoje são com séries afins, como 1º e 2º anos, com objetivo de alfabetizar – 3º e 4º ou 4º e 5º anos.Abaixo os resultados das escolas rurais:</a:t>
            </a:r>
          </a:p>
        </p:txBody>
      </p:sp>
      <p:graphicFrame>
        <p:nvGraphicFramePr>
          <p:cNvPr id="6" name="Espaço Reservado para Conteúdo 10"/>
          <p:cNvGraphicFramePr>
            <a:graphicFrameLocks/>
          </p:cNvGraphicFramePr>
          <p:nvPr/>
        </p:nvGraphicFramePr>
        <p:xfrm>
          <a:off x="179512" y="4293097"/>
          <a:ext cx="8748462" cy="2370163"/>
        </p:xfrm>
        <a:graphic>
          <a:graphicData uri="http://schemas.openxmlformats.org/drawingml/2006/table">
            <a:tbl>
              <a:tblPr firstRow="1" bandRow="1">
                <a:tableStyleId>{69012ECD-51FC-41F1-AA8D-1B2483CD663E}</a:tableStyleId>
              </a:tblPr>
              <a:tblGrid>
                <a:gridCol w="2115458"/>
                <a:gridCol w="592732"/>
                <a:gridCol w="592732"/>
                <a:gridCol w="592732"/>
                <a:gridCol w="592732"/>
                <a:gridCol w="592732"/>
                <a:gridCol w="592732"/>
                <a:gridCol w="592732"/>
                <a:gridCol w="592732"/>
                <a:gridCol w="592732"/>
                <a:gridCol w="592732"/>
                <a:gridCol w="705684"/>
              </a:tblGrid>
              <a:tr h="136467">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1" i="0" u="none" strike="noStrike" cap="none" normalizeH="0" baseline="0" dirty="0" smtClean="0">
                          <a:ln>
                            <a:noFill/>
                          </a:ln>
                          <a:solidFill>
                            <a:schemeClr val="bg1"/>
                          </a:solidFill>
                          <a:effectLst/>
                          <a:latin typeface="+mj-lt"/>
                          <a:cs typeface="Arial" charset="0"/>
                        </a:rPr>
                        <a:t>Escolas</a:t>
                      </a:r>
                    </a:p>
                  </a:txBody>
                  <a:tcPr marL="84405" marR="84405" marT="45692" marB="45692" anchor="ctr" horzOverflow="overflow"/>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Century Schoolbook" pitchFamily="18" charset="0"/>
                          <a:cs typeface="Arial" charset="0"/>
                        </a:rPr>
                        <a:t>IDEB</a:t>
                      </a:r>
                    </a:p>
                  </a:txBody>
                  <a:tcPr marL="84405" marR="84405" marT="45692" marB="45692" anchor="ctr" horzOverflow="overflow"/>
                </a:tc>
                <a:tc hMerge="1">
                  <a:txBody>
                    <a:bodyPr/>
                    <a:lstStyle/>
                    <a:p>
                      <a:endParaRPr lang="pt-BR"/>
                    </a:p>
                  </a:txBody>
                  <a:tcPr/>
                </a:tc>
                <a:tc hMerge="1">
                  <a:txBody>
                    <a:bodyPr/>
                    <a:lstStyle/>
                    <a:p>
                      <a:endParaRPr lang="pt-BR"/>
                    </a:p>
                  </a:txBody>
                  <a:tcPr/>
                </a:tc>
                <a:tc gridSpan="8">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Century Schoolbook" pitchFamily="18" charset="0"/>
                          <a:cs typeface="Arial" charset="0"/>
                        </a:rPr>
                        <a:t>PROJEÇÕES</a:t>
                      </a:r>
                    </a:p>
                  </a:txBody>
                  <a:tcPr marL="84405" marR="84405" marT="45692" marB="45692" anchor="ctr" horzOverflow="overflow"/>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191089">
                <a:tc vMerge="1">
                  <a:txBody>
                    <a:bodyPr/>
                    <a:lstStyle/>
                    <a:p>
                      <a:endParaRPr lang="pt-BR"/>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mj-lt"/>
                          <a:cs typeface="Arial" charset="0"/>
                        </a:rPr>
                        <a:t>2005</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mj-lt"/>
                          <a:cs typeface="Arial" charset="0"/>
                        </a:rPr>
                        <a:t>2007</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mj-lt"/>
                          <a:cs typeface="Arial" charset="0"/>
                        </a:rPr>
                        <a:t>2009</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mj-lt"/>
                          <a:cs typeface="Arial" charset="0"/>
                        </a:rPr>
                        <a:t>2007</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mj-lt"/>
                          <a:cs typeface="Arial" charset="0"/>
                        </a:rPr>
                        <a:t>2009</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mj-lt"/>
                          <a:cs typeface="Arial" charset="0"/>
                        </a:rPr>
                        <a:t>2011</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mj-lt"/>
                          <a:cs typeface="Arial" charset="0"/>
                        </a:rPr>
                        <a:t>2013</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mj-lt"/>
                          <a:cs typeface="Arial" charset="0"/>
                        </a:rPr>
                        <a:t>2015</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mj-lt"/>
                          <a:cs typeface="Arial" charset="0"/>
                        </a:rPr>
                        <a:t>2017</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mj-lt"/>
                          <a:cs typeface="Arial" charset="0"/>
                        </a:rPr>
                        <a:t>2019</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chemeClr val="bg1"/>
                          </a:solidFill>
                          <a:effectLst/>
                          <a:latin typeface="+mj-lt"/>
                          <a:cs typeface="Arial" charset="0"/>
                        </a:rPr>
                        <a:t>2021</a:t>
                      </a:r>
                    </a:p>
                  </a:txBody>
                  <a:tcPr marL="84405" marR="84405" marT="45692" marB="45692" anchor="ctr" horzOverflow="overflow"/>
                </a:tc>
              </a:tr>
              <a:tr h="6141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err="1" smtClean="0">
                          <a:ln>
                            <a:noFill/>
                          </a:ln>
                          <a:solidFill>
                            <a:srgbClr val="000000"/>
                          </a:solidFill>
                          <a:effectLst/>
                          <a:latin typeface="+mj-lt"/>
                          <a:cs typeface="Arial" charset="0"/>
                        </a:rPr>
                        <a:t>Pe</a:t>
                      </a:r>
                      <a:r>
                        <a:rPr kumimoji="0" lang="pt-BR" sz="1400" b="1" i="0" u="none" strike="noStrike" cap="none" normalizeH="0" baseline="0" dirty="0" smtClean="0">
                          <a:ln>
                            <a:noFill/>
                          </a:ln>
                          <a:solidFill>
                            <a:srgbClr val="000000"/>
                          </a:solidFill>
                          <a:effectLst/>
                          <a:latin typeface="+mj-lt"/>
                          <a:cs typeface="Arial" charset="0"/>
                        </a:rPr>
                        <a:t>. José de Anchieta- Séries Finais</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4,3</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4.5</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4.7</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rgbClr val="000000"/>
                          </a:solidFill>
                          <a:effectLst/>
                          <a:latin typeface="+mj-lt"/>
                          <a:cs typeface="Arial" charset="0"/>
                        </a:rPr>
                        <a:t>5.0</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rgbClr val="000000"/>
                          </a:solidFill>
                          <a:effectLst/>
                          <a:latin typeface="+mj-lt"/>
                          <a:cs typeface="Arial" charset="0"/>
                        </a:rPr>
                        <a:t>5.3</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5.5</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5.8</a:t>
                      </a:r>
                    </a:p>
                  </a:txBody>
                  <a:tcPr marL="84405" marR="84405" marT="45692" marB="45692" anchor="ctr" horzOverflow="overflow"/>
                </a:tc>
              </a:tr>
              <a:tr h="6141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smtClean="0">
                          <a:ln>
                            <a:noFill/>
                          </a:ln>
                          <a:solidFill>
                            <a:srgbClr val="000000"/>
                          </a:solidFill>
                          <a:effectLst/>
                          <a:latin typeface="+mj-lt"/>
                          <a:cs typeface="Arial" charset="0"/>
                        </a:rPr>
                        <a:t>Domingos Jacinto- Séries iniciais</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rgbClr val="000000"/>
                          </a:solidFill>
                          <a:effectLst/>
                          <a:latin typeface="+mj-lt"/>
                          <a:cs typeface="Arial" charset="0"/>
                        </a:rPr>
                        <a:t>-</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rgbClr val="000000"/>
                          </a:solidFill>
                          <a:effectLst/>
                          <a:latin typeface="+mj-lt"/>
                          <a:cs typeface="Arial" charset="0"/>
                        </a:rPr>
                        <a:t>-</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rgbClr val="000000"/>
                          </a:solidFill>
                          <a:effectLst/>
                          <a:latin typeface="+mj-lt"/>
                          <a:cs typeface="Arial" charset="0"/>
                        </a:rPr>
                        <a:t>5,3</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5,5</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5,8</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6,0</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6,3</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rgbClr val="000000"/>
                          </a:solidFill>
                          <a:effectLst/>
                          <a:latin typeface="+mj-lt"/>
                          <a:cs typeface="Arial" charset="0"/>
                        </a:rPr>
                        <a:t>6,5</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6,7</a:t>
                      </a:r>
                    </a:p>
                  </a:txBody>
                  <a:tcPr marL="84405" marR="84405" marT="45692" marB="45692" anchor="ctr" horzOverflow="overflow"/>
                </a:tc>
              </a:tr>
              <a:tr h="5322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400" b="1" i="0" u="none" strike="noStrike" cap="none" normalizeH="0" baseline="0" dirty="0" err="1" smtClean="0">
                          <a:ln>
                            <a:noFill/>
                          </a:ln>
                          <a:solidFill>
                            <a:srgbClr val="000000"/>
                          </a:solidFill>
                          <a:effectLst/>
                          <a:latin typeface="+mj-lt"/>
                          <a:cs typeface="Arial" charset="0"/>
                        </a:rPr>
                        <a:t>Pe</a:t>
                      </a:r>
                      <a:r>
                        <a:rPr kumimoji="0" lang="pt-BR" sz="1400" b="1" i="0" u="none" strike="noStrike" cap="none" normalizeH="0" baseline="0" dirty="0" smtClean="0">
                          <a:ln>
                            <a:noFill/>
                          </a:ln>
                          <a:solidFill>
                            <a:srgbClr val="000000"/>
                          </a:solidFill>
                          <a:effectLst/>
                          <a:latin typeface="+mj-lt"/>
                          <a:cs typeface="Arial" charset="0"/>
                        </a:rPr>
                        <a:t>. Frederico- séries iniciais</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rgbClr val="000000"/>
                          </a:solidFill>
                          <a:effectLst/>
                          <a:latin typeface="+mj-lt"/>
                          <a:cs typeface="Arial" charset="0"/>
                        </a:rPr>
                        <a:t>-</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rgbClr val="000000"/>
                          </a:solidFill>
                          <a:effectLst/>
                          <a:latin typeface="+mj-lt"/>
                          <a:cs typeface="Arial" charset="0"/>
                        </a:rPr>
                        <a:t>-</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rgbClr val="000000"/>
                          </a:solidFill>
                          <a:effectLst/>
                          <a:latin typeface="+mj-lt"/>
                          <a:cs typeface="Arial" charset="0"/>
                        </a:rPr>
                        <a:t>5,1</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rgbClr val="000000"/>
                          </a:solidFill>
                          <a:effectLst/>
                          <a:latin typeface="+mj-lt"/>
                          <a:cs typeface="Arial" charset="0"/>
                        </a:rPr>
                        <a:t>-</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rgbClr val="000000"/>
                          </a:solidFill>
                          <a:effectLst/>
                          <a:latin typeface="+mj-lt"/>
                          <a:cs typeface="Arial" charset="0"/>
                        </a:rPr>
                        <a:t>-</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smtClean="0">
                          <a:ln>
                            <a:noFill/>
                          </a:ln>
                          <a:solidFill>
                            <a:srgbClr val="000000"/>
                          </a:solidFill>
                          <a:effectLst/>
                          <a:latin typeface="+mj-lt"/>
                          <a:cs typeface="Arial" charset="0"/>
                        </a:rPr>
                        <a:t>5,4</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5,6</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5,9</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6,1</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6,1</a:t>
                      </a:r>
                    </a:p>
                  </a:txBody>
                  <a:tcPr marL="84405" marR="84405"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solidFill>
                            <a:srgbClr val="000000"/>
                          </a:solidFill>
                          <a:effectLst/>
                          <a:latin typeface="+mj-lt"/>
                          <a:cs typeface="Arial" charset="0"/>
                        </a:rPr>
                        <a:t>6,6</a:t>
                      </a:r>
                    </a:p>
                  </a:txBody>
                  <a:tcPr marL="84405" marR="84405" marT="45692" marB="45692" anchor="ctr" horzOverflow="overflow"/>
                </a:tc>
              </a:tr>
            </a:tbl>
          </a:graphicData>
        </a:graphic>
      </p:graphicFrame>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wrap="square" lIns="91440" tIns="45720" rIns="91440" bIns="45720" numCol="1" anchorCtr="0" compatLnSpc="1">
            <a:prstTxWarp prst="textNoShape">
              <a:avLst/>
            </a:prstTxWarp>
            <a:noAutofit/>
          </a:bodyPr>
          <a:lstStyle/>
          <a:p>
            <a:r>
              <a:rPr lang="pt-BR" sz="3200" b="1" dirty="0" smtClean="0"/>
              <a:t>Ampliação de Jornada... </a:t>
            </a:r>
            <a:br>
              <a:rPr lang="pt-BR" sz="3200" b="1" dirty="0" smtClean="0"/>
            </a:br>
            <a:r>
              <a:rPr lang="pt-BR" sz="3200" b="1" dirty="0" smtClean="0"/>
              <a:t>Ensino Integral, uma ação que fez a diferença...</a:t>
            </a:r>
            <a:endParaRPr lang="pt-BR" sz="3200" cap="none" dirty="0" smtClean="0"/>
          </a:p>
        </p:txBody>
      </p:sp>
      <p:sp>
        <p:nvSpPr>
          <p:cNvPr id="4" name="Espaço Reservado para Conteúdo 3"/>
          <p:cNvSpPr>
            <a:spLocks noGrp="1"/>
          </p:cNvSpPr>
          <p:nvPr>
            <p:ph idx="1"/>
          </p:nvPr>
        </p:nvSpPr>
        <p:spPr/>
        <p:txBody>
          <a:bodyPr/>
          <a:lstStyle/>
          <a:p>
            <a:r>
              <a:rPr lang="pt-BR" sz="2400" b="1" dirty="0" smtClean="0"/>
              <a:t>Em 2007 iniciamos o Ensino Integral como Projeto Piloto na Escola Cônego Luís</a:t>
            </a:r>
            <a:endParaRPr lang="pt-BR" sz="2400" dirty="0" smtClean="0"/>
          </a:p>
          <a:p>
            <a:pPr lvl="1"/>
            <a:r>
              <a:rPr lang="pt-BR" sz="2000" dirty="0" smtClean="0"/>
              <a:t>Com o objetivo de elevar o nível de aprendizagem dos estudantes das séries finais. Todas as oitavas séries foram atendidas. O resultado veio imediato. Ver resultado do IDEB 2007 abaixo:</a:t>
            </a:r>
            <a:br>
              <a:rPr lang="pt-BR" sz="2000" dirty="0" smtClean="0"/>
            </a:br>
            <a:r>
              <a:rPr lang="pt-BR" sz="2000" dirty="0" smtClean="0"/>
              <a:t/>
            </a:r>
            <a:br>
              <a:rPr lang="pt-BR" sz="2000" dirty="0" smtClean="0"/>
            </a:br>
            <a:r>
              <a:rPr lang="pt-BR" sz="2000" dirty="0" smtClean="0"/>
              <a:t/>
            </a:r>
            <a:br>
              <a:rPr lang="pt-BR" sz="2000" dirty="0" smtClean="0"/>
            </a:br>
            <a:r>
              <a:rPr lang="pt-BR" sz="2000" dirty="0" smtClean="0"/>
              <a:t/>
            </a:r>
            <a:br>
              <a:rPr lang="pt-BR" sz="2000" dirty="0" smtClean="0"/>
            </a:br>
            <a:r>
              <a:rPr lang="pt-BR" sz="2000" dirty="0" smtClean="0"/>
              <a:t/>
            </a:r>
            <a:br>
              <a:rPr lang="pt-BR" sz="2000" dirty="0" smtClean="0"/>
            </a:br>
            <a:endParaRPr lang="pt-BR" sz="2000" dirty="0"/>
          </a:p>
        </p:txBody>
      </p:sp>
      <p:pic>
        <p:nvPicPr>
          <p:cNvPr id="5" name="Imagem 2" descr="SDC11849.JPG"/>
          <p:cNvPicPr>
            <a:picLocks noChangeAspect="1"/>
          </p:cNvPicPr>
          <p:nvPr/>
        </p:nvPicPr>
        <p:blipFill>
          <a:blip r:embed="rId2" cstate="print"/>
          <a:srcRect/>
          <a:stretch>
            <a:fillRect/>
          </a:stretch>
        </p:blipFill>
        <p:spPr bwMode="auto">
          <a:xfrm rot="372541">
            <a:off x="146119" y="4562151"/>
            <a:ext cx="3003097" cy="2138446"/>
          </a:xfrm>
          <a:prstGeom prst="rect">
            <a:avLst/>
          </a:prstGeom>
          <a:ln>
            <a:noFill/>
          </a:ln>
          <a:effectLst>
            <a:softEdge rad="112500"/>
          </a:effectLst>
        </p:spPr>
      </p:pic>
      <p:pic>
        <p:nvPicPr>
          <p:cNvPr id="6" name="Imagem 5" descr="sitio tamboril 113.jpg"/>
          <p:cNvPicPr>
            <a:picLocks noChangeAspect="1"/>
          </p:cNvPicPr>
          <p:nvPr/>
        </p:nvPicPr>
        <p:blipFill>
          <a:blip r:embed="rId3" cstate="print"/>
          <a:srcRect/>
          <a:stretch>
            <a:fillRect/>
          </a:stretch>
        </p:blipFill>
        <p:spPr bwMode="auto">
          <a:xfrm rot="21297206">
            <a:off x="5738142" y="4574601"/>
            <a:ext cx="3222245" cy="2184762"/>
          </a:xfrm>
          <a:prstGeom prst="rect">
            <a:avLst/>
          </a:prstGeom>
          <a:ln>
            <a:noFill/>
          </a:ln>
          <a:effectLst>
            <a:softEdge rad="112500"/>
          </a:effectLst>
        </p:spPr>
      </p:pic>
      <p:graphicFrame>
        <p:nvGraphicFramePr>
          <p:cNvPr id="8" name="Espaço Reservado para Conteúdo 10"/>
          <p:cNvGraphicFramePr>
            <a:graphicFrameLocks/>
          </p:cNvGraphicFramePr>
          <p:nvPr/>
        </p:nvGraphicFramePr>
        <p:xfrm>
          <a:off x="2339752" y="3696221"/>
          <a:ext cx="4385776" cy="1100931"/>
        </p:xfrm>
        <a:graphic>
          <a:graphicData uri="http://schemas.openxmlformats.org/drawingml/2006/table">
            <a:tbl>
              <a:tblPr firstRow="1" bandRow="1">
                <a:tableStyleId>{69012ECD-51FC-41F1-AA8D-1B2483CD663E}</a:tableStyleId>
              </a:tblPr>
              <a:tblGrid>
                <a:gridCol w="1527712"/>
                <a:gridCol w="895787"/>
                <a:gridCol w="895787"/>
                <a:gridCol w="1066490"/>
              </a:tblGrid>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chemeClr val="bg1"/>
                          </a:solidFill>
                          <a:effectLst/>
                          <a:latin typeface="+mj-lt"/>
                          <a:cs typeface="Arial" charset="0"/>
                        </a:rPr>
                        <a:t>Escola</a:t>
                      </a:r>
                    </a:p>
                  </a:txBody>
                  <a:tcPr marL="84406" marR="8440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chemeClr val="bg1"/>
                          </a:solidFill>
                          <a:effectLst/>
                          <a:latin typeface="+mj-lt"/>
                          <a:cs typeface="Arial" charset="0"/>
                        </a:rPr>
                        <a:t>Anos 2005</a:t>
                      </a:r>
                    </a:p>
                  </a:txBody>
                  <a:tcPr marL="84406" marR="8440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chemeClr val="bg1"/>
                          </a:solidFill>
                          <a:effectLst/>
                          <a:latin typeface="+mj-lt"/>
                          <a:cs typeface="Arial" charset="0"/>
                        </a:rPr>
                        <a:t>Anos 2007</a:t>
                      </a:r>
                    </a:p>
                  </a:txBody>
                  <a:tcPr marL="84406" marR="8440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chemeClr val="bg1"/>
                          </a:solidFill>
                          <a:effectLst/>
                          <a:latin typeface="+mj-lt"/>
                          <a:cs typeface="Arial" charset="0"/>
                        </a:rPr>
                        <a:t>Anos 2009</a:t>
                      </a:r>
                    </a:p>
                  </a:txBody>
                  <a:tcPr marL="84406" marR="84406" anchor="ctr" horzOverflow="overflow"/>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smtClean="0">
                          <a:ln>
                            <a:noFill/>
                          </a:ln>
                          <a:solidFill>
                            <a:srgbClr val="000000"/>
                          </a:solidFill>
                          <a:effectLst/>
                          <a:latin typeface="+mj-lt"/>
                          <a:cs typeface="Arial" charset="0"/>
                        </a:rPr>
                        <a:t>Cônego Luís</a:t>
                      </a:r>
                    </a:p>
                  </a:txBody>
                  <a:tcPr marL="84406" marR="8440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smtClean="0">
                          <a:ln>
                            <a:noFill/>
                          </a:ln>
                          <a:solidFill>
                            <a:srgbClr val="000000"/>
                          </a:solidFill>
                          <a:effectLst/>
                          <a:latin typeface="+mj-lt"/>
                          <a:cs typeface="Arial" charset="0"/>
                        </a:rPr>
                        <a:t>2,5</a:t>
                      </a:r>
                    </a:p>
                  </a:txBody>
                  <a:tcPr marL="84406" marR="8440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smtClean="0">
                          <a:ln>
                            <a:noFill/>
                          </a:ln>
                          <a:solidFill>
                            <a:srgbClr val="000000"/>
                          </a:solidFill>
                          <a:effectLst/>
                          <a:latin typeface="+mj-lt"/>
                          <a:cs typeface="Arial" charset="0"/>
                        </a:rPr>
                        <a:t>3,0</a:t>
                      </a:r>
                    </a:p>
                  </a:txBody>
                  <a:tcPr marL="84406" marR="8440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smtClean="0">
                          <a:ln>
                            <a:noFill/>
                          </a:ln>
                          <a:solidFill>
                            <a:srgbClr val="000000"/>
                          </a:solidFill>
                          <a:effectLst/>
                          <a:latin typeface="+mj-lt"/>
                          <a:cs typeface="Arial" charset="0"/>
                        </a:rPr>
                        <a:t>4,3</a:t>
                      </a:r>
                    </a:p>
                  </a:txBody>
                  <a:tcPr marL="84406" marR="84406" anchor="ctr" horzOverflow="overflow"/>
                </a:tc>
              </a:tr>
            </a:tbl>
          </a:graphicData>
        </a:graphic>
      </p:graphicFrame>
    </p:spTree>
  </p:cSld>
  <p:clrMapOvr>
    <a:masterClrMapping/>
  </p:clrMapOvr>
  <p:transition spd="med">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wrap="square" lIns="91440" tIns="45720" rIns="91440" bIns="45720" numCol="1" anchorCtr="0" compatLnSpc="1">
            <a:prstTxWarp prst="textNoShape">
              <a:avLst/>
            </a:prstTxWarp>
            <a:noAutofit/>
          </a:bodyPr>
          <a:lstStyle/>
          <a:p>
            <a:r>
              <a:rPr lang="pt-BR" sz="3200" b="1" dirty="0" smtClean="0"/>
              <a:t>Ampliação de Jornada... </a:t>
            </a:r>
            <a:br>
              <a:rPr lang="pt-BR" sz="3200" b="1" dirty="0" smtClean="0"/>
            </a:br>
            <a:r>
              <a:rPr lang="pt-BR" sz="3200" b="1" dirty="0" smtClean="0"/>
              <a:t>Ensino Integral, uma ação que fez a diferença...</a:t>
            </a:r>
            <a:endParaRPr lang="pt-BR" sz="3200" cap="none" dirty="0" smtClean="0"/>
          </a:p>
        </p:txBody>
      </p:sp>
      <p:sp>
        <p:nvSpPr>
          <p:cNvPr id="4" name="Espaço Reservado para Conteúdo 3"/>
          <p:cNvSpPr>
            <a:spLocks noGrp="1"/>
          </p:cNvSpPr>
          <p:nvPr>
            <p:ph idx="1"/>
          </p:nvPr>
        </p:nvSpPr>
        <p:spPr/>
        <p:txBody>
          <a:bodyPr/>
          <a:lstStyle/>
          <a:p>
            <a:pPr lvl="1"/>
            <a:r>
              <a:rPr lang="pt-BR" sz="2000" dirty="0" smtClean="0"/>
              <a:t>Em 2008 colocamos como Política Educacional em todas as Escolas da Rede, oferecendo outras atividades como Xadrez, Natação, Informática, Espanhol, além de uma carga horária de Português e Matemática. Os alunos dos terceiros e quartos anos ficam dois dias na Escola e os quintos, sextos e novos anos ficam três dias na Escola.</a:t>
            </a:r>
            <a:endParaRPr lang="pt-BR" sz="2000" dirty="0"/>
          </a:p>
        </p:txBody>
      </p:sp>
      <p:pic>
        <p:nvPicPr>
          <p:cNvPr id="5" name="Imagem 3" descr="DSC_0167.JPG"/>
          <p:cNvPicPr>
            <a:picLocks noChangeAspect="1"/>
          </p:cNvPicPr>
          <p:nvPr/>
        </p:nvPicPr>
        <p:blipFill>
          <a:blip r:embed="rId2" cstate="print"/>
          <a:srcRect/>
          <a:stretch>
            <a:fillRect/>
          </a:stretch>
        </p:blipFill>
        <p:spPr bwMode="auto">
          <a:xfrm>
            <a:off x="3131840" y="4364881"/>
            <a:ext cx="3064192" cy="2493119"/>
          </a:xfrm>
          <a:prstGeom prst="rect">
            <a:avLst/>
          </a:prstGeom>
          <a:ln>
            <a:noFill/>
          </a:ln>
          <a:effectLst>
            <a:softEdge rad="112500"/>
          </a:effectLst>
        </p:spPr>
      </p:pic>
      <p:pic>
        <p:nvPicPr>
          <p:cNvPr id="6" name="Imagem 4" descr="abril.jpg"/>
          <p:cNvPicPr>
            <a:picLocks noChangeAspect="1"/>
          </p:cNvPicPr>
          <p:nvPr/>
        </p:nvPicPr>
        <p:blipFill>
          <a:blip r:embed="rId3" cstate="print"/>
          <a:srcRect/>
          <a:stretch>
            <a:fillRect/>
          </a:stretch>
        </p:blipFill>
        <p:spPr bwMode="auto">
          <a:xfrm rot="21242708">
            <a:off x="108871" y="3630838"/>
            <a:ext cx="3352691" cy="2273209"/>
          </a:xfrm>
          <a:prstGeom prst="rect">
            <a:avLst/>
          </a:prstGeom>
          <a:ln>
            <a:noFill/>
          </a:ln>
          <a:effectLst>
            <a:softEdge rad="112500"/>
          </a:effectLst>
        </p:spPr>
      </p:pic>
      <p:pic>
        <p:nvPicPr>
          <p:cNvPr id="7" name="Picture 9" descr="DSC_0124"/>
          <p:cNvPicPr>
            <a:picLocks noChangeAspect="1" noChangeArrowheads="1"/>
          </p:cNvPicPr>
          <p:nvPr/>
        </p:nvPicPr>
        <p:blipFill>
          <a:blip r:embed="rId4" cstate="print"/>
          <a:srcRect/>
          <a:stretch>
            <a:fillRect/>
          </a:stretch>
        </p:blipFill>
        <p:spPr bwMode="auto">
          <a:xfrm rot="21254888">
            <a:off x="5824005" y="3218791"/>
            <a:ext cx="3096336" cy="2148691"/>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0" y="188913"/>
            <a:ext cx="8229600" cy="1143000"/>
          </a:xfrm>
        </p:spPr>
        <p:txBody>
          <a:bodyPr wrap="square" lIns="91440" tIns="45720" rIns="91440" bIns="45720" numCol="1" anchorCtr="0" compatLnSpc="1">
            <a:prstTxWarp prst="textNoShape">
              <a:avLst/>
            </a:prstTxWarp>
          </a:bodyPr>
          <a:lstStyle/>
          <a:p>
            <a:r>
              <a:rPr lang="pt-BR" sz="4000" b="1" cap="none" dirty="0" smtClean="0"/>
              <a:t>Alunos atendidos no Ensino Integral em Carnaíba</a:t>
            </a:r>
          </a:p>
        </p:txBody>
      </p:sp>
      <p:sp>
        <p:nvSpPr>
          <p:cNvPr id="58371" name="CaixaDeTexto 2"/>
          <p:cNvSpPr txBox="1">
            <a:spLocks noChangeArrowheads="1"/>
          </p:cNvSpPr>
          <p:nvPr/>
        </p:nvSpPr>
        <p:spPr bwMode="auto">
          <a:xfrm>
            <a:off x="899592" y="3789040"/>
            <a:ext cx="7357696" cy="1371600"/>
          </a:xfrm>
          <a:prstGeom prst="rect">
            <a:avLst/>
          </a:prstGeom>
          <a:noFill/>
          <a:ln w="9525">
            <a:noFill/>
            <a:miter lim="800000"/>
            <a:headEnd/>
            <a:tailEnd/>
          </a:ln>
        </p:spPr>
        <p:txBody>
          <a:bodyPr>
            <a:spAutoFit/>
          </a:bodyPr>
          <a:lstStyle/>
          <a:p>
            <a:endParaRPr lang="pt-BR" dirty="0">
              <a:solidFill>
                <a:schemeClr val="bg1"/>
              </a:solidFill>
            </a:endParaRPr>
          </a:p>
          <a:p>
            <a:pPr algn="ctr"/>
            <a:r>
              <a:rPr lang="pt-BR" sz="2400" b="1" dirty="0">
                <a:solidFill>
                  <a:schemeClr val="bg1"/>
                </a:solidFill>
              </a:rPr>
              <a:t>CARGA HORÁRIA DO ENSINO INTEGRAL</a:t>
            </a:r>
          </a:p>
          <a:p>
            <a:pPr algn="ctr"/>
            <a:endParaRPr lang="pt-BR" sz="2400" dirty="0">
              <a:solidFill>
                <a:schemeClr val="bg1"/>
              </a:solidFill>
            </a:endParaRPr>
          </a:p>
          <a:p>
            <a:pPr algn="ctr"/>
            <a:endParaRPr lang="pt-BR" dirty="0">
              <a:solidFill>
                <a:schemeClr val="bg1"/>
              </a:solidFill>
            </a:endParaRPr>
          </a:p>
        </p:txBody>
      </p:sp>
      <p:graphicFrame>
        <p:nvGraphicFramePr>
          <p:cNvPr id="6" name="Espaço Reservado para Conteúdo 10"/>
          <p:cNvGraphicFramePr>
            <a:graphicFrameLocks/>
          </p:cNvGraphicFramePr>
          <p:nvPr/>
        </p:nvGraphicFramePr>
        <p:xfrm>
          <a:off x="1331642" y="2060848"/>
          <a:ext cx="6552726" cy="921702"/>
        </p:xfrm>
        <a:graphic>
          <a:graphicData uri="http://schemas.openxmlformats.org/drawingml/2006/table">
            <a:tbl>
              <a:tblPr firstRow="1" bandRow="1">
                <a:tableStyleId>{69012ECD-51FC-41F1-AA8D-1B2483CD663E}</a:tableStyleId>
              </a:tblPr>
              <a:tblGrid>
                <a:gridCol w="1500021"/>
                <a:gridCol w="1776342"/>
                <a:gridCol w="1776342"/>
                <a:gridCol w="1500021"/>
              </a:tblGrid>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chemeClr val="bg1"/>
                          </a:solidFill>
                          <a:effectLst/>
                          <a:latin typeface="+mj-lt"/>
                          <a:cs typeface="Arial" charset="0"/>
                        </a:rPr>
                        <a:t>2009</a:t>
                      </a:r>
                    </a:p>
                  </a:txBody>
                  <a:tcPr marL="84406" marR="8440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chemeClr val="bg1"/>
                          </a:solidFill>
                          <a:effectLst/>
                          <a:latin typeface="+mj-lt"/>
                          <a:cs typeface="Arial" charset="0"/>
                        </a:rPr>
                        <a:t>2010</a:t>
                      </a:r>
                    </a:p>
                  </a:txBody>
                  <a:tcPr marL="84406" marR="8440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smtClean="0">
                          <a:ln>
                            <a:noFill/>
                          </a:ln>
                          <a:solidFill>
                            <a:schemeClr val="bg1"/>
                          </a:solidFill>
                          <a:effectLst/>
                          <a:latin typeface="+mj-lt"/>
                          <a:cs typeface="Arial" charset="0"/>
                        </a:rPr>
                        <a:t>2011</a:t>
                      </a:r>
                    </a:p>
                  </a:txBody>
                  <a:tcPr marL="84406" marR="8440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chemeClr val="bg1"/>
                          </a:solidFill>
                          <a:effectLst/>
                          <a:latin typeface="+mj-lt"/>
                          <a:cs typeface="Arial" charset="0"/>
                        </a:rPr>
                        <a:t>2012</a:t>
                      </a:r>
                    </a:p>
                  </a:txBody>
                  <a:tcPr marL="84406" marR="84406" anchor="ctr" horzOverflow="overflow"/>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0" i="0" u="none" strike="noStrike" cap="none" normalizeH="0" baseline="0" smtClean="0">
                          <a:ln>
                            <a:noFill/>
                          </a:ln>
                          <a:solidFill>
                            <a:schemeClr val="bg1"/>
                          </a:solidFill>
                          <a:effectLst/>
                          <a:latin typeface="+mj-lt"/>
                          <a:cs typeface="Arial" charset="0"/>
                        </a:rPr>
                        <a:t>1084</a:t>
                      </a:r>
                    </a:p>
                  </a:txBody>
                  <a:tcPr marL="84406" marR="8440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0" i="0" u="none" strike="noStrike" cap="none" normalizeH="0" baseline="0" dirty="0" smtClean="0">
                          <a:ln>
                            <a:noFill/>
                          </a:ln>
                          <a:solidFill>
                            <a:schemeClr val="bg1"/>
                          </a:solidFill>
                          <a:effectLst/>
                          <a:latin typeface="+mj-lt"/>
                          <a:cs typeface="Arial" charset="0"/>
                        </a:rPr>
                        <a:t>836</a:t>
                      </a:r>
                    </a:p>
                  </a:txBody>
                  <a:tcPr marL="84406" marR="8440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0" i="0" u="none" strike="noStrike" cap="none" normalizeH="0" baseline="0" dirty="0" smtClean="0">
                          <a:ln>
                            <a:noFill/>
                          </a:ln>
                          <a:solidFill>
                            <a:schemeClr val="bg1"/>
                          </a:solidFill>
                          <a:effectLst/>
                          <a:latin typeface="+mj-lt"/>
                          <a:cs typeface="Arial" charset="0"/>
                        </a:rPr>
                        <a:t>1269</a:t>
                      </a:r>
                    </a:p>
                  </a:txBody>
                  <a:tcPr marL="84406" marR="8440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0" i="0" u="none" strike="noStrike" cap="none" normalizeH="0" baseline="0" dirty="0" smtClean="0">
                          <a:ln>
                            <a:noFill/>
                          </a:ln>
                          <a:solidFill>
                            <a:schemeClr val="bg1"/>
                          </a:solidFill>
                          <a:effectLst/>
                          <a:latin typeface="+mj-lt"/>
                          <a:cs typeface="Arial" charset="0"/>
                        </a:rPr>
                        <a:t>1652</a:t>
                      </a:r>
                    </a:p>
                  </a:txBody>
                  <a:tcPr marL="84406" marR="84406" anchor="ctr" horzOverflow="overflow"/>
                </a:tc>
              </a:tr>
            </a:tbl>
          </a:graphicData>
        </a:graphic>
      </p:graphicFrame>
      <p:graphicFrame>
        <p:nvGraphicFramePr>
          <p:cNvPr id="7" name="Espaço Reservado para Conteúdo 10"/>
          <p:cNvGraphicFramePr>
            <a:graphicFrameLocks/>
          </p:cNvGraphicFramePr>
          <p:nvPr/>
        </p:nvGraphicFramePr>
        <p:xfrm>
          <a:off x="1583162" y="4581128"/>
          <a:ext cx="6085182" cy="1847691"/>
        </p:xfrm>
        <a:graphic>
          <a:graphicData uri="http://schemas.openxmlformats.org/drawingml/2006/table">
            <a:tbl>
              <a:tblPr firstRow="1" bandRow="1">
                <a:tableStyleId>{69012ECD-51FC-41F1-AA8D-1B2483CD663E}</a:tableStyleId>
              </a:tblPr>
              <a:tblGrid>
                <a:gridCol w="2785986"/>
                <a:gridCol w="3299196"/>
              </a:tblGrid>
              <a:tr h="460851">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b="1" i="0" u="none" strike="noStrike" cap="none" normalizeH="0" baseline="0" dirty="0" smtClean="0">
                          <a:ln>
                            <a:noFill/>
                          </a:ln>
                          <a:solidFill>
                            <a:schemeClr val="bg1"/>
                          </a:solidFill>
                          <a:effectLst>
                            <a:outerShdw blurRad="38100" dist="38100" dir="2700000" algn="tl">
                              <a:srgbClr val="000000">
                                <a:alpha val="43137"/>
                              </a:srgbClr>
                            </a:outerShdw>
                          </a:effectLst>
                          <a:latin typeface="+mj-lt"/>
                        </a:rPr>
                        <a:t>3º E 4º ANOS</a:t>
                      </a:r>
                    </a:p>
                  </a:txBody>
                  <a:tcPr marL="84406" marR="84406" horzOverflow="overflow"/>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b="1" i="0" u="none" strike="noStrike" cap="none" normalizeH="0" baseline="0" smtClean="0">
                          <a:ln>
                            <a:noFill/>
                          </a:ln>
                          <a:solidFill>
                            <a:schemeClr val="bg1"/>
                          </a:solidFill>
                          <a:effectLst>
                            <a:outerShdw blurRad="38100" dist="38100" dir="2700000" algn="tl">
                              <a:srgbClr val="000000">
                                <a:alpha val="43137"/>
                              </a:srgbClr>
                            </a:outerShdw>
                          </a:effectLst>
                          <a:latin typeface="+mj-lt"/>
                        </a:rPr>
                        <a:t>5º, 6º E 9º ANO</a:t>
                      </a:r>
                    </a:p>
                  </a:txBody>
                  <a:tcPr marL="84406" marR="84406" horzOverflow="overflow"/>
                </a:tc>
              </a:tr>
              <a:tr h="460851">
                <a:tc>
                  <a:txBody>
                    <a:bodyPr/>
                    <a:lstStyle/>
                    <a:p>
                      <a:pPr marL="0" marR="0" lvl="0" indent="0" algn="l"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b="0" i="0" u="none" strike="noStrike" cap="none" normalizeH="0" baseline="0" dirty="0" smtClean="0">
                          <a:ln>
                            <a:noFill/>
                          </a:ln>
                          <a:solidFill>
                            <a:schemeClr val="bg1"/>
                          </a:solidFill>
                          <a:effectLst/>
                          <a:latin typeface="+mj-lt"/>
                        </a:rPr>
                        <a:t>800 HORAS(</a:t>
                      </a:r>
                      <a:r>
                        <a:rPr kumimoji="0" lang="pt-BR" sz="1600" b="0" i="0" u="none" strike="noStrike" cap="none" normalizeH="0" baseline="0" dirty="0" smtClean="0">
                          <a:ln>
                            <a:noFill/>
                          </a:ln>
                          <a:solidFill>
                            <a:schemeClr val="bg1"/>
                          </a:solidFill>
                          <a:effectLst/>
                          <a:latin typeface="+mj-lt"/>
                        </a:rPr>
                        <a:t>REGULAR</a:t>
                      </a:r>
                      <a:r>
                        <a:rPr kumimoji="0" lang="pt-BR" sz="2000" b="0" i="0" u="none" strike="noStrike" cap="none" normalizeH="0" baseline="0" dirty="0" smtClean="0">
                          <a:ln>
                            <a:noFill/>
                          </a:ln>
                          <a:solidFill>
                            <a:schemeClr val="bg1"/>
                          </a:solidFill>
                          <a:effectLst/>
                          <a:latin typeface="+mj-lt"/>
                        </a:rPr>
                        <a:t>)+ 400 HORAS = </a:t>
                      </a:r>
                    </a:p>
                    <a:p>
                      <a:pPr marL="0" marR="0" lvl="0" indent="0" algn="l"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b="1" i="0" u="none" strike="noStrike" cap="none" normalizeH="0" baseline="0" dirty="0" smtClean="0">
                          <a:ln>
                            <a:noFill/>
                          </a:ln>
                          <a:solidFill>
                            <a:schemeClr val="bg1"/>
                          </a:solidFill>
                          <a:effectLst/>
                          <a:latin typeface="+mj-lt"/>
                        </a:rPr>
                        <a:t>1 200 HORAS</a:t>
                      </a:r>
                    </a:p>
                  </a:txBody>
                  <a:tcPr marL="84406" marR="84406" horzOverflow="overflow"/>
                </a:tc>
                <a:tc>
                  <a:txBody>
                    <a:bodyPr/>
                    <a:lstStyle/>
                    <a:p>
                      <a:pPr marL="0" marR="0" lvl="0" indent="0" algn="l"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b="0" i="0" u="none" strike="noStrike" cap="none" normalizeH="0" baseline="0" dirty="0" smtClean="0">
                          <a:ln>
                            <a:noFill/>
                          </a:ln>
                          <a:solidFill>
                            <a:schemeClr val="bg1"/>
                          </a:solidFill>
                          <a:effectLst/>
                          <a:latin typeface="+mj-lt"/>
                        </a:rPr>
                        <a:t>800 HORAS(</a:t>
                      </a:r>
                      <a:r>
                        <a:rPr kumimoji="0" lang="pt-BR" sz="1600" b="0" i="0" u="none" strike="noStrike" cap="none" normalizeH="0" baseline="0" dirty="0" smtClean="0">
                          <a:ln>
                            <a:noFill/>
                          </a:ln>
                          <a:solidFill>
                            <a:schemeClr val="bg1"/>
                          </a:solidFill>
                          <a:effectLst/>
                          <a:latin typeface="+mj-lt"/>
                        </a:rPr>
                        <a:t>REGULAR</a:t>
                      </a:r>
                      <a:r>
                        <a:rPr kumimoji="0" lang="pt-BR" sz="2000" b="0" i="0" u="none" strike="noStrike" cap="none" normalizeH="0" baseline="0" dirty="0" smtClean="0">
                          <a:ln>
                            <a:noFill/>
                          </a:ln>
                          <a:solidFill>
                            <a:schemeClr val="bg1"/>
                          </a:solidFill>
                          <a:effectLst/>
                          <a:latin typeface="+mj-lt"/>
                        </a:rPr>
                        <a:t>)+ 600 HORAS= </a:t>
                      </a:r>
                    </a:p>
                    <a:p>
                      <a:pPr marL="0" marR="0" lvl="0" indent="0" algn="l" defTabSz="914400" rtl="0" eaLnBrk="0" fontAlgn="base" latinLnBrk="0" hangingPunct="0">
                        <a:lnSpc>
                          <a:spcPct val="100000"/>
                        </a:lnSpc>
                        <a:spcBef>
                          <a:spcPts val="600"/>
                        </a:spcBef>
                        <a:spcAft>
                          <a:spcPct val="0"/>
                        </a:spcAft>
                        <a:buClr>
                          <a:schemeClr val="accent1"/>
                        </a:buClr>
                        <a:buSzPct val="70000"/>
                        <a:buFont typeface="Wingdings" pitchFamily="2" charset="2"/>
                        <a:buNone/>
                        <a:tabLst/>
                      </a:pPr>
                      <a:r>
                        <a:rPr kumimoji="0" lang="pt-BR" sz="2000" b="1" i="0" u="none" strike="noStrike" cap="none" normalizeH="0" baseline="0" dirty="0" smtClean="0">
                          <a:ln>
                            <a:noFill/>
                          </a:ln>
                          <a:solidFill>
                            <a:schemeClr val="bg1"/>
                          </a:solidFill>
                          <a:effectLst/>
                          <a:latin typeface="+mj-lt"/>
                        </a:rPr>
                        <a:t>1 400 HORAS</a:t>
                      </a:r>
                    </a:p>
                  </a:txBody>
                  <a:tcPr marL="84406" marR="84406" horzOverflow="overflow"/>
                </a:tc>
              </a:tr>
            </a:tbl>
          </a:graphicData>
        </a:graphic>
      </p:graphicFrame>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ítulo 1"/>
          <p:cNvSpPr>
            <a:spLocks noGrp="1"/>
          </p:cNvSpPr>
          <p:nvPr>
            <p:ph type="title"/>
          </p:nvPr>
        </p:nvSpPr>
        <p:spPr bwMode="auto"/>
        <p:txBody>
          <a:bodyPr wrap="square" lIns="91440" tIns="45720" rIns="91440" bIns="45720" numCol="1" anchorCtr="0" compatLnSpc="1">
            <a:prstTxWarp prst="textNoShape">
              <a:avLst/>
            </a:prstTxWarp>
          </a:bodyPr>
          <a:lstStyle/>
          <a:p>
            <a:r>
              <a:rPr lang="pt-BR" sz="2800" b="1" cap="none" dirty="0" smtClean="0"/>
              <a:t>Índice de Desenvolvimento da Educação Básica – IDEB</a:t>
            </a:r>
            <a:br>
              <a:rPr lang="pt-BR" sz="2800" b="1" cap="none" dirty="0" smtClean="0"/>
            </a:br>
            <a:r>
              <a:rPr lang="pt-BR" sz="2800" b="1" dirty="0" smtClean="0"/>
              <a:t>Estamos acima da Média Nacional e Estadual</a:t>
            </a:r>
            <a:endParaRPr lang="pt-BR" sz="2800" cap="none" dirty="0" smtClean="0"/>
          </a:p>
        </p:txBody>
      </p:sp>
      <p:graphicFrame>
        <p:nvGraphicFramePr>
          <p:cNvPr id="8" name="Espaço Reservado para Conteúdo 10"/>
          <p:cNvGraphicFramePr>
            <a:graphicFrameLocks noGrp="1"/>
          </p:cNvGraphicFramePr>
          <p:nvPr>
            <p:ph idx="1"/>
          </p:nvPr>
        </p:nvGraphicFramePr>
        <p:xfrm>
          <a:off x="179512" y="1600200"/>
          <a:ext cx="8663335" cy="2304255"/>
        </p:xfrm>
        <a:graphic>
          <a:graphicData uri="http://schemas.openxmlformats.org/drawingml/2006/table">
            <a:tbl>
              <a:tblPr firstRow="1" bandRow="1">
                <a:tableStyleId>{69012ECD-51FC-41F1-AA8D-1B2483CD663E}</a:tableStyleId>
              </a:tblPr>
              <a:tblGrid>
                <a:gridCol w="2436643"/>
                <a:gridCol w="2189072"/>
                <a:gridCol w="2189072"/>
                <a:gridCol w="1848548"/>
              </a:tblGrid>
              <a:tr h="460851">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chemeClr val="bg1"/>
                          </a:solidFill>
                          <a:effectLst/>
                          <a:latin typeface="Arial" charset="0"/>
                          <a:cs typeface="Times New Roman" pitchFamily="18" charset="0"/>
                        </a:rPr>
                        <a:t>ANOS INICIAIS</a:t>
                      </a:r>
                      <a:endParaRPr kumimoji="0" lang="pt-BR" sz="24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9765" marR="69765" marT="0" marB="0" anchor="ctr" horzOverflow="overflow"/>
                </a:tc>
                <a:tc hMerge="1">
                  <a:txBody>
                    <a:bodyPr/>
                    <a:lstStyle/>
                    <a:p>
                      <a:endParaRPr lang="pt-BR"/>
                    </a:p>
                  </a:txBody>
                  <a:tcPr/>
                </a:tc>
                <a:tc hMerge="1">
                  <a:txBody>
                    <a:bodyPr/>
                    <a:lstStyle/>
                    <a:p>
                      <a:endParaRPr lang="pt-BR"/>
                    </a:p>
                  </a:txBody>
                  <a:tcPr/>
                </a:tc>
                <a:tc hMerge="1">
                  <a:txBody>
                    <a:bodyPr/>
                    <a:lstStyle/>
                    <a:p>
                      <a:endParaRPr lang="pt-BR"/>
                    </a:p>
                  </a:txBody>
                  <a:tcPr/>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t-BR" sz="2400" b="0" i="0" u="none" strike="noStrike" cap="none" normalizeH="0" baseline="0" dirty="0" smtClean="0">
                        <a:ln>
                          <a:noFill/>
                        </a:ln>
                        <a:solidFill>
                          <a:schemeClr val="bg1"/>
                        </a:solidFill>
                        <a:effectLst/>
                        <a:latin typeface="Arial" charset="0"/>
                        <a:cs typeface="Times New Roman" pitchFamily="18" charset="0"/>
                      </a:endParaRPr>
                    </a:p>
                  </a:txBody>
                  <a:tcPr marL="69765" marR="69765" marT="0" marB="0" anchor="ctr" horzOverflow="overflow">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chemeClr val="bg1"/>
                          </a:solidFill>
                          <a:effectLst/>
                          <a:latin typeface="Arial" charset="0"/>
                          <a:cs typeface="Times New Roman" pitchFamily="18" charset="0"/>
                        </a:rPr>
                        <a:t>2005</a:t>
                      </a:r>
                      <a:endParaRPr kumimoji="0" lang="pt-BR" sz="24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69765" marR="69765" marT="0" marB="0" anchor="ctr" horzOverflow="overflow">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chemeClr val="bg1"/>
                          </a:solidFill>
                          <a:effectLst/>
                          <a:latin typeface="Arial" charset="0"/>
                          <a:cs typeface="Times New Roman" pitchFamily="18" charset="0"/>
                        </a:rPr>
                        <a:t>2007</a:t>
                      </a:r>
                      <a:endParaRPr kumimoji="0" lang="pt-BR" sz="24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69765" marR="69765" marT="0" marB="0" anchor="ctr" horzOverflow="overflow">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chemeClr val="bg1"/>
                          </a:solidFill>
                          <a:effectLst/>
                          <a:latin typeface="Arial" charset="0"/>
                          <a:cs typeface="Times New Roman" pitchFamily="18" charset="0"/>
                        </a:rPr>
                        <a:t>2009</a:t>
                      </a:r>
                      <a:endParaRPr kumimoji="0" lang="pt-BR" sz="24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69765" marR="69765" marT="0" marB="0" anchor="ctr" horzOverflow="overflow">
                    <a:solidFill>
                      <a:schemeClr val="accent1"/>
                    </a:solidFill>
                  </a:tcPr>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chemeClr val="bg1"/>
                          </a:solidFill>
                          <a:effectLst/>
                          <a:latin typeface="Arial" charset="0"/>
                          <a:cs typeface="Times New Roman" pitchFamily="18" charset="0"/>
                        </a:rPr>
                        <a:t>BRASIL</a:t>
                      </a:r>
                      <a:endParaRPr kumimoji="0" lang="pt-BR" sz="24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chemeClr val="bg1"/>
                          </a:solidFill>
                          <a:effectLst/>
                          <a:latin typeface="Arial" charset="0"/>
                          <a:cs typeface="Times New Roman" pitchFamily="18" charset="0"/>
                        </a:rPr>
                        <a:t>3.8</a:t>
                      </a:r>
                      <a:endParaRPr kumimoji="0" lang="pt-BR" sz="24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chemeClr val="bg1"/>
                          </a:solidFill>
                          <a:effectLst/>
                          <a:latin typeface="Arial" charset="0"/>
                          <a:cs typeface="Times New Roman" pitchFamily="18" charset="0"/>
                        </a:rPr>
                        <a:t>4.2</a:t>
                      </a:r>
                      <a:endParaRPr kumimoji="0" lang="pt-BR" sz="24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chemeClr val="bg1"/>
                          </a:solidFill>
                          <a:effectLst/>
                          <a:latin typeface="Arial" charset="0"/>
                          <a:cs typeface="Times New Roman" pitchFamily="18" charset="0"/>
                        </a:rPr>
                        <a:t>4.6</a:t>
                      </a:r>
                      <a:endParaRPr kumimoji="0" lang="pt-BR" sz="24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9765" marR="69765" marT="0" marB="0" anchor="ctr" horzOverflow="overflow"/>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66FF"/>
                          </a:solidFill>
                          <a:effectLst/>
                          <a:latin typeface="Arial" charset="0"/>
                          <a:cs typeface="Times New Roman" pitchFamily="18" charset="0"/>
                        </a:rPr>
                        <a:t>PERNAMBUCO</a:t>
                      </a:r>
                      <a:endParaRPr kumimoji="0" lang="pt-BR" sz="2400" b="1" i="0" u="none" strike="noStrike" cap="none" normalizeH="0" baseline="0" dirty="0" smtClean="0">
                        <a:ln>
                          <a:noFill/>
                        </a:ln>
                        <a:solidFill>
                          <a:srgbClr val="0066FF"/>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66FF"/>
                          </a:solidFill>
                          <a:effectLst/>
                          <a:latin typeface="Arial" charset="0"/>
                          <a:cs typeface="Times New Roman" pitchFamily="18" charset="0"/>
                        </a:rPr>
                        <a:t>3.1</a:t>
                      </a:r>
                      <a:endParaRPr kumimoji="0" lang="pt-BR" sz="2400" b="1" i="0" u="none" strike="noStrike" cap="none" normalizeH="0" baseline="0" dirty="0" smtClean="0">
                        <a:ln>
                          <a:noFill/>
                        </a:ln>
                        <a:solidFill>
                          <a:srgbClr val="0066FF"/>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66FF"/>
                          </a:solidFill>
                          <a:effectLst/>
                          <a:latin typeface="Arial" charset="0"/>
                          <a:cs typeface="Times New Roman" pitchFamily="18" charset="0"/>
                        </a:rPr>
                        <a:t>3.5</a:t>
                      </a:r>
                      <a:endParaRPr kumimoji="0" lang="pt-BR" sz="2400" b="1" i="0" u="none" strike="noStrike" cap="none" normalizeH="0" baseline="0" dirty="0" smtClean="0">
                        <a:ln>
                          <a:noFill/>
                        </a:ln>
                        <a:solidFill>
                          <a:srgbClr val="0066FF"/>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66FF"/>
                          </a:solidFill>
                          <a:effectLst/>
                          <a:latin typeface="Arial" charset="0"/>
                          <a:cs typeface="Times New Roman" pitchFamily="18" charset="0"/>
                        </a:rPr>
                        <a:t>3.9</a:t>
                      </a:r>
                      <a:endParaRPr kumimoji="0" lang="pt-BR" sz="2400" b="1" i="0" u="none" strike="noStrike" cap="none" normalizeH="0" baseline="0" dirty="0" smtClean="0">
                        <a:ln>
                          <a:noFill/>
                        </a:ln>
                        <a:solidFill>
                          <a:srgbClr val="0066FF"/>
                        </a:solidFill>
                        <a:effectLst/>
                        <a:latin typeface="Times New Roman" pitchFamily="18" charset="0"/>
                        <a:cs typeface="Times New Roman" pitchFamily="18" charset="0"/>
                      </a:endParaRPr>
                    </a:p>
                  </a:txBody>
                  <a:tcPr marL="69765" marR="69765" marT="0" marB="0" anchor="ctr" horzOverflow="overflow"/>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2060"/>
                          </a:solidFill>
                          <a:effectLst/>
                          <a:latin typeface="Arial" charset="0"/>
                          <a:cs typeface="Times New Roman" pitchFamily="18" charset="0"/>
                        </a:rPr>
                        <a:t>CARNAÍBA</a:t>
                      </a:r>
                      <a:endParaRPr kumimoji="0" lang="pt-BR" sz="2400" b="1" i="0" u="none" strike="noStrike" cap="none" normalizeH="0" baseline="0" dirty="0" smtClean="0">
                        <a:ln>
                          <a:noFill/>
                        </a:ln>
                        <a:solidFill>
                          <a:srgbClr val="002060"/>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2060"/>
                          </a:solidFill>
                          <a:effectLst/>
                          <a:latin typeface="Arial" charset="0"/>
                          <a:cs typeface="Times New Roman" pitchFamily="18" charset="0"/>
                        </a:rPr>
                        <a:t>3.8</a:t>
                      </a:r>
                      <a:endParaRPr kumimoji="0" lang="pt-BR" sz="2400" b="1" i="0" u="none" strike="noStrike" cap="none" normalizeH="0" baseline="0" dirty="0" smtClean="0">
                        <a:ln>
                          <a:noFill/>
                        </a:ln>
                        <a:solidFill>
                          <a:srgbClr val="002060"/>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2060"/>
                          </a:solidFill>
                          <a:effectLst/>
                          <a:latin typeface="Arial" charset="0"/>
                          <a:cs typeface="Times New Roman" pitchFamily="18" charset="0"/>
                        </a:rPr>
                        <a:t>4.3</a:t>
                      </a:r>
                      <a:endParaRPr kumimoji="0" lang="pt-BR" sz="2400" b="1" i="0" u="none" strike="noStrike" cap="none" normalizeH="0" baseline="0" dirty="0" smtClean="0">
                        <a:ln>
                          <a:noFill/>
                        </a:ln>
                        <a:solidFill>
                          <a:srgbClr val="002060"/>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2060"/>
                          </a:solidFill>
                          <a:effectLst/>
                          <a:latin typeface="Arial" charset="0"/>
                          <a:cs typeface="Times New Roman" pitchFamily="18" charset="0"/>
                        </a:rPr>
                        <a:t>5.0</a:t>
                      </a:r>
                      <a:endParaRPr kumimoji="0" lang="pt-BR" sz="2400" b="1" i="0" u="none" strike="noStrike" cap="none" normalizeH="0" baseline="0" dirty="0" smtClean="0">
                        <a:ln>
                          <a:noFill/>
                        </a:ln>
                        <a:solidFill>
                          <a:srgbClr val="002060"/>
                        </a:solidFill>
                        <a:effectLst/>
                        <a:latin typeface="Times New Roman" pitchFamily="18" charset="0"/>
                        <a:cs typeface="Times New Roman" pitchFamily="18" charset="0"/>
                      </a:endParaRPr>
                    </a:p>
                  </a:txBody>
                  <a:tcPr marL="69765" marR="69765" marT="0" marB="0" anchor="ctr" horzOverflow="overflow"/>
                </a:tc>
              </a:tr>
            </a:tbl>
          </a:graphicData>
        </a:graphic>
      </p:graphicFrame>
      <p:graphicFrame>
        <p:nvGraphicFramePr>
          <p:cNvPr id="9" name="Espaço Reservado para Conteúdo 10"/>
          <p:cNvGraphicFramePr>
            <a:graphicFrameLocks/>
          </p:cNvGraphicFramePr>
          <p:nvPr/>
        </p:nvGraphicFramePr>
        <p:xfrm>
          <a:off x="179512" y="4221089"/>
          <a:ext cx="8663335" cy="2304255"/>
        </p:xfrm>
        <a:graphic>
          <a:graphicData uri="http://schemas.openxmlformats.org/drawingml/2006/table">
            <a:tbl>
              <a:tblPr firstRow="1" bandRow="1">
                <a:tableStyleId>{69012ECD-51FC-41F1-AA8D-1B2483CD663E}</a:tableStyleId>
              </a:tblPr>
              <a:tblGrid>
                <a:gridCol w="2436643"/>
                <a:gridCol w="2189072"/>
                <a:gridCol w="2189072"/>
                <a:gridCol w="1848548"/>
              </a:tblGrid>
              <a:tr h="460851">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0000"/>
                          </a:solidFill>
                          <a:effectLst/>
                          <a:latin typeface="Arial" charset="0"/>
                          <a:cs typeface="Times New Roman" pitchFamily="18" charset="0"/>
                        </a:rPr>
                        <a:t>ANOS FINAIS</a:t>
                      </a:r>
                      <a:endParaRPr kumimoji="0" lang="pt-BR" sz="24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9765" marR="69765" marT="0" marB="0" anchor="ctr" horzOverflow="overflow"/>
                </a:tc>
                <a:tc hMerge="1">
                  <a:txBody>
                    <a:bodyPr/>
                    <a:lstStyle/>
                    <a:p>
                      <a:endParaRPr lang="pt-BR"/>
                    </a:p>
                  </a:txBody>
                  <a:tcPr/>
                </a:tc>
                <a:tc hMerge="1">
                  <a:txBody>
                    <a:bodyPr/>
                    <a:lstStyle/>
                    <a:p>
                      <a:endParaRPr lang="pt-BR"/>
                    </a:p>
                  </a:txBody>
                  <a:tcPr/>
                </a:tc>
                <a:tc hMerge="1">
                  <a:txBody>
                    <a:bodyPr/>
                    <a:lstStyle/>
                    <a:p>
                      <a:endParaRPr lang="pt-BR"/>
                    </a:p>
                  </a:txBody>
                  <a:tcPr/>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t-BR" sz="2400" b="0" i="0" u="none" strike="noStrike" cap="none" normalizeH="0" baseline="0" dirty="0" smtClean="0">
                        <a:ln>
                          <a:noFill/>
                        </a:ln>
                        <a:solidFill>
                          <a:srgbClr val="000000"/>
                        </a:solidFill>
                        <a:effectLst/>
                        <a:latin typeface="Arial" charset="0"/>
                        <a:cs typeface="Times New Roman" pitchFamily="18" charset="0"/>
                      </a:endParaRPr>
                    </a:p>
                  </a:txBody>
                  <a:tcPr marL="69765" marR="69765" marT="0" marB="0" anchor="ctr" horzOverflow="overflow">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0000"/>
                          </a:solidFill>
                          <a:effectLst/>
                          <a:latin typeface="Arial" charset="0"/>
                          <a:cs typeface="Times New Roman" pitchFamily="18" charset="0"/>
                        </a:rPr>
                        <a:t>2005</a:t>
                      </a:r>
                      <a:endParaRPr kumimoji="0" lang="pt-BR" sz="24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9765" marR="69765" marT="0" marB="0" anchor="ctr" horzOverflow="overflow">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0000"/>
                          </a:solidFill>
                          <a:effectLst/>
                          <a:latin typeface="Arial" charset="0"/>
                          <a:cs typeface="Times New Roman" pitchFamily="18" charset="0"/>
                        </a:rPr>
                        <a:t>2007</a:t>
                      </a:r>
                      <a:endParaRPr kumimoji="0" lang="pt-BR" sz="24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9765" marR="69765" marT="0" marB="0" anchor="ctr" horzOverflow="overflow">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0000"/>
                          </a:solidFill>
                          <a:effectLst/>
                          <a:latin typeface="Arial" charset="0"/>
                          <a:cs typeface="Times New Roman" pitchFamily="18" charset="0"/>
                        </a:rPr>
                        <a:t>2009</a:t>
                      </a:r>
                      <a:endParaRPr kumimoji="0" lang="pt-BR" sz="24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9765" marR="69765" marT="0" marB="0" anchor="ctr" horzOverflow="overflow">
                    <a:solidFill>
                      <a:schemeClr val="accent1"/>
                    </a:solidFill>
                  </a:tcPr>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0000"/>
                          </a:solidFill>
                          <a:effectLst/>
                          <a:latin typeface="Arial" charset="0"/>
                          <a:cs typeface="Times New Roman" pitchFamily="18" charset="0"/>
                        </a:rPr>
                        <a:t>BRASIL</a:t>
                      </a:r>
                      <a:endParaRPr kumimoji="0" lang="pt-BR" sz="2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0000"/>
                          </a:solidFill>
                          <a:effectLst/>
                          <a:latin typeface="Arial" charset="0"/>
                          <a:cs typeface="Times New Roman" pitchFamily="18" charset="0"/>
                        </a:rPr>
                        <a:t>3.5</a:t>
                      </a:r>
                      <a:endParaRPr kumimoji="0" lang="pt-BR" sz="2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0000"/>
                          </a:solidFill>
                          <a:effectLst/>
                          <a:latin typeface="Arial" charset="0"/>
                          <a:cs typeface="Times New Roman" pitchFamily="18" charset="0"/>
                        </a:rPr>
                        <a:t>3.8</a:t>
                      </a:r>
                      <a:endParaRPr kumimoji="0" lang="pt-BR" sz="2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0000"/>
                          </a:solidFill>
                          <a:effectLst/>
                          <a:latin typeface="Arial" charset="0"/>
                          <a:cs typeface="Times New Roman" pitchFamily="18" charset="0"/>
                        </a:rPr>
                        <a:t>4.0</a:t>
                      </a:r>
                      <a:endParaRPr kumimoji="0" lang="pt-BR" sz="24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9765" marR="69765" marT="0" marB="0" anchor="ctr" horzOverflow="overflow"/>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smtClean="0">
                          <a:ln>
                            <a:noFill/>
                          </a:ln>
                          <a:solidFill>
                            <a:srgbClr val="0066FF"/>
                          </a:solidFill>
                          <a:effectLst/>
                          <a:latin typeface="Arial" charset="0"/>
                          <a:cs typeface="Times New Roman" pitchFamily="18" charset="0"/>
                        </a:rPr>
                        <a:t>PERNAMBUCO</a:t>
                      </a:r>
                      <a:endParaRPr kumimoji="0" lang="pt-BR" sz="2400" b="1" i="0" u="none" strike="noStrike" cap="none" normalizeH="0" baseline="0" smtClean="0">
                        <a:ln>
                          <a:noFill/>
                        </a:ln>
                        <a:solidFill>
                          <a:srgbClr val="0066FF"/>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66FF"/>
                          </a:solidFill>
                          <a:effectLst/>
                          <a:latin typeface="Arial" charset="0"/>
                          <a:cs typeface="Times New Roman" pitchFamily="18" charset="0"/>
                        </a:rPr>
                        <a:t>2.4</a:t>
                      </a:r>
                      <a:endParaRPr kumimoji="0" lang="pt-BR" sz="2400" b="1" i="0" u="none" strike="noStrike" cap="none" normalizeH="0" baseline="0" dirty="0" smtClean="0">
                        <a:ln>
                          <a:noFill/>
                        </a:ln>
                        <a:solidFill>
                          <a:srgbClr val="0066FF"/>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66FF"/>
                          </a:solidFill>
                          <a:effectLst/>
                          <a:latin typeface="Arial" charset="0"/>
                          <a:cs typeface="Times New Roman" pitchFamily="18" charset="0"/>
                        </a:rPr>
                        <a:t>2.5</a:t>
                      </a:r>
                      <a:endParaRPr kumimoji="0" lang="pt-BR" sz="2400" b="1" i="0" u="none" strike="noStrike" cap="none" normalizeH="0" baseline="0" dirty="0" smtClean="0">
                        <a:ln>
                          <a:noFill/>
                        </a:ln>
                        <a:solidFill>
                          <a:srgbClr val="0066FF"/>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smtClean="0">
                          <a:ln>
                            <a:noFill/>
                          </a:ln>
                          <a:solidFill>
                            <a:srgbClr val="0066FF"/>
                          </a:solidFill>
                          <a:effectLst/>
                          <a:latin typeface="Arial" charset="0"/>
                          <a:cs typeface="Times New Roman" pitchFamily="18" charset="0"/>
                        </a:rPr>
                        <a:t>3.0</a:t>
                      </a:r>
                      <a:endParaRPr kumimoji="0" lang="pt-BR" sz="2400" b="1" i="0" u="none" strike="noStrike" cap="none" normalizeH="0" baseline="0" smtClean="0">
                        <a:ln>
                          <a:noFill/>
                        </a:ln>
                        <a:solidFill>
                          <a:srgbClr val="0066FF"/>
                        </a:solidFill>
                        <a:effectLst/>
                        <a:latin typeface="Times New Roman" pitchFamily="18" charset="0"/>
                        <a:cs typeface="Times New Roman" pitchFamily="18" charset="0"/>
                      </a:endParaRPr>
                    </a:p>
                  </a:txBody>
                  <a:tcPr marL="69765" marR="69765" marT="0" marB="0" anchor="ctr" horzOverflow="overflow"/>
                </a:tc>
              </a:tr>
              <a:tr h="4608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2060"/>
                          </a:solidFill>
                          <a:effectLst/>
                          <a:latin typeface="Arial" charset="0"/>
                          <a:cs typeface="Times New Roman" pitchFamily="18" charset="0"/>
                        </a:rPr>
                        <a:t>CARNAÍBA</a:t>
                      </a:r>
                      <a:endParaRPr kumimoji="0" lang="pt-BR" sz="2400" b="1" i="0" u="none" strike="noStrike" cap="none" normalizeH="0" baseline="0" dirty="0" smtClean="0">
                        <a:ln>
                          <a:noFill/>
                        </a:ln>
                        <a:solidFill>
                          <a:srgbClr val="002060"/>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2060"/>
                          </a:solidFill>
                          <a:effectLst/>
                          <a:latin typeface="Arial" charset="0"/>
                          <a:cs typeface="Times New Roman" pitchFamily="18" charset="0"/>
                        </a:rPr>
                        <a:t>2.5</a:t>
                      </a:r>
                      <a:endParaRPr kumimoji="0" lang="pt-BR" sz="2400" b="1" i="0" u="none" strike="noStrike" cap="none" normalizeH="0" baseline="0" dirty="0" smtClean="0">
                        <a:ln>
                          <a:noFill/>
                        </a:ln>
                        <a:solidFill>
                          <a:srgbClr val="002060"/>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2060"/>
                          </a:solidFill>
                          <a:effectLst/>
                          <a:latin typeface="Arial" charset="0"/>
                          <a:cs typeface="Times New Roman" pitchFamily="18" charset="0"/>
                        </a:rPr>
                        <a:t>3.0</a:t>
                      </a:r>
                      <a:endParaRPr kumimoji="0" lang="pt-BR" sz="2400" b="1" i="0" u="none" strike="noStrike" cap="none" normalizeH="0" baseline="0" dirty="0" smtClean="0">
                        <a:ln>
                          <a:noFill/>
                        </a:ln>
                        <a:solidFill>
                          <a:srgbClr val="002060"/>
                        </a:solidFill>
                        <a:effectLst/>
                        <a:latin typeface="Times New Roman" pitchFamily="18" charset="0"/>
                        <a:cs typeface="Times New Roman" pitchFamily="18" charset="0"/>
                      </a:endParaRPr>
                    </a:p>
                  </a:txBody>
                  <a:tcPr marL="69765" marR="69765"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400" b="1" i="0" u="none" strike="noStrike" cap="none" normalizeH="0" baseline="0" dirty="0" smtClean="0">
                          <a:ln>
                            <a:noFill/>
                          </a:ln>
                          <a:solidFill>
                            <a:srgbClr val="002060"/>
                          </a:solidFill>
                          <a:effectLst/>
                          <a:latin typeface="Arial" charset="0"/>
                          <a:cs typeface="Times New Roman" pitchFamily="18" charset="0"/>
                        </a:rPr>
                        <a:t>4.3</a:t>
                      </a:r>
                      <a:endParaRPr kumimoji="0" lang="pt-BR" sz="2400" b="1" i="0" u="none" strike="noStrike" cap="none" normalizeH="0" baseline="0" dirty="0" smtClean="0">
                        <a:ln>
                          <a:noFill/>
                        </a:ln>
                        <a:solidFill>
                          <a:srgbClr val="002060"/>
                        </a:solidFill>
                        <a:effectLst/>
                        <a:latin typeface="Times New Roman" pitchFamily="18" charset="0"/>
                        <a:cs typeface="Times New Roman" pitchFamily="18" charset="0"/>
                      </a:endParaRPr>
                    </a:p>
                  </a:txBody>
                  <a:tcPr marL="69765" marR="69765" marT="0" marB="0" anchor="ctr" horzOverflow="overflow"/>
                </a:tc>
              </a:tr>
            </a:tbl>
          </a:graphicData>
        </a:graphic>
      </p:graphicFrame>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3600" b="1" dirty="0" smtClean="0"/>
              <a:t>Índice de Desenvolvimento da Educação Básica – IDEB</a:t>
            </a:r>
            <a:endParaRPr lang="pt-BR" sz="3600" dirty="0"/>
          </a:p>
        </p:txBody>
      </p:sp>
      <p:sp>
        <p:nvSpPr>
          <p:cNvPr id="3" name="Espaço Reservado para Conteúdo 2"/>
          <p:cNvSpPr>
            <a:spLocks noGrp="1"/>
          </p:cNvSpPr>
          <p:nvPr>
            <p:ph idx="1"/>
          </p:nvPr>
        </p:nvSpPr>
        <p:spPr/>
        <p:txBody>
          <a:bodyPr/>
          <a:lstStyle/>
          <a:p>
            <a:r>
              <a:rPr lang="pt-BR" sz="2800" dirty="0" smtClean="0"/>
              <a:t>Escolas Rurais e Urbanas</a:t>
            </a:r>
            <a:endParaRPr lang="pt-BR" sz="2800" dirty="0"/>
          </a:p>
        </p:txBody>
      </p:sp>
      <p:graphicFrame>
        <p:nvGraphicFramePr>
          <p:cNvPr id="7" name="Espaço Reservado para Conteúdo 10"/>
          <p:cNvGraphicFramePr>
            <a:graphicFrameLocks/>
          </p:cNvGraphicFramePr>
          <p:nvPr/>
        </p:nvGraphicFramePr>
        <p:xfrm>
          <a:off x="539552" y="2204861"/>
          <a:ext cx="7992888" cy="2232251"/>
        </p:xfrm>
        <a:graphic>
          <a:graphicData uri="http://schemas.openxmlformats.org/drawingml/2006/table">
            <a:tbl>
              <a:tblPr firstRow="1" bandRow="1">
                <a:tableStyleId>{69012ECD-51FC-41F1-AA8D-1B2483CD663E}</a:tableStyleId>
              </a:tblPr>
              <a:tblGrid>
                <a:gridCol w="3209116"/>
                <a:gridCol w="1681796"/>
                <a:gridCol w="1681796"/>
                <a:gridCol w="1420180"/>
              </a:tblGrid>
              <a:tr h="371957">
                <a:tc gridSpan="4">
                  <a:txBody>
                    <a:bodyPr/>
                    <a:lstStyle/>
                    <a:p>
                      <a:pPr algn="ctr"/>
                      <a:r>
                        <a:rPr lang="pt-BR" sz="1800" b="1" dirty="0" smtClean="0">
                          <a:latin typeface="+mj-lt"/>
                        </a:rPr>
                        <a:t>Anos Iniciais</a:t>
                      </a:r>
                      <a:endParaRPr lang="pt-BR" sz="1800" b="1" dirty="0">
                        <a:latin typeface="+mj-lt"/>
                      </a:endParaRPr>
                    </a:p>
                  </a:txBody>
                  <a:tcPr anchor="ctr"/>
                </a:tc>
                <a:tc hMerge="1">
                  <a:txBody>
                    <a:bodyPr/>
                    <a:lstStyle/>
                    <a:p>
                      <a:endParaRPr lang="pt-BR" dirty="0"/>
                    </a:p>
                  </a:txBody>
                  <a:tcPr/>
                </a:tc>
                <a:tc hMerge="1">
                  <a:txBody>
                    <a:bodyPr/>
                    <a:lstStyle/>
                    <a:p>
                      <a:endParaRPr lang="pt-BR" dirty="0"/>
                    </a:p>
                  </a:txBody>
                  <a:tcPr/>
                </a:tc>
                <a:tc hMerge="1">
                  <a:txBody>
                    <a:bodyPr/>
                    <a:lstStyle/>
                    <a:p>
                      <a:endParaRPr lang="pt-BR" dirty="0"/>
                    </a:p>
                  </a:txBody>
                  <a:tcPr/>
                </a:tc>
              </a:tr>
              <a:tr h="371957">
                <a:tc>
                  <a:txBody>
                    <a:bodyPr/>
                    <a:lstStyle/>
                    <a:p>
                      <a:pPr algn="ctr"/>
                      <a:r>
                        <a:rPr lang="pt-BR" sz="1800" b="1" dirty="0" smtClean="0">
                          <a:latin typeface="+mj-lt"/>
                        </a:rPr>
                        <a:t>Escola</a:t>
                      </a:r>
                      <a:endParaRPr lang="pt-BR" sz="1800" b="1" dirty="0">
                        <a:latin typeface="+mj-lt"/>
                      </a:endParaRPr>
                    </a:p>
                  </a:txBody>
                  <a:tcPr anchor="ctr">
                    <a:solidFill>
                      <a:schemeClr val="accent1"/>
                    </a:solidFill>
                  </a:tcPr>
                </a:tc>
                <a:tc>
                  <a:txBody>
                    <a:bodyPr/>
                    <a:lstStyle/>
                    <a:p>
                      <a:pPr algn="ctr"/>
                      <a:r>
                        <a:rPr lang="pt-BR" sz="1800" b="1" dirty="0" smtClean="0">
                          <a:latin typeface="+mj-lt"/>
                        </a:rPr>
                        <a:t>2005</a:t>
                      </a:r>
                      <a:endParaRPr lang="pt-BR" sz="1800" b="1" dirty="0">
                        <a:latin typeface="+mj-lt"/>
                      </a:endParaRPr>
                    </a:p>
                  </a:txBody>
                  <a:tcPr anchor="ctr">
                    <a:solidFill>
                      <a:schemeClr val="accent1"/>
                    </a:solidFill>
                  </a:tcPr>
                </a:tc>
                <a:tc>
                  <a:txBody>
                    <a:bodyPr/>
                    <a:lstStyle/>
                    <a:p>
                      <a:pPr algn="ctr"/>
                      <a:r>
                        <a:rPr lang="pt-BR" sz="1800" b="1" dirty="0" smtClean="0">
                          <a:latin typeface="+mj-lt"/>
                        </a:rPr>
                        <a:t>2007</a:t>
                      </a:r>
                      <a:endParaRPr lang="pt-BR" sz="1800" b="1" dirty="0">
                        <a:latin typeface="+mj-lt"/>
                      </a:endParaRPr>
                    </a:p>
                  </a:txBody>
                  <a:tcPr anchor="ctr">
                    <a:solidFill>
                      <a:schemeClr val="accent1"/>
                    </a:solidFill>
                  </a:tcPr>
                </a:tc>
                <a:tc>
                  <a:txBody>
                    <a:bodyPr/>
                    <a:lstStyle/>
                    <a:p>
                      <a:pPr algn="ctr"/>
                      <a:r>
                        <a:rPr lang="pt-BR" sz="1800" b="1" dirty="0" smtClean="0">
                          <a:latin typeface="+mj-lt"/>
                        </a:rPr>
                        <a:t>2009</a:t>
                      </a:r>
                      <a:endParaRPr lang="pt-BR" sz="1800" b="1" dirty="0">
                        <a:latin typeface="+mj-lt"/>
                      </a:endParaRPr>
                    </a:p>
                  </a:txBody>
                  <a:tcPr anchor="ctr">
                    <a:solidFill>
                      <a:schemeClr val="accent1"/>
                    </a:solidFill>
                  </a:tcPr>
                </a:tc>
              </a:tr>
              <a:tr h="372466">
                <a:tc>
                  <a:txBody>
                    <a:bodyPr/>
                    <a:lstStyle/>
                    <a:p>
                      <a:pPr algn="ctr"/>
                      <a:r>
                        <a:rPr lang="pt-BR" sz="1800" b="1" dirty="0" smtClean="0">
                          <a:latin typeface="+mj-lt"/>
                        </a:rPr>
                        <a:t>Governado</a:t>
                      </a:r>
                      <a:r>
                        <a:rPr lang="pt-BR" sz="1800" b="1" baseline="0" dirty="0" smtClean="0">
                          <a:latin typeface="+mj-lt"/>
                        </a:rPr>
                        <a:t>r Miguel Arraes</a:t>
                      </a:r>
                      <a:endParaRPr lang="pt-BR" sz="1800" b="1" dirty="0">
                        <a:latin typeface="+mj-lt"/>
                      </a:endParaRPr>
                    </a:p>
                  </a:txBody>
                  <a:tcPr anchor="ctr">
                    <a:noFill/>
                  </a:tcPr>
                </a:tc>
                <a:tc>
                  <a:txBody>
                    <a:bodyPr/>
                    <a:lstStyle/>
                    <a:p>
                      <a:pPr algn="ctr"/>
                      <a:r>
                        <a:rPr lang="pt-BR" sz="1800" dirty="0" smtClean="0">
                          <a:latin typeface="+mj-lt"/>
                        </a:rPr>
                        <a:t>3,8</a:t>
                      </a:r>
                      <a:endParaRPr lang="pt-BR" sz="1800" dirty="0">
                        <a:latin typeface="+mj-lt"/>
                      </a:endParaRPr>
                    </a:p>
                  </a:txBody>
                  <a:tcPr anchor="ctr">
                    <a:noFill/>
                  </a:tcPr>
                </a:tc>
                <a:tc>
                  <a:txBody>
                    <a:bodyPr/>
                    <a:lstStyle/>
                    <a:p>
                      <a:pPr algn="ctr"/>
                      <a:r>
                        <a:rPr lang="pt-BR" sz="1800" dirty="0" smtClean="0">
                          <a:latin typeface="+mj-lt"/>
                        </a:rPr>
                        <a:t>4,8</a:t>
                      </a:r>
                      <a:endParaRPr lang="pt-BR" sz="1800" dirty="0">
                        <a:latin typeface="+mj-lt"/>
                      </a:endParaRPr>
                    </a:p>
                  </a:txBody>
                  <a:tcPr anchor="ctr">
                    <a:noFill/>
                  </a:tcPr>
                </a:tc>
                <a:tc>
                  <a:txBody>
                    <a:bodyPr/>
                    <a:lstStyle/>
                    <a:p>
                      <a:pPr algn="ctr"/>
                      <a:r>
                        <a:rPr lang="pt-BR" sz="1800" dirty="0" smtClean="0">
                          <a:latin typeface="+mj-lt"/>
                        </a:rPr>
                        <a:t>5,0</a:t>
                      </a:r>
                      <a:endParaRPr lang="pt-BR" sz="1800" dirty="0">
                        <a:latin typeface="+mj-lt"/>
                      </a:endParaRPr>
                    </a:p>
                  </a:txBody>
                  <a:tcPr anchor="ctr">
                    <a:noFill/>
                  </a:tcPr>
                </a:tc>
              </a:tr>
              <a:tr h="371957">
                <a:tc>
                  <a:txBody>
                    <a:bodyPr/>
                    <a:lstStyle/>
                    <a:p>
                      <a:pPr algn="ctr"/>
                      <a:r>
                        <a:rPr lang="pt-BR" sz="1800" b="1" dirty="0" err="1" smtClean="0">
                          <a:latin typeface="+mj-lt"/>
                        </a:rPr>
                        <a:t>Pe</a:t>
                      </a:r>
                      <a:r>
                        <a:rPr lang="pt-BR" sz="1800" b="1" dirty="0" smtClean="0">
                          <a:latin typeface="+mj-lt"/>
                        </a:rPr>
                        <a:t>. Frederico</a:t>
                      </a:r>
                      <a:endParaRPr lang="pt-BR" sz="1800" b="1" dirty="0">
                        <a:latin typeface="+mj-lt"/>
                      </a:endParaRPr>
                    </a:p>
                  </a:txBody>
                  <a:tcPr anchor="ctr"/>
                </a:tc>
                <a:tc>
                  <a:txBody>
                    <a:bodyPr/>
                    <a:lstStyle/>
                    <a:p>
                      <a:pPr algn="ctr"/>
                      <a:endParaRPr lang="pt-BR" sz="1800" dirty="0">
                        <a:latin typeface="+mj-lt"/>
                      </a:endParaRPr>
                    </a:p>
                  </a:txBody>
                  <a:tcPr anchor="ctr"/>
                </a:tc>
                <a:tc>
                  <a:txBody>
                    <a:bodyPr/>
                    <a:lstStyle/>
                    <a:p>
                      <a:pPr algn="ctr"/>
                      <a:endParaRPr lang="pt-BR" sz="1800" dirty="0">
                        <a:latin typeface="+mj-lt"/>
                      </a:endParaRPr>
                    </a:p>
                  </a:txBody>
                  <a:tcPr anchor="ctr"/>
                </a:tc>
                <a:tc>
                  <a:txBody>
                    <a:bodyPr/>
                    <a:lstStyle/>
                    <a:p>
                      <a:pPr algn="ctr"/>
                      <a:r>
                        <a:rPr lang="pt-BR" sz="1800" dirty="0" smtClean="0">
                          <a:latin typeface="+mj-lt"/>
                        </a:rPr>
                        <a:t>5,71</a:t>
                      </a:r>
                      <a:endParaRPr lang="pt-BR" sz="1800" dirty="0">
                        <a:latin typeface="+mj-lt"/>
                      </a:endParaRPr>
                    </a:p>
                  </a:txBody>
                  <a:tcPr anchor="ctr"/>
                </a:tc>
              </a:tr>
              <a:tr h="371957">
                <a:tc>
                  <a:txBody>
                    <a:bodyPr/>
                    <a:lstStyle/>
                    <a:p>
                      <a:pPr algn="ctr"/>
                      <a:r>
                        <a:rPr lang="pt-BR" sz="1800" b="1" dirty="0" err="1" smtClean="0">
                          <a:latin typeface="+mj-lt"/>
                        </a:rPr>
                        <a:t>Pe</a:t>
                      </a:r>
                      <a:r>
                        <a:rPr lang="pt-BR" sz="1800" b="1" dirty="0" smtClean="0">
                          <a:latin typeface="+mj-lt"/>
                        </a:rPr>
                        <a:t>. José de Anchieta</a:t>
                      </a:r>
                      <a:endParaRPr lang="pt-BR" sz="1800" b="1" dirty="0">
                        <a:latin typeface="+mj-lt"/>
                      </a:endParaRPr>
                    </a:p>
                  </a:txBody>
                  <a:tcPr anchor="ctr"/>
                </a:tc>
                <a:tc>
                  <a:txBody>
                    <a:bodyPr/>
                    <a:lstStyle/>
                    <a:p>
                      <a:pPr algn="ctr"/>
                      <a:endParaRPr lang="pt-BR" sz="1800" dirty="0">
                        <a:latin typeface="+mj-lt"/>
                      </a:endParaRPr>
                    </a:p>
                  </a:txBody>
                  <a:tcPr anchor="ctr"/>
                </a:tc>
                <a:tc>
                  <a:txBody>
                    <a:bodyPr/>
                    <a:lstStyle/>
                    <a:p>
                      <a:pPr algn="ctr"/>
                      <a:endParaRPr lang="pt-BR" sz="1800" dirty="0">
                        <a:latin typeface="+mj-lt"/>
                      </a:endParaRPr>
                    </a:p>
                  </a:txBody>
                  <a:tcPr anchor="ctr"/>
                </a:tc>
                <a:tc>
                  <a:txBody>
                    <a:bodyPr/>
                    <a:lstStyle/>
                    <a:p>
                      <a:pPr algn="ctr"/>
                      <a:r>
                        <a:rPr lang="pt-BR" sz="1800" dirty="0" smtClean="0">
                          <a:latin typeface="+mj-lt"/>
                        </a:rPr>
                        <a:t>5,40</a:t>
                      </a:r>
                      <a:endParaRPr lang="pt-BR" sz="1800" dirty="0">
                        <a:latin typeface="+mj-lt"/>
                      </a:endParaRPr>
                    </a:p>
                  </a:txBody>
                  <a:tcPr anchor="ctr"/>
                </a:tc>
              </a:tr>
              <a:tr h="371957">
                <a:tc>
                  <a:txBody>
                    <a:bodyPr/>
                    <a:lstStyle/>
                    <a:p>
                      <a:pPr algn="ctr"/>
                      <a:r>
                        <a:rPr lang="pt-BR" sz="1800" b="1" dirty="0" smtClean="0">
                          <a:latin typeface="+mj-lt"/>
                        </a:rPr>
                        <a:t>Domingos Jacinto</a:t>
                      </a:r>
                      <a:endParaRPr lang="pt-BR" sz="1800" b="1" dirty="0">
                        <a:latin typeface="+mj-lt"/>
                      </a:endParaRPr>
                    </a:p>
                  </a:txBody>
                  <a:tcPr anchor="ctr"/>
                </a:tc>
                <a:tc>
                  <a:txBody>
                    <a:bodyPr/>
                    <a:lstStyle/>
                    <a:p>
                      <a:pPr algn="ctr"/>
                      <a:endParaRPr lang="pt-BR" sz="1800" dirty="0">
                        <a:latin typeface="+mj-lt"/>
                      </a:endParaRPr>
                    </a:p>
                  </a:txBody>
                  <a:tcPr anchor="ctr"/>
                </a:tc>
                <a:tc>
                  <a:txBody>
                    <a:bodyPr/>
                    <a:lstStyle/>
                    <a:p>
                      <a:pPr algn="ctr"/>
                      <a:r>
                        <a:rPr lang="pt-BR" sz="1800" dirty="0" smtClean="0">
                          <a:latin typeface="+mj-lt"/>
                        </a:rPr>
                        <a:t>5,24</a:t>
                      </a:r>
                      <a:endParaRPr lang="pt-BR" sz="1800" dirty="0">
                        <a:latin typeface="+mj-lt"/>
                      </a:endParaRPr>
                    </a:p>
                  </a:txBody>
                  <a:tcPr anchor="ctr"/>
                </a:tc>
                <a:tc>
                  <a:txBody>
                    <a:bodyPr/>
                    <a:lstStyle/>
                    <a:p>
                      <a:pPr algn="ctr"/>
                      <a:r>
                        <a:rPr lang="pt-BR" sz="1800" dirty="0" smtClean="0">
                          <a:latin typeface="+mj-lt"/>
                        </a:rPr>
                        <a:t>5,29</a:t>
                      </a:r>
                      <a:endParaRPr lang="pt-BR" sz="1800" dirty="0">
                        <a:latin typeface="+mj-lt"/>
                      </a:endParaRPr>
                    </a:p>
                  </a:txBody>
                  <a:tcPr anchor="ctr"/>
                </a:tc>
              </a:tr>
            </a:tbl>
          </a:graphicData>
        </a:graphic>
      </p:graphicFrame>
      <p:graphicFrame>
        <p:nvGraphicFramePr>
          <p:cNvPr id="8" name="Espaço Reservado para Conteúdo 10"/>
          <p:cNvGraphicFramePr>
            <a:graphicFrameLocks/>
          </p:cNvGraphicFramePr>
          <p:nvPr/>
        </p:nvGraphicFramePr>
        <p:xfrm>
          <a:off x="576063" y="4581128"/>
          <a:ext cx="7956377" cy="2194560"/>
        </p:xfrm>
        <a:graphic>
          <a:graphicData uri="http://schemas.openxmlformats.org/drawingml/2006/table">
            <a:tbl>
              <a:tblPr firstRow="1" bandRow="1">
                <a:tableStyleId>{69012ECD-51FC-41F1-AA8D-1B2483CD663E}</a:tableStyleId>
              </a:tblPr>
              <a:tblGrid>
                <a:gridCol w="2805760"/>
                <a:gridCol w="1810765"/>
                <a:gridCol w="1810765"/>
                <a:gridCol w="1529087"/>
              </a:tblGrid>
              <a:tr h="303651">
                <a:tc gridSpan="4">
                  <a:txBody>
                    <a:bodyPr/>
                    <a:lstStyle/>
                    <a:p>
                      <a:pPr algn="ctr"/>
                      <a:r>
                        <a:rPr lang="pt-BR" sz="1800" b="1" dirty="0" smtClean="0"/>
                        <a:t>Anos Finais</a:t>
                      </a:r>
                      <a:endParaRPr lang="pt-BR" sz="1800" b="1" dirty="0"/>
                    </a:p>
                  </a:txBody>
                  <a:tcPr anchor="ctr"/>
                </a:tc>
                <a:tc hMerge="1">
                  <a:txBody>
                    <a:bodyPr/>
                    <a:lstStyle/>
                    <a:p>
                      <a:endParaRPr lang="pt-BR" dirty="0"/>
                    </a:p>
                  </a:txBody>
                  <a:tcPr/>
                </a:tc>
                <a:tc hMerge="1">
                  <a:txBody>
                    <a:bodyPr/>
                    <a:lstStyle/>
                    <a:p>
                      <a:endParaRPr lang="pt-BR" dirty="0"/>
                    </a:p>
                  </a:txBody>
                  <a:tcPr/>
                </a:tc>
                <a:tc hMerge="1">
                  <a:txBody>
                    <a:bodyPr/>
                    <a:lstStyle/>
                    <a:p>
                      <a:endParaRPr lang="pt-BR" dirty="0"/>
                    </a:p>
                  </a:txBody>
                  <a:tcPr/>
                </a:tc>
              </a:tr>
              <a:tr h="303651">
                <a:tc>
                  <a:txBody>
                    <a:bodyPr/>
                    <a:lstStyle/>
                    <a:p>
                      <a:pPr algn="ctr"/>
                      <a:r>
                        <a:rPr lang="pt-BR" sz="1800" b="1" dirty="0" smtClean="0"/>
                        <a:t>Escola</a:t>
                      </a:r>
                      <a:endParaRPr lang="pt-BR" sz="1800" b="1" dirty="0"/>
                    </a:p>
                  </a:txBody>
                  <a:tcPr anchor="ctr">
                    <a:solidFill>
                      <a:schemeClr val="accent1"/>
                    </a:solidFill>
                  </a:tcPr>
                </a:tc>
                <a:tc>
                  <a:txBody>
                    <a:bodyPr/>
                    <a:lstStyle/>
                    <a:p>
                      <a:pPr algn="ctr"/>
                      <a:r>
                        <a:rPr lang="pt-BR" sz="1800" b="1" dirty="0" smtClean="0"/>
                        <a:t>2005</a:t>
                      </a:r>
                      <a:endParaRPr lang="pt-BR" sz="1800" b="1" dirty="0"/>
                    </a:p>
                  </a:txBody>
                  <a:tcPr anchor="ctr">
                    <a:solidFill>
                      <a:schemeClr val="accent1"/>
                    </a:solidFill>
                  </a:tcPr>
                </a:tc>
                <a:tc>
                  <a:txBody>
                    <a:bodyPr/>
                    <a:lstStyle/>
                    <a:p>
                      <a:pPr algn="ctr"/>
                      <a:r>
                        <a:rPr lang="pt-BR" sz="1800" b="1" dirty="0" smtClean="0"/>
                        <a:t>2007</a:t>
                      </a:r>
                      <a:endParaRPr lang="pt-BR" sz="1800" b="1" dirty="0"/>
                    </a:p>
                  </a:txBody>
                  <a:tcPr anchor="ctr">
                    <a:solidFill>
                      <a:schemeClr val="accent1"/>
                    </a:solidFill>
                  </a:tcPr>
                </a:tc>
                <a:tc>
                  <a:txBody>
                    <a:bodyPr/>
                    <a:lstStyle/>
                    <a:p>
                      <a:pPr algn="ctr"/>
                      <a:r>
                        <a:rPr lang="pt-BR" sz="1800" b="1" dirty="0" smtClean="0"/>
                        <a:t>2009</a:t>
                      </a:r>
                      <a:endParaRPr lang="pt-BR" sz="1800" b="1" dirty="0"/>
                    </a:p>
                  </a:txBody>
                  <a:tcPr anchor="ctr">
                    <a:solidFill>
                      <a:schemeClr val="accent1"/>
                    </a:solidFill>
                  </a:tcPr>
                </a:tc>
              </a:tr>
              <a:tr h="303651">
                <a:tc>
                  <a:txBody>
                    <a:bodyPr/>
                    <a:lstStyle/>
                    <a:p>
                      <a:pPr algn="ctr"/>
                      <a:r>
                        <a:rPr lang="pt-BR" sz="1800" b="1" dirty="0" smtClean="0"/>
                        <a:t>Cônego Luis</a:t>
                      </a:r>
                      <a:endParaRPr lang="pt-BR" sz="1800" b="1" dirty="0"/>
                    </a:p>
                  </a:txBody>
                  <a:tcPr anchor="ctr">
                    <a:noFill/>
                  </a:tcPr>
                </a:tc>
                <a:tc>
                  <a:txBody>
                    <a:bodyPr/>
                    <a:lstStyle/>
                    <a:p>
                      <a:pPr algn="ctr"/>
                      <a:r>
                        <a:rPr lang="pt-BR" sz="1800" dirty="0" smtClean="0"/>
                        <a:t>3,5</a:t>
                      </a:r>
                      <a:endParaRPr lang="pt-BR" sz="1800" dirty="0"/>
                    </a:p>
                  </a:txBody>
                  <a:tcPr anchor="ctr">
                    <a:noFill/>
                  </a:tcPr>
                </a:tc>
                <a:tc>
                  <a:txBody>
                    <a:bodyPr/>
                    <a:lstStyle/>
                    <a:p>
                      <a:pPr algn="ctr"/>
                      <a:r>
                        <a:rPr lang="pt-BR" sz="1800" dirty="0" smtClean="0"/>
                        <a:t>4,3</a:t>
                      </a:r>
                      <a:endParaRPr lang="pt-BR" sz="1800" dirty="0"/>
                    </a:p>
                  </a:txBody>
                  <a:tcPr anchor="ctr">
                    <a:noFill/>
                  </a:tcPr>
                </a:tc>
                <a:tc>
                  <a:txBody>
                    <a:bodyPr/>
                    <a:lstStyle/>
                    <a:p>
                      <a:pPr algn="ctr"/>
                      <a:r>
                        <a:rPr lang="pt-BR" sz="1800" dirty="0" smtClean="0"/>
                        <a:t>5,19</a:t>
                      </a:r>
                      <a:endParaRPr lang="pt-BR" sz="1800" dirty="0"/>
                    </a:p>
                  </a:txBody>
                  <a:tcPr anchor="ctr">
                    <a:noFill/>
                  </a:tcPr>
                </a:tc>
              </a:tr>
              <a:tr h="303651">
                <a:tc>
                  <a:txBody>
                    <a:bodyPr/>
                    <a:lstStyle/>
                    <a:p>
                      <a:pPr algn="ctr"/>
                      <a:r>
                        <a:rPr lang="pt-BR" sz="1800" b="1" dirty="0" err="1" smtClean="0"/>
                        <a:t>Pe</a:t>
                      </a:r>
                      <a:r>
                        <a:rPr lang="pt-BR" sz="1800" b="1" dirty="0" smtClean="0"/>
                        <a:t>. Frederico</a:t>
                      </a:r>
                      <a:endParaRPr lang="pt-BR" sz="1800" b="1" dirty="0"/>
                    </a:p>
                  </a:txBody>
                  <a:tcPr anchor="ctr"/>
                </a:tc>
                <a:tc>
                  <a:txBody>
                    <a:bodyPr/>
                    <a:lstStyle/>
                    <a:p>
                      <a:pPr algn="ctr"/>
                      <a:endParaRPr lang="pt-BR" sz="1800" dirty="0"/>
                    </a:p>
                  </a:txBody>
                  <a:tcPr anchor="ctr"/>
                </a:tc>
                <a:tc>
                  <a:txBody>
                    <a:bodyPr/>
                    <a:lstStyle/>
                    <a:p>
                      <a:pPr algn="ctr"/>
                      <a:endParaRPr lang="pt-BR" sz="1800" dirty="0"/>
                    </a:p>
                  </a:txBody>
                  <a:tcPr anchor="ctr"/>
                </a:tc>
                <a:tc>
                  <a:txBody>
                    <a:bodyPr/>
                    <a:lstStyle/>
                    <a:p>
                      <a:pPr algn="ctr"/>
                      <a:r>
                        <a:rPr lang="pt-BR" sz="1800" dirty="0" smtClean="0"/>
                        <a:t>4,54</a:t>
                      </a:r>
                      <a:endParaRPr lang="pt-BR" sz="1800" dirty="0"/>
                    </a:p>
                  </a:txBody>
                  <a:tcPr anchor="ctr"/>
                </a:tc>
              </a:tr>
              <a:tr h="303651">
                <a:tc>
                  <a:txBody>
                    <a:bodyPr/>
                    <a:lstStyle/>
                    <a:p>
                      <a:pPr algn="ctr"/>
                      <a:r>
                        <a:rPr lang="pt-BR" sz="1800" b="1" dirty="0" err="1" smtClean="0"/>
                        <a:t>Pe</a:t>
                      </a:r>
                      <a:r>
                        <a:rPr lang="pt-BR" sz="1800" b="1" dirty="0" smtClean="0"/>
                        <a:t>. José de Anchieta</a:t>
                      </a:r>
                      <a:endParaRPr lang="pt-BR" sz="1800" b="1" dirty="0"/>
                    </a:p>
                  </a:txBody>
                  <a:tcPr anchor="ctr"/>
                </a:tc>
                <a:tc>
                  <a:txBody>
                    <a:bodyPr/>
                    <a:lstStyle/>
                    <a:p>
                      <a:pPr algn="ctr"/>
                      <a:endParaRPr lang="pt-BR" sz="1800" dirty="0"/>
                    </a:p>
                  </a:txBody>
                  <a:tcPr anchor="ctr"/>
                </a:tc>
                <a:tc>
                  <a:txBody>
                    <a:bodyPr/>
                    <a:lstStyle/>
                    <a:p>
                      <a:pPr algn="ctr"/>
                      <a:endParaRPr lang="pt-BR" sz="1800" dirty="0"/>
                    </a:p>
                  </a:txBody>
                  <a:tcPr anchor="ctr"/>
                </a:tc>
                <a:tc>
                  <a:txBody>
                    <a:bodyPr/>
                    <a:lstStyle/>
                    <a:p>
                      <a:pPr algn="ctr"/>
                      <a:r>
                        <a:rPr lang="pt-BR" sz="1800" dirty="0" smtClean="0"/>
                        <a:t>5,77</a:t>
                      </a:r>
                      <a:endParaRPr lang="pt-BR" sz="1800" dirty="0"/>
                    </a:p>
                  </a:txBody>
                  <a:tcPr anchor="ctr"/>
                </a:tc>
              </a:tr>
              <a:tr h="303651">
                <a:tc>
                  <a:txBody>
                    <a:bodyPr/>
                    <a:lstStyle/>
                    <a:p>
                      <a:pPr algn="ctr"/>
                      <a:r>
                        <a:rPr lang="pt-BR" sz="1800" b="1" dirty="0" smtClean="0"/>
                        <a:t>Domingos Jacinto</a:t>
                      </a:r>
                      <a:endParaRPr lang="pt-BR" sz="1800" b="1" dirty="0"/>
                    </a:p>
                  </a:txBody>
                  <a:tcPr anchor="ctr"/>
                </a:tc>
                <a:tc>
                  <a:txBody>
                    <a:bodyPr/>
                    <a:lstStyle/>
                    <a:p>
                      <a:pPr algn="ctr"/>
                      <a:endParaRPr lang="pt-BR" sz="1800" dirty="0"/>
                    </a:p>
                  </a:txBody>
                  <a:tcPr anchor="ctr"/>
                </a:tc>
                <a:tc>
                  <a:txBody>
                    <a:bodyPr/>
                    <a:lstStyle/>
                    <a:p>
                      <a:pPr algn="ctr"/>
                      <a:endParaRPr lang="pt-BR" sz="1800" dirty="0"/>
                    </a:p>
                  </a:txBody>
                  <a:tcPr anchor="ctr"/>
                </a:tc>
                <a:tc>
                  <a:txBody>
                    <a:bodyPr/>
                    <a:lstStyle/>
                    <a:p>
                      <a:pPr algn="ctr"/>
                      <a:r>
                        <a:rPr lang="pt-BR" sz="1800" dirty="0" smtClean="0"/>
                        <a:t>4,3</a:t>
                      </a:r>
                      <a:endParaRPr lang="pt-BR" sz="1800" dirty="0"/>
                    </a:p>
                  </a:txBody>
                  <a:tcPr anchor="ctr"/>
                </a:tc>
              </a:tr>
            </a:tbl>
          </a:graphicData>
        </a:graphic>
      </p:graphicFrame>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Imagem 3" descr="SAM_6662.JPG"/>
          <p:cNvPicPr>
            <a:picLocks noChangeAspect="1"/>
          </p:cNvPicPr>
          <p:nvPr/>
        </p:nvPicPr>
        <p:blipFill>
          <a:blip r:embed="rId2" cstate="print"/>
          <a:srcRect/>
          <a:stretch>
            <a:fillRect/>
          </a:stretch>
        </p:blipFill>
        <p:spPr bwMode="auto">
          <a:xfrm rot="421186">
            <a:off x="4110809" y="4810657"/>
            <a:ext cx="2620900" cy="1966021"/>
          </a:xfrm>
          <a:prstGeom prst="rect">
            <a:avLst/>
          </a:prstGeom>
          <a:ln>
            <a:noFill/>
          </a:ln>
          <a:effectLst>
            <a:softEdge rad="112500"/>
          </a:effectLst>
        </p:spPr>
      </p:pic>
      <p:pic>
        <p:nvPicPr>
          <p:cNvPr id="50179" name="Imagem 4" descr="100_0881.JPG"/>
          <p:cNvPicPr>
            <a:picLocks noChangeAspect="1"/>
          </p:cNvPicPr>
          <p:nvPr/>
        </p:nvPicPr>
        <p:blipFill>
          <a:blip r:embed="rId3" cstate="print"/>
          <a:srcRect b="7232"/>
          <a:stretch>
            <a:fillRect/>
          </a:stretch>
        </p:blipFill>
        <p:spPr bwMode="auto">
          <a:xfrm rot="610396">
            <a:off x="5480328" y="3071810"/>
            <a:ext cx="3477337" cy="2419822"/>
          </a:xfrm>
          <a:prstGeom prst="rect">
            <a:avLst/>
          </a:prstGeom>
          <a:ln>
            <a:noFill/>
          </a:ln>
          <a:effectLst>
            <a:softEdge rad="112500"/>
          </a:effectLst>
        </p:spPr>
      </p:pic>
      <p:sp>
        <p:nvSpPr>
          <p:cNvPr id="4" name="Título 3"/>
          <p:cNvSpPr>
            <a:spLocks noGrp="1"/>
          </p:cNvSpPr>
          <p:nvPr>
            <p:ph type="title"/>
          </p:nvPr>
        </p:nvSpPr>
        <p:spPr/>
        <p:txBody>
          <a:bodyPr/>
          <a:lstStyle/>
          <a:p>
            <a:r>
              <a:rPr lang="pt-BR" sz="3600" b="1" dirty="0" smtClean="0"/>
              <a:t>1º Lugar da Rede Municipal de Ensino no Estado de Pernambuco</a:t>
            </a:r>
            <a:endParaRPr lang="pt-BR" sz="3600" dirty="0"/>
          </a:p>
        </p:txBody>
      </p:sp>
      <p:sp>
        <p:nvSpPr>
          <p:cNvPr id="5" name="Espaço Reservado para Conteúdo 4"/>
          <p:cNvSpPr>
            <a:spLocks noGrp="1"/>
          </p:cNvSpPr>
          <p:nvPr>
            <p:ph idx="1"/>
          </p:nvPr>
        </p:nvSpPr>
        <p:spPr/>
        <p:txBody>
          <a:bodyPr/>
          <a:lstStyle/>
          <a:p>
            <a:r>
              <a:rPr lang="pt-BR" sz="2800" dirty="0" smtClean="0"/>
              <a:t>Professores de Carnaíba, da Rede Municipal de Ensino, receberam computadores do Governo do Estado pelo excelente resultado do SAEPE</a:t>
            </a:r>
            <a:endParaRPr lang="pt-BR" sz="2800" dirty="0"/>
          </a:p>
        </p:txBody>
      </p:sp>
      <p:pic>
        <p:nvPicPr>
          <p:cNvPr id="19458" name="Picture 2" descr="http://www2.uol.com.br/JC/idepe_RB_470.jpg"/>
          <p:cNvPicPr>
            <a:picLocks noChangeAspect="1" noChangeArrowheads="1"/>
          </p:cNvPicPr>
          <p:nvPr/>
        </p:nvPicPr>
        <p:blipFill>
          <a:blip r:embed="rId4" cstate="print"/>
          <a:srcRect/>
          <a:stretch>
            <a:fillRect/>
          </a:stretch>
        </p:blipFill>
        <p:spPr bwMode="auto">
          <a:xfrm>
            <a:off x="0" y="4808202"/>
            <a:ext cx="4188718" cy="2049798"/>
          </a:xfrm>
          <a:prstGeom prst="rect">
            <a:avLst/>
          </a:prstGeom>
          <a:ln>
            <a:noFill/>
          </a:ln>
          <a:effectLst>
            <a:softEdge rad="112500"/>
          </a:effectLst>
        </p:spPr>
      </p:pic>
      <p:pic>
        <p:nvPicPr>
          <p:cNvPr id="1027" name="Picture 3" descr="C:\Documents and Settings\Educação\Desktop\43.jpg"/>
          <p:cNvPicPr>
            <a:picLocks noChangeAspect="1" noChangeArrowheads="1"/>
          </p:cNvPicPr>
          <p:nvPr/>
        </p:nvPicPr>
        <p:blipFill>
          <a:blip r:embed="rId5">
            <a:lum bright="10000"/>
          </a:blip>
          <a:srcRect/>
          <a:stretch>
            <a:fillRect/>
          </a:stretch>
        </p:blipFill>
        <p:spPr bwMode="auto">
          <a:xfrm>
            <a:off x="1071538" y="2928934"/>
            <a:ext cx="4244204" cy="2071702"/>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pt-BR" sz="4000" dirty="0" smtClean="0"/>
              <a:t>Professores da rede municipal na Bienal </a:t>
            </a:r>
            <a:endParaRPr lang="pt-BR" sz="4000" dirty="0"/>
          </a:p>
        </p:txBody>
      </p:sp>
      <p:sp>
        <p:nvSpPr>
          <p:cNvPr id="41987" name="Espaço Reservado para Conteúdo 2"/>
          <p:cNvSpPr>
            <a:spLocks noGrp="1"/>
          </p:cNvSpPr>
          <p:nvPr>
            <p:ph idx="1"/>
          </p:nvPr>
        </p:nvSpPr>
        <p:spPr/>
        <p:txBody>
          <a:bodyPr/>
          <a:lstStyle/>
          <a:p>
            <a:r>
              <a:rPr lang="pt-BR" sz="2400" dirty="0" smtClean="0"/>
              <a:t>Professores de Carnaíba participaram da última Bienal em 2011 no Recife. Receberam um bônus de R$ 200,00 para comprar livros,diária para  alimentação e transporte além de um kit contendo uma bolsa e uma blusa. Fomos pioneiros na Região do Pajeú a levar todos os professores da Rede a um evento deste porte.</a:t>
            </a:r>
          </a:p>
        </p:txBody>
      </p:sp>
      <p:pic>
        <p:nvPicPr>
          <p:cNvPr id="4" name="Imagem 2" descr="eva 007.jpg"/>
          <p:cNvPicPr>
            <a:picLocks noChangeAspect="1"/>
          </p:cNvPicPr>
          <p:nvPr/>
        </p:nvPicPr>
        <p:blipFill>
          <a:blip r:embed="rId2" cstate="print"/>
          <a:srcRect/>
          <a:stretch>
            <a:fillRect/>
          </a:stretch>
        </p:blipFill>
        <p:spPr bwMode="auto">
          <a:xfrm>
            <a:off x="4587526" y="3861048"/>
            <a:ext cx="4376962" cy="2935433"/>
          </a:xfrm>
          <a:prstGeom prst="rect">
            <a:avLst/>
          </a:prstGeom>
          <a:ln>
            <a:noFill/>
          </a:ln>
          <a:effectLst>
            <a:softEdge rad="112500"/>
          </a:effectLst>
        </p:spPr>
      </p:pic>
      <p:pic>
        <p:nvPicPr>
          <p:cNvPr id="5" name="Picture 2" descr="http://4.bp.blogspot.com/-6Wc_DJNbVDg/ToGiYfDCsfI/AAAAAAAABHI/BBiMn1wsYyM/s1600/50.jpg"/>
          <p:cNvPicPr>
            <a:picLocks noChangeAspect="1" noChangeArrowheads="1"/>
          </p:cNvPicPr>
          <p:nvPr/>
        </p:nvPicPr>
        <p:blipFill>
          <a:blip r:embed="rId3" cstate="print"/>
          <a:srcRect/>
          <a:stretch>
            <a:fillRect/>
          </a:stretch>
        </p:blipFill>
        <p:spPr bwMode="auto">
          <a:xfrm rot="21288487">
            <a:off x="305664" y="3888935"/>
            <a:ext cx="3956702" cy="2967528"/>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sz="4000" dirty="0" smtClean="0"/>
              <a:t>Projetos da Secretaria de Educação</a:t>
            </a:r>
            <a:endParaRPr lang="pt-BR" sz="4000" dirty="0"/>
          </a:p>
        </p:txBody>
      </p:sp>
      <p:sp>
        <p:nvSpPr>
          <p:cNvPr id="11266" name="Espaço Reservado para Conteúdo 2"/>
          <p:cNvSpPr>
            <a:spLocks noGrp="1"/>
          </p:cNvSpPr>
          <p:nvPr>
            <p:ph idx="1"/>
          </p:nvPr>
        </p:nvSpPr>
        <p:spPr/>
        <p:txBody>
          <a:bodyPr/>
          <a:lstStyle/>
          <a:p>
            <a:pPr algn="just"/>
            <a:r>
              <a:rPr lang="pt-BR" sz="2800" b="1" dirty="0" smtClean="0"/>
              <a:t>Baú de Leitura e Correio do Leitor</a:t>
            </a:r>
          </a:p>
          <a:p>
            <a:pPr lvl="1" algn="just"/>
            <a:r>
              <a:rPr lang="pt-BR" sz="2400" dirty="0" smtClean="0"/>
              <a:t>Desde 2005 a Secretaria Municipal de Educação desenvolve projetos que têm como objetivo principal promover o gosto e incentivo à leitura nos alunos da Rede Municipal </a:t>
            </a:r>
            <a:r>
              <a:rPr lang="pt-BR" sz="2400" smtClean="0"/>
              <a:t>de Ensino </a:t>
            </a:r>
            <a:r>
              <a:rPr lang="pt-BR" sz="2400" dirty="0" smtClean="0"/>
              <a:t>por meio de práticas contextualizadas.</a:t>
            </a:r>
          </a:p>
          <a:p>
            <a:pPr algn="just"/>
            <a:endParaRPr lang="pt-BR" sz="2800" dirty="0" smtClean="0"/>
          </a:p>
          <a:p>
            <a:pPr algn="just">
              <a:buFont typeface="Wingdings" pitchFamily="2" charset="2"/>
              <a:buNone/>
            </a:pPr>
            <a:endParaRPr lang="pt-BR" sz="2800" dirty="0" smtClean="0"/>
          </a:p>
          <a:p>
            <a:pPr algn="just">
              <a:buFont typeface="Wingdings" pitchFamily="2" charset="2"/>
              <a:buNone/>
            </a:pPr>
            <a:endParaRPr lang="pt-BR" sz="2800" dirty="0" smtClean="0"/>
          </a:p>
          <a:p>
            <a:pPr algn="just">
              <a:buFont typeface="Wingdings" pitchFamily="2" charset="2"/>
              <a:buNone/>
            </a:pPr>
            <a:endParaRPr lang="pt-BR" sz="2800" dirty="0" smtClean="0"/>
          </a:p>
        </p:txBody>
      </p:sp>
      <p:pic>
        <p:nvPicPr>
          <p:cNvPr id="4" name="Imagem 9" descr="SAM_6007.JPG"/>
          <p:cNvPicPr>
            <a:picLocks noChangeAspect="1"/>
          </p:cNvPicPr>
          <p:nvPr/>
        </p:nvPicPr>
        <p:blipFill>
          <a:blip r:embed="rId2" cstate="print"/>
          <a:srcRect b="18912"/>
          <a:stretch>
            <a:fillRect/>
          </a:stretch>
        </p:blipFill>
        <p:spPr bwMode="auto">
          <a:xfrm rot="21361983">
            <a:off x="4458439" y="5122962"/>
            <a:ext cx="2793195" cy="1735038"/>
          </a:xfrm>
          <a:prstGeom prst="rect">
            <a:avLst/>
          </a:prstGeom>
          <a:ln>
            <a:noFill/>
          </a:ln>
          <a:effectLst>
            <a:softEdge rad="112500"/>
          </a:effectLst>
        </p:spPr>
      </p:pic>
      <p:pic>
        <p:nvPicPr>
          <p:cNvPr id="6" name="Imagem 1" descr="fotos 471"/>
          <p:cNvPicPr>
            <a:picLocks noChangeAspect="1" noChangeArrowheads="1"/>
          </p:cNvPicPr>
          <p:nvPr/>
        </p:nvPicPr>
        <p:blipFill>
          <a:blip r:embed="rId3" cstate="print"/>
          <a:srcRect/>
          <a:stretch>
            <a:fillRect/>
          </a:stretch>
        </p:blipFill>
        <p:spPr bwMode="auto">
          <a:xfrm>
            <a:off x="6264696" y="3543401"/>
            <a:ext cx="2843808" cy="2045839"/>
          </a:xfrm>
          <a:prstGeom prst="rect">
            <a:avLst/>
          </a:prstGeom>
          <a:ln>
            <a:noFill/>
          </a:ln>
          <a:effectLst>
            <a:softEdge rad="112500"/>
          </a:effectLst>
        </p:spPr>
      </p:pic>
      <p:pic>
        <p:nvPicPr>
          <p:cNvPr id="7" name="Imagem 5" descr="sitio tamboril 091.jpg"/>
          <p:cNvPicPr>
            <a:picLocks noChangeAspect="1"/>
          </p:cNvPicPr>
          <p:nvPr/>
        </p:nvPicPr>
        <p:blipFill>
          <a:blip r:embed="rId4" cstate="print"/>
          <a:srcRect/>
          <a:stretch>
            <a:fillRect/>
          </a:stretch>
        </p:blipFill>
        <p:spPr bwMode="auto">
          <a:xfrm>
            <a:off x="2051720" y="3933056"/>
            <a:ext cx="2808312" cy="2040973"/>
          </a:xfrm>
          <a:prstGeom prst="rect">
            <a:avLst/>
          </a:prstGeom>
          <a:ln>
            <a:noFill/>
          </a:ln>
          <a:effectLst>
            <a:softEdge rad="112500"/>
          </a:effectLst>
        </p:spPr>
      </p:pic>
      <p:pic>
        <p:nvPicPr>
          <p:cNvPr id="8" name="Imagem 6" descr="PROJETOBIBLIOTECADIA DA CRIANÇA 256.jpg"/>
          <p:cNvPicPr>
            <a:picLocks noChangeAspect="1"/>
          </p:cNvPicPr>
          <p:nvPr/>
        </p:nvPicPr>
        <p:blipFill>
          <a:blip r:embed="rId5" cstate="print"/>
          <a:srcRect/>
          <a:stretch>
            <a:fillRect/>
          </a:stretch>
        </p:blipFill>
        <p:spPr bwMode="auto">
          <a:xfrm rot="335526">
            <a:off x="-65978" y="5101628"/>
            <a:ext cx="2691042" cy="1794174"/>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4000" dirty="0" smtClean="0"/>
              <a:t>Depoimento</a:t>
            </a:r>
            <a:r>
              <a:rPr lang="pt-BR" dirty="0" smtClean="0"/>
              <a:t/>
            </a:r>
            <a:br>
              <a:rPr lang="pt-BR" dirty="0" smtClean="0"/>
            </a:br>
            <a:r>
              <a:rPr lang="pt-BR" b="1" dirty="0" smtClean="0"/>
              <a:t>Raimundo Carrero</a:t>
            </a:r>
            <a:endParaRPr lang="pt-BR" b="1" dirty="0"/>
          </a:p>
        </p:txBody>
      </p:sp>
      <p:sp>
        <p:nvSpPr>
          <p:cNvPr id="3" name="Espaço Reservado para Conteúdo 2"/>
          <p:cNvSpPr>
            <a:spLocks noGrp="1"/>
          </p:cNvSpPr>
          <p:nvPr>
            <p:ph idx="1"/>
          </p:nvPr>
        </p:nvSpPr>
        <p:spPr>
          <a:xfrm>
            <a:off x="457200" y="1600200"/>
            <a:ext cx="5987008" cy="4525963"/>
          </a:xfrm>
        </p:spPr>
        <p:txBody>
          <a:bodyPr/>
          <a:lstStyle/>
          <a:p>
            <a:pPr marL="0" indent="0" algn="just">
              <a:buNone/>
              <a:tabLst>
                <a:tab pos="625475" algn="l"/>
              </a:tabLst>
            </a:pPr>
            <a:r>
              <a:rPr lang="pt-BR" sz="2000" dirty="0" smtClean="0"/>
              <a:t>	Fiquei muito entusiasmado com os projetos Baú de Leitura e Correio do Leitor, desenvolvidos pela Prefeitura de Carnaíba, através de sua Secretaria de Educação. Algo maravilhoso, que se faz em condições adversas, mas que coloca Carnaíba na vanguarda dos estudos de literatura nas escolas primárias e secundárias, não só de Pernambuco. Também do Brasil.</a:t>
            </a:r>
          </a:p>
        </p:txBody>
      </p:sp>
      <p:pic>
        <p:nvPicPr>
          <p:cNvPr id="1026" name="Picture 2" descr="http://www2.joaoalberto.com/wp-content/uploads/2011/01/carrero.jpg"/>
          <p:cNvPicPr>
            <a:picLocks noChangeAspect="1" noChangeArrowheads="1"/>
          </p:cNvPicPr>
          <p:nvPr/>
        </p:nvPicPr>
        <p:blipFill>
          <a:blip r:embed="rId2" cstate="print"/>
          <a:srcRect r="9010"/>
          <a:stretch>
            <a:fillRect/>
          </a:stretch>
        </p:blipFill>
        <p:spPr bwMode="auto">
          <a:xfrm>
            <a:off x="6426436" y="1700808"/>
            <a:ext cx="2682068" cy="1980457"/>
          </a:xfrm>
          <a:prstGeom prst="rect">
            <a:avLst/>
          </a:prstGeom>
          <a:ln>
            <a:noFill/>
          </a:ln>
          <a:effectLst>
            <a:softEdge rad="112500"/>
          </a:effectLst>
        </p:spPr>
      </p:pic>
      <p:sp>
        <p:nvSpPr>
          <p:cNvPr id="5" name="Retângulo 4"/>
          <p:cNvSpPr/>
          <p:nvPr/>
        </p:nvSpPr>
        <p:spPr>
          <a:xfrm>
            <a:off x="467544" y="3715285"/>
            <a:ext cx="8460432" cy="3170099"/>
          </a:xfrm>
          <a:prstGeom prst="rect">
            <a:avLst/>
          </a:prstGeom>
        </p:spPr>
        <p:txBody>
          <a:bodyPr wrap="square">
            <a:spAutoFit/>
          </a:bodyPr>
          <a:lstStyle/>
          <a:p>
            <a:pPr marL="0" indent="0">
              <a:buNone/>
              <a:tabLst>
                <a:tab pos="625475" algn="l"/>
              </a:tabLst>
            </a:pPr>
            <a:endParaRPr lang="pt-BR" sz="2000" dirty="0" smtClean="0"/>
          </a:p>
          <a:p>
            <a:pPr marL="0" indent="0">
              <a:buNone/>
              <a:tabLst>
                <a:tab pos="625475" algn="l"/>
              </a:tabLst>
            </a:pPr>
            <a:r>
              <a:rPr lang="pt-BR" sz="2000" dirty="0" smtClean="0"/>
              <a:t>	Simples, bem simples, e que, no entanto, movimenta toda a rede escolar e milhares de crianças diante do mundo encantado da leitura, com suas magias e suas surpresas. Imagino as crianças lendo tudo com ansiedade, escrevendo para os colegas e para os personagens, trocando ideias.</a:t>
            </a:r>
          </a:p>
          <a:p>
            <a:pPr marL="0" indent="0">
              <a:buNone/>
              <a:tabLst>
                <a:tab pos="625475" algn="l"/>
              </a:tabLst>
            </a:pPr>
            <a:r>
              <a:rPr lang="pt-BR" sz="2000" dirty="0" smtClean="0"/>
              <a:t>	Estou convencido que poderia ser um grande projeto estadual, envolvendo dirigentes, professores e, é claro, também estudantes, desde os menores aos mais desenvolvidos.</a:t>
            </a:r>
          </a:p>
          <a:p>
            <a:pPr marL="0" indent="0">
              <a:buNone/>
              <a:tabLst>
                <a:tab pos="625475" algn="l"/>
              </a:tabLst>
            </a:pPr>
            <a:r>
              <a:rPr lang="pt-BR" sz="2000" dirty="0" smtClean="0"/>
              <a:t>	Uma guerrilha cultural com certeza!</a:t>
            </a:r>
          </a:p>
        </p:txBody>
      </p:sp>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dirty="0" smtClean="0"/>
              <a:t>Projetos da Secretaria de Educação</a:t>
            </a:r>
            <a:endParaRPr lang="pt-BR" dirty="0"/>
          </a:p>
        </p:txBody>
      </p:sp>
      <p:sp>
        <p:nvSpPr>
          <p:cNvPr id="23554" name="Rectangle 3"/>
          <p:cNvSpPr>
            <a:spLocks noGrp="1"/>
          </p:cNvSpPr>
          <p:nvPr>
            <p:ph idx="1"/>
          </p:nvPr>
        </p:nvSpPr>
        <p:spPr>
          <a:xfrm>
            <a:off x="457200" y="1600200"/>
            <a:ext cx="7643192" cy="4525963"/>
          </a:xfrm>
        </p:spPr>
        <p:txBody>
          <a:bodyPr/>
          <a:lstStyle/>
          <a:p>
            <a:pPr marL="363538" indent="-363538" algn="just">
              <a:lnSpc>
                <a:spcPct val="80000"/>
              </a:lnSpc>
            </a:pPr>
            <a:r>
              <a:rPr lang="pt-BR" sz="2800" b="1" dirty="0" smtClean="0"/>
              <a:t>Projeto Leitura em Quatro Rodas</a:t>
            </a:r>
            <a:r>
              <a:rPr lang="pt-BR" sz="2800" dirty="0" smtClean="0"/>
              <a:t> </a:t>
            </a:r>
          </a:p>
          <a:p>
            <a:pPr marL="763588" lvl="1" indent="-363538" algn="just">
              <a:lnSpc>
                <a:spcPct val="80000"/>
              </a:lnSpc>
            </a:pPr>
            <a:r>
              <a:rPr lang="pt-BR" sz="2400" dirty="0" smtClean="0"/>
              <a:t>Pensando em incentivar a formação do leitor desde a tenra idade, em parceria com a Biblioteca Pública Municipal, levando durante todo ano letivo leitura a todas as escolas da Zona Rural. Por meio de uma agenda são desenvolvidas atividades como: Café Literário, Cardápio de Leitura, etc.</a:t>
            </a:r>
          </a:p>
        </p:txBody>
      </p:sp>
      <p:pic>
        <p:nvPicPr>
          <p:cNvPr id="9" name="Picture 4" descr="agosto4"/>
          <p:cNvPicPr>
            <a:picLocks noChangeAspect="1" noChangeArrowheads="1"/>
          </p:cNvPicPr>
          <p:nvPr/>
        </p:nvPicPr>
        <p:blipFill>
          <a:blip r:embed="rId2" cstate="print"/>
          <a:srcRect/>
          <a:stretch>
            <a:fillRect/>
          </a:stretch>
        </p:blipFill>
        <p:spPr bwMode="auto">
          <a:xfrm>
            <a:off x="3131840" y="4149080"/>
            <a:ext cx="3734752" cy="2708920"/>
          </a:xfrm>
          <a:prstGeom prst="rect">
            <a:avLst/>
          </a:prstGeom>
          <a:ln>
            <a:noFill/>
          </a:ln>
          <a:effectLst>
            <a:softEdge rad="112500"/>
          </a:effectLst>
        </p:spPr>
      </p:pic>
      <p:pic>
        <p:nvPicPr>
          <p:cNvPr id="10" name="Picture 5" descr="agosto1"/>
          <p:cNvPicPr>
            <a:picLocks noChangeAspect="1" noChangeArrowheads="1"/>
          </p:cNvPicPr>
          <p:nvPr/>
        </p:nvPicPr>
        <p:blipFill>
          <a:blip r:embed="rId3" cstate="print"/>
          <a:srcRect/>
          <a:stretch>
            <a:fillRect/>
          </a:stretch>
        </p:blipFill>
        <p:spPr bwMode="auto">
          <a:xfrm rot="21278834">
            <a:off x="70627" y="4261521"/>
            <a:ext cx="3264376" cy="2449557"/>
          </a:xfrm>
          <a:prstGeom prst="rect">
            <a:avLst/>
          </a:prstGeom>
          <a:ln>
            <a:noFill/>
          </a:ln>
          <a:effectLst>
            <a:softEdge rad="112500"/>
          </a:effectLst>
        </p:spPr>
      </p:pic>
      <p:graphicFrame>
        <p:nvGraphicFramePr>
          <p:cNvPr id="11" name="Diagrama 10"/>
          <p:cNvGraphicFramePr/>
          <p:nvPr/>
        </p:nvGraphicFramePr>
        <p:xfrm>
          <a:off x="4788024" y="3861048"/>
          <a:ext cx="4248472" cy="1152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med">
    <p:newsfla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dirty="0" smtClean="0"/>
              <a:t>Projetos da Secretaria de Educação</a:t>
            </a:r>
            <a:endParaRPr lang="pt-BR" dirty="0"/>
          </a:p>
        </p:txBody>
      </p:sp>
      <p:sp>
        <p:nvSpPr>
          <p:cNvPr id="26626" name="Espaço Reservado para Conteúdo 2"/>
          <p:cNvSpPr>
            <a:spLocks noGrp="1"/>
          </p:cNvSpPr>
          <p:nvPr>
            <p:ph idx="1"/>
          </p:nvPr>
        </p:nvSpPr>
        <p:spPr/>
        <p:txBody>
          <a:bodyPr/>
          <a:lstStyle/>
          <a:p>
            <a:pPr marL="0" indent="0" algn="just" eaLnBrk="1" hangingPunct="1">
              <a:tabLst>
                <a:tab pos="363538" algn="l"/>
              </a:tabLst>
            </a:pPr>
            <a:r>
              <a:rPr lang="pt-BR" sz="2800" dirty="0" smtClean="0"/>
              <a:t> </a:t>
            </a:r>
            <a:r>
              <a:rPr lang="pt-BR" sz="2800" b="1" dirty="0" smtClean="0"/>
              <a:t>Projeto Cultural</a:t>
            </a:r>
            <a:endParaRPr lang="pt-BR" sz="2800" dirty="0" smtClean="0"/>
          </a:p>
          <a:p>
            <a:pPr marL="400050" lvl="1" indent="0" algn="just">
              <a:tabLst>
                <a:tab pos="363538" algn="l"/>
              </a:tabLst>
            </a:pPr>
            <a:r>
              <a:rPr lang="pt-BR" sz="2400" dirty="0" smtClean="0"/>
              <a:t>Este projeto tem como eixo temático os Temas Transversais: Ética, Saúde, Pluralidade Cultural e a Proposta dos Direitos Humanos. São eixos temáticos refletidos em Rede, sem perder o foco da aprendizagem do aluno, </a:t>
            </a:r>
            <a:r>
              <a:rPr lang="pt-BR" sz="2400" dirty="0" err="1" smtClean="0"/>
              <a:t>ressignificando</a:t>
            </a:r>
            <a:r>
              <a:rPr lang="pt-BR" sz="2400" dirty="0" smtClean="0"/>
              <a:t> o seu conhecimento.</a:t>
            </a:r>
          </a:p>
        </p:txBody>
      </p:sp>
      <p:pic>
        <p:nvPicPr>
          <p:cNvPr id="26627" name="Imagem 5" descr="PROJETOS 304"/>
          <p:cNvPicPr>
            <a:picLocks noChangeAspect="1" noChangeArrowheads="1"/>
          </p:cNvPicPr>
          <p:nvPr/>
        </p:nvPicPr>
        <p:blipFill>
          <a:blip r:embed="rId2" cstate="print">
            <a:lum bright="12000"/>
          </a:blip>
          <a:srcRect/>
          <a:stretch>
            <a:fillRect/>
          </a:stretch>
        </p:blipFill>
        <p:spPr bwMode="auto">
          <a:xfrm>
            <a:off x="2051720" y="4010715"/>
            <a:ext cx="2878941" cy="2226597"/>
          </a:xfrm>
          <a:prstGeom prst="rect">
            <a:avLst/>
          </a:prstGeom>
          <a:ln>
            <a:noFill/>
          </a:ln>
          <a:effectLst>
            <a:softEdge rad="112500"/>
          </a:effectLst>
        </p:spPr>
      </p:pic>
      <p:pic>
        <p:nvPicPr>
          <p:cNvPr id="16388" name="Imagem 5" descr="SAM_6008.JPG"/>
          <p:cNvPicPr>
            <a:picLocks noChangeAspect="1"/>
          </p:cNvPicPr>
          <p:nvPr/>
        </p:nvPicPr>
        <p:blipFill>
          <a:blip r:embed="rId3" cstate="print"/>
          <a:srcRect/>
          <a:stretch>
            <a:fillRect/>
          </a:stretch>
        </p:blipFill>
        <p:spPr bwMode="auto">
          <a:xfrm>
            <a:off x="0" y="5157192"/>
            <a:ext cx="2294519" cy="1700808"/>
          </a:xfrm>
          <a:prstGeom prst="rect">
            <a:avLst/>
          </a:prstGeom>
          <a:ln>
            <a:noFill/>
          </a:ln>
          <a:effectLst>
            <a:softEdge rad="112500"/>
          </a:effectLst>
        </p:spPr>
      </p:pic>
      <p:pic>
        <p:nvPicPr>
          <p:cNvPr id="6" name="Imagem 2" descr="SAM_5973.JPG"/>
          <p:cNvPicPr>
            <a:picLocks noChangeAspect="1"/>
          </p:cNvPicPr>
          <p:nvPr/>
        </p:nvPicPr>
        <p:blipFill>
          <a:blip r:embed="rId4" cstate="print"/>
          <a:srcRect/>
          <a:stretch>
            <a:fillRect/>
          </a:stretch>
        </p:blipFill>
        <p:spPr bwMode="auto">
          <a:xfrm>
            <a:off x="4644008" y="5148436"/>
            <a:ext cx="2306334" cy="1709565"/>
          </a:xfrm>
          <a:prstGeom prst="rect">
            <a:avLst/>
          </a:prstGeom>
          <a:ln>
            <a:noFill/>
          </a:ln>
          <a:effectLst>
            <a:softEdge rad="112500"/>
          </a:effectLst>
        </p:spPr>
      </p:pic>
      <p:pic>
        <p:nvPicPr>
          <p:cNvPr id="7" name="Imagem 3" descr="SAM_5977.JPG"/>
          <p:cNvPicPr>
            <a:picLocks noChangeAspect="1"/>
          </p:cNvPicPr>
          <p:nvPr/>
        </p:nvPicPr>
        <p:blipFill>
          <a:blip r:embed="rId5" cstate="print"/>
          <a:srcRect/>
          <a:stretch>
            <a:fillRect/>
          </a:stretch>
        </p:blipFill>
        <p:spPr bwMode="auto">
          <a:xfrm>
            <a:off x="6478569" y="3978959"/>
            <a:ext cx="2665431" cy="2114337"/>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pt-BR" dirty="0" smtClean="0"/>
              <a:t>Merenda Escolar</a:t>
            </a:r>
            <a:endParaRPr lang="pt-BR" dirty="0"/>
          </a:p>
        </p:txBody>
      </p:sp>
      <p:sp>
        <p:nvSpPr>
          <p:cNvPr id="35843" name="Espaço Reservado para Conteúdo 2"/>
          <p:cNvSpPr>
            <a:spLocks noGrp="1"/>
          </p:cNvSpPr>
          <p:nvPr>
            <p:ph idx="1"/>
          </p:nvPr>
        </p:nvSpPr>
        <p:spPr/>
        <p:txBody>
          <a:bodyPr/>
          <a:lstStyle/>
          <a:p>
            <a:r>
              <a:rPr lang="pt-BR" sz="2800" dirty="0" smtClean="0"/>
              <a:t>Ofertamos uma merenda de qualidade com todos os nutrientes necessários de uma dieta adequada para todas as escolas da rede.</a:t>
            </a:r>
          </a:p>
          <a:p>
            <a:endParaRPr lang="pt-BR" sz="2800" dirty="0" smtClean="0"/>
          </a:p>
        </p:txBody>
      </p:sp>
      <p:pic>
        <p:nvPicPr>
          <p:cNvPr id="26628" name="Imagem 3" descr="DSC_0231.JPG"/>
          <p:cNvPicPr>
            <a:picLocks noChangeAspect="1"/>
          </p:cNvPicPr>
          <p:nvPr/>
        </p:nvPicPr>
        <p:blipFill>
          <a:blip r:embed="rId2" cstate="print"/>
          <a:srcRect/>
          <a:stretch>
            <a:fillRect/>
          </a:stretch>
        </p:blipFill>
        <p:spPr bwMode="auto">
          <a:xfrm rot="20828552">
            <a:off x="159735" y="3136687"/>
            <a:ext cx="4432531" cy="3233609"/>
          </a:xfrm>
          <a:prstGeom prst="rect">
            <a:avLst/>
          </a:prstGeom>
          <a:ln>
            <a:noFill/>
          </a:ln>
          <a:effectLst>
            <a:softEdge rad="112500"/>
          </a:effectLst>
        </p:spPr>
      </p:pic>
      <p:pic>
        <p:nvPicPr>
          <p:cNvPr id="26629" name="Imagem 4" descr="Escola Conego Luiz 011.JPG"/>
          <p:cNvPicPr>
            <a:picLocks noChangeAspect="1"/>
          </p:cNvPicPr>
          <p:nvPr/>
        </p:nvPicPr>
        <p:blipFill>
          <a:blip r:embed="rId3" cstate="print"/>
          <a:srcRect/>
          <a:stretch>
            <a:fillRect/>
          </a:stretch>
        </p:blipFill>
        <p:spPr bwMode="auto">
          <a:xfrm>
            <a:off x="4572000" y="3323211"/>
            <a:ext cx="4495357" cy="3418157"/>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9" name="Imagem 10" descr="DSC_0211.JPG"/>
          <p:cNvPicPr>
            <a:picLocks noChangeAspect="1"/>
          </p:cNvPicPr>
          <p:nvPr/>
        </p:nvPicPr>
        <p:blipFill>
          <a:blip r:embed="rId2" cstate="print"/>
          <a:srcRect/>
          <a:stretch>
            <a:fillRect/>
          </a:stretch>
        </p:blipFill>
        <p:spPr bwMode="auto">
          <a:xfrm rot="168524">
            <a:off x="5089696" y="4380406"/>
            <a:ext cx="3888432" cy="2477594"/>
          </a:xfrm>
          <a:prstGeom prst="rect">
            <a:avLst/>
          </a:prstGeom>
          <a:ln>
            <a:noFill/>
          </a:ln>
          <a:effectLst>
            <a:softEdge rad="112500"/>
          </a:effectLst>
        </p:spPr>
      </p:pic>
      <p:sp>
        <p:nvSpPr>
          <p:cNvPr id="2" name="Título 1"/>
          <p:cNvSpPr>
            <a:spLocks noGrp="1"/>
          </p:cNvSpPr>
          <p:nvPr>
            <p:ph type="title"/>
          </p:nvPr>
        </p:nvSpPr>
        <p:spPr/>
        <p:txBody>
          <a:bodyPr/>
          <a:lstStyle/>
          <a:p>
            <a:pPr>
              <a:defRPr/>
            </a:pPr>
            <a:r>
              <a:rPr lang="pt-BR" b="1" dirty="0" smtClean="0"/>
              <a:t>Infraestrutura</a:t>
            </a:r>
            <a:endParaRPr lang="pt-BR" b="1" dirty="0"/>
          </a:p>
        </p:txBody>
      </p:sp>
      <p:sp>
        <p:nvSpPr>
          <p:cNvPr id="55299" name="Espaço Reservado para Conteúdo 2"/>
          <p:cNvSpPr>
            <a:spLocks noGrp="1"/>
          </p:cNvSpPr>
          <p:nvPr>
            <p:ph idx="1"/>
          </p:nvPr>
        </p:nvSpPr>
        <p:spPr/>
        <p:txBody>
          <a:bodyPr/>
          <a:lstStyle/>
          <a:p>
            <a:pPr algn="just"/>
            <a:r>
              <a:rPr lang="pt-BR" sz="2800" dirty="0" smtClean="0"/>
              <a:t>A ampliação de salas de aula na zona rural e urbana foram pensadas pedagogicamente para eliminar  os vários anexos  existentes no município.</a:t>
            </a:r>
          </a:p>
          <a:p>
            <a:pPr algn="just">
              <a:buFont typeface="Wingdings" pitchFamily="2" charset="2"/>
              <a:buNone/>
            </a:pPr>
            <a:r>
              <a:rPr lang="pt-BR" sz="2800" dirty="0" smtClean="0"/>
              <a:t> </a:t>
            </a:r>
          </a:p>
        </p:txBody>
      </p:sp>
      <p:pic>
        <p:nvPicPr>
          <p:cNvPr id="49156" name="Imagem 7" descr="Escola Conego Luiz 028.JPG"/>
          <p:cNvPicPr>
            <a:picLocks noChangeAspect="1"/>
          </p:cNvPicPr>
          <p:nvPr/>
        </p:nvPicPr>
        <p:blipFill>
          <a:blip r:embed="rId3" cstate="print"/>
          <a:srcRect/>
          <a:stretch>
            <a:fillRect/>
          </a:stretch>
        </p:blipFill>
        <p:spPr bwMode="auto">
          <a:xfrm rot="21023311">
            <a:off x="2922674" y="4183828"/>
            <a:ext cx="2309597" cy="2001423"/>
          </a:xfrm>
          <a:prstGeom prst="rect">
            <a:avLst/>
          </a:prstGeom>
          <a:ln>
            <a:noFill/>
          </a:ln>
          <a:effectLst>
            <a:softEdge rad="112500"/>
          </a:effectLst>
        </p:spPr>
      </p:pic>
      <p:pic>
        <p:nvPicPr>
          <p:cNvPr id="49157" name="Imagem 8" descr="DSC07779.JPG"/>
          <p:cNvPicPr>
            <a:picLocks noChangeAspect="1"/>
          </p:cNvPicPr>
          <p:nvPr/>
        </p:nvPicPr>
        <p:blipFill>
          <a:blip r:embed="rId4" cstate="print"/>
          <a:srcRect/>
          <a:stretch>
            <a:fillRect/>
          </a:stretch>
        </p:blipFill>
        <p:spPr bwMode="auto">
          <a:xfrm>
            <a:off x="0" y="4953000"/>
            <a:ext cx="3143250" cy="1905000"/>
          </a:xfrm>
          <a:prstGeom prst="rect">
            <a:avLst/>
          </a:prstGeom>
          <a:ln>
            <a:noFill/>
          </a:ln>
          <a:effectLst>
            <a:softEdge rad="112500"/>
          </a:effectLst>
        </p:spPr>
      </p:pic>
      <p:pic>
        <p:nvPicPr>
          <p:cNvPr id="49158" name="Imagem 9" descr="SAM_0082.JPG"/>
          <p:cNvPicPr>
            <a:picLocks noChangeAspect="1"/>
          </p:cNvPicPr>
          <p:nvPr/>
        </p:nvPicPr>
        <p:blipFill>
          <a:blip r:embed="rId5" cstate="print"/>
          <a:srcRect/>
          <a:stretch>
            <a:fillRect/>
          </a:stretch>
        </p:blipFill>
        <p:spPr bwMode="auto">
          <a:xfrm>
            <a:off x="4534834" y="2894756"/>
            <a:ext cx="4501662" cy="1830388"/>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Imagem 3"/>
          <p:cNvPicPr>
            <a:picLocks noChangeAspect="1"/>
          </p:cNvPicPr>
          <p:nvPr/>
        </p:nvPicPr>
        <p:blipFill>
          <a:blip r:embed="rId2" cstate="print"/>
          <a:srcRect/>
          <a:stretch>
            <a:fillRect/>
          </a:stretch>
        </p:blipFill>
        <p:spPr bwMode="auto">
          <a:xfrm rot="159141">
            <a:off x="5157200" y="3652523"/>
            <a:ext cx="3808534" cy="3146425"/>
          </a:xfrm>
          <a:prstGeom prst="rect">
            <a:avLst/>
          </a:prstGeom>
          <a:ln>
            <a:noFill/>
          </a:ln>
          <a:effectLst>
            <a:softEdge rad="112500"/>
          </a:effectLst>
        </p:spPr>
      </p:pic>
      <p:grpSp>
        <p:nvGrpSpPr>
          <p:cNvPr id="2" name="Grupo 1"/>
          <p:cNvGrpSpPr>
            <a:grpSpLocks/>
          </p:cNvGrpSpPr>
          <p:nvPr/>
        </p:nvGrpSpPr>
        <p:grpSpPr bwMode="auto">
          <a:xfrm rot="21154204">
            <a:off x="197579" y="277688"/>
            <a:ext cx="4512242" cy="3348757"/>
            <a:chOff x="179388" y="188913"/>
            <a:chExt cx="4656137" cy="3492500"/>
          </a:xfrm>
        </p:grpSpPr>
        <p:pic>
          <p:nvPicPr>
            <p:cNvPr id="52230" name="Imagem 4"/>
            <p:cNvPicPr>
              <a:picLocks noChangeAspect="1"/>
            </p:cNvPicPr>
            <p:nvPr/>
          </p:nvPicPr>
          <p:blipFill>
            <a:blip r:embed="rId3" cstate="print"/>
            <a:srcRect/>
            <a:stretch>
              <a:fillRect/>
            </a:stretch>
          </p:blipFill>
          <p:spPr bwMode="auto">
            <a:xfrm>
              <a:off x="179388" y="188913"/>
              <a:ext cx="4656137" cy="3492500"/>
            </a:xfrm>
            <a:prstGeom prst="rect">
              <a:avLst/>
            </a:prstGeom>
            <a:ln>
              <a:noFill/>
            </a:ln>
            <a:effectLst>
              <a:softEdge rad="112500"/>
            </a:effectLst>
          </p:spPr>
        </p:pic>
        <p:sp>
          <p:nvSpPr>
            <p:cNvPr id="47110" name="WordArt 6"/>
            <p:cNvSpPr>
              <a:spLocks noChangeArrowheads="1" noChangeShapeType="1" noTextEdit="1"/>
            </p:cNvSpPr>
            <p:nvPr/>
          </p:nvSpPr>
          <p:spPr bwMode="auto">
            <a:xfrm rot="21372093">
              <a:off x="834255" y="1986187"/>
              <a:ext cx="3885137" cy="523875"/>
            </a:xfrm>
            <a:prstGeom prst="rect">
              <a:avLst/>
            </a:prstGeom>
            <a:scene3d>
              <a:camera prst="isometricOffAxis2Left"/>
              <a:lightRig rig="threePt" dir="t"/>
            </a:scene3d>
            <a:extLst>
              <a:ext uri="{AF507438-7753-43E0-B8FC-AC1667EBCBE1}"/>
            </a:extLst>
          </p:spPr>
          <p:txBody>
            <a:bodyPr wrap="none" fromWordArt="1">
              <a:prstTxWarp prst="textFadeLeft">
                <a:avLst>
                  <a:gd name="adj" fmla="val 35911"/>
                </a:avLst>
              </a:prstTxWarp>
            </a:bodyPr>
            <a:lstStyle/>
            <a:p>
              <a:pPr algn="ctr">
                <a:defRPr/>
              </a:pPr>
              <a:r>
                <a:rPr lang="pt-BR" sz="8800" kern="10" dirty="0">
                  <a:ln w="9525">
                    <a:solidFill>
                      <a:srgbClr val="000000"/>
                    </a:solidFill>
                    <a:round/>
                    <a:headEnd/>
                    <a:tailEnd/>
                  </a:ln>
                  <a:solidFill>
                    <a:srgbClr val="FFFFFF"/>
                  </a:solidFill>
                  <a:latin typeface="Arial Black" pitchFamily="34" charset="0"/>
                  <a:cs typeface="Arial"/>
                </a:rPr>
                <a:t>Grupo Escolar Cícero José da Silva</a:t>
              </a:r>
            </a:p>
          </p:txBody>
        </p:sp>
      </p:grpSp>
      <p:pic>
        <p:nvPicPr>
          <p:cNvPr id="52228" name="Imagem 7" descr="DSC_0109.JPG"/>
          <p:cNvPicPr>
            <a:picLocks noChangeAspect="1"/>
          </p:cNvPicPr>
          <p:nvPr/>
        </p:nvPicPr>
        <p:blipFill>
          <a:blip r:embed="rId4" cstate="print"/>
          <a:srcRect/>
          <a:stretch>
            <a:fillRect/>
          </a:stretch>
        </p:blipFill>
        <p:spPr bwMode="auto">
          <a:xfrm rot="240252">
            <a:off x="285751" y="3786189"/>
            <a:ext cx="4358054" cy="2879725"/>
          </a:xfrm>
          <a:prstGeom prst="rect">
            <a:avLst/>
          </a:prstGeom>
          <a:ln>
            <a:noFill/>
          </a:ln>
          <a:effectLst>
            <a:softEdge rad="112500"/>
          </a:effectLst>
        </p:spPr>
      </p:pic>
      <p:pic>
        <p:nvPicPr>
          <p:cNvPr id="52229" name="Imagem 8" descr="DSC_0127.JPG"/>
          <p:cNvPicPr>
            <a:picLocks noChangeAspect="1"/>
          </p:cNvPicPr>
          <p:nvPr/>
        </p:nvPicPr>
        <p:blipFill>
          <a:blip r:embed="rId5" cstate="print"/>
          <a:srcRect/>
          <a:stretch>
            <a:fillRect/>
          </a:stretch>
        </p:blipFill>
        <p:spPr bwMode="auto">
          <a:xfrm>
            <a:off x="4644008" y="142875"/>
            <a:ext cx="4499991" cy="3500438"/>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sz="4000" dirty="0" smtClean="0"/>
              <a:t>Nova Escola Cônego Luiz Gonzaga Vieira de Melo</a:t>
            </a:r>
            <a:endParaRPr lang="pt-BR" sz="4000" dirty="0"/>
          </a:p>
        </p:txBody>
      </p:sp>
      <p:pic>
        <p:nvPicPr>
          <p:cNvPr id="50178" name="Imagem 3" descr="Escola conego Luiz.gif"/>
          <p:cNvPicPr>
            <a:picLocks noChangeAspect="1"/>
          </p:cNvPicPr>
          <p:nvPr/>
        </p:nvPicPr>
        <p:blipFill>
          <a:blip r:embed="rId2" cstate="print"/>
          <a:srcRect/>
          <a:stretch>
            <a:fillRect/>
          </a:stretch>
        </p:blipFill>
        <p:spPr bwMode="auto">
          <a:xfrm>
            <a:off x="323528" y="2564904"/>
            <a:ext cx="8430358" cy="2928937"/>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pt-BR" sz="3200" b="1" dirty="0" smtClean="0"/>
              <a:t/>
            </a:r>
            <a:br>
              <a:rPr lang="pt-BR" sz="3200" b="1" dirty="0" smtClean="0"/>
            </a:br>
            <a:endParaRPr lang="pt-BR" dirty="0"/>
          </a:p>
        </p:txBody>
      </p:sp>
      <p:sp>
        <p:nvSpPr>
          <p:cNvPr id="8" name="Espaço Reservado para Conteúdo 7"/>
          <p:cNvSpPr>
            <a:spLocks noGrp="1"/>
          </p:cNvSpPr>
          <p:nvPr>
            <p:ph idx="1"/>
          </p:nvPr>
        </p:nvSpPr>
        <p:spPr>
          <a:xfrm>
            <a:off x="457200" y="1600200"/>
            <a:ext cx="4834880" cy="4525963"/>
          </a:xfrm>
        </p:spPr>
        <p:txBody>
          <a:bodyPr/>
          <a:lstStyle/>
          <a:p>
            <a:pPr>
              <a:buFont typeface="Arial" charset="0"/>
              <a:buChar char="•"/>
            </a:pPr>
            <a:r>
              <a:rPr lang="pt-BR" sz="2000" b="1" dirty="0" smtClean="0"/>
              <a:t>Escola </a:t>
            </a:r>
            <a:r>
              <a:rPr lang="pt-BR" sz="2000" b="1" dirty="0" err="1" smtClean="0"/>
              <a:t>Mul</a:t>
            </a:r>
            <a:r>
              <a:rPr lang="pt-BR" sz="2000" b="1" dirty="0" smtClean="0"/>
              <a:t>. Santa Lúcia –          Sítio Jatobá</a:t>
            </a:r>
          </a:p>
          <a:p>
            <a:pPr>
              <a:buFont typeface="Arial" charset="0"/>
              <a:buChar char="•"/>
            </a:pPr>
            <a:r>
              <a:rPr lang="pt-BR" sz="2000" b="1" dirty="0" smtClean="0"/>
              <a:t>Escola </a:t>
            </a:r>
            <a:r>
              <a:rPr lang="pt-BR" sz="2000" b="1" dirty="0" err="1" smtClean="0"/>
              <a:t>Mul</a:t>
            </a:r>
            <a:r>
              <a:rPr lang="pt-BR" sz="2000" b="1" dirty="0" smtClean="0"/>
              <a:t>. Martiniano Martins - Lagoa do Caroá</a:t>
            </a:r>
          </a:p>
          <a:p>
            <a:pPr>
              <a:buFont typeface="Arial" charset="0"/>
              <a:buChar char="•"/>
            </a:pPr>
            <a:r>
              <a:rPr lang="pt-BR" sz="2000" b="1" dirty="0" smtClean="0"/>
              <a:t>Escola Padre Frederico B. Maciel – Povoado de </a:t>
            </a:r>
            <a:r>
              <a:rPr lang="pt-BR" sz="2000" b="1" dirty="0" err="1" smtClean="0"/>
              <a:t>Itã</a:t>
            </a:r>
            <a:endParaRPr lang="pt-BR" sz="2000" b="1" dirty="0" smtClean="0"/>
          </a:p>
          <a:p>
            <a:pPr>
              <a:buFont typeface="Arial" charset="0"/>
              <a:buChar char="•"/>
            </a:pPr>
            <a:r>
              <a:rPr lang="pt-BR" sz="2000" b="1" dirty="0" smtClean="0"/>
              <a:t>Escola Padre José de Anchieta – Povoado de Serra Branca</a:t>
            </a:r>
          </a:p>
          <a:p>
            <a:pPr>
              <a:buFont typeface="Arial" charset="0"/>
              <a:buChar char="•"/>
            </a:pPr>
            <a:r>
              <a:rPr lang="pt-BR" sz="2000" b="1" dirty="0" smtClean="0"/>
              <a:t>Escola Domingos Jacinto- Povoado de </a:t>
            </a:r>
            <a:r>
              <a:rPr lang="pt-BR" sz="2000" b="1" dirty="0" err="1" smtClean="0"/>
              <a:t>Ibitiranga</a:t>
            </a:r>
            <a:r>
              <a:rPr lang="pt-BR" sz="2000" b="1" dirty="0" smtClean="0"/>
              <a:t> </a:t>
            </a:r>
          </a:p>
          <a:p>
            <a:pPr>
              <a:buFont typeface="Arial" charset="0"/>
              <a:buChar char="•"/>
            </a:pPr>
            <a:r>
              <a:rPr lang="pt-BR" sz="2000" b="1" dirty="0" smtClean="0"/>
              <a:t>Escola do Sitio Gameleira</a:t>
            </a:r>
          </a:p>
          <a:p>
            <a:endParaRPr lang="pt-BR" sz="2000" b="1" dirty="0" smtClean="0"/>
          </a:p>
          <a:p>
            <a:endParaRPr lang="pt-BR" sz="2000" dirty="0"/>
          </a:p>
        </p:txBody>
      </p:sp>
      <p:sp>
        <p:nvSpPr>
          <p:cNvPr id="51203" name="Retângulo 2"/>
          <p:cNvSpPr>
            <a:spLocks noChangeArrowheads="1"/>
          </p:cNvSpPr>
          <p:nvPr/>
        </p:nvSpPr>
        <p:spPr bwMode="auto">
          <a:xfrm>
            <a:off x="0" y="260648"/>
            <a:ext cx="7573108" cy="1077218"/>
          </a:xfrm>
          <a:prstGeom prst="rect">
            <a:avLst/>
          </a:prstGeom>
          <a:noFill/>
          <a:ln w="9525">
            <a:noFill/>
            <a:miter lim="800000"/>
            <a:headEnd/>
            <a:tailEnd/>
          </a:ln>
        </p:spPr>
        <p:txBody>
          <a:bodyPr>
            <a:spAutoFit/>
          </a:bodyPr>
          <a:lstStyle/>
          <a:p>
            <a:pPr algn="just"/>
            <a:r>
              <a:rPr lang="pt-BR" sz="3200" dirty="0"/>
              <a:t>Construção de Biblioteca Escolar em </a:t>
            </a:r>
          </a:p>
          <a:p>
            <a:pPr algn="just"/>
            <a:r>
              <a:rPr lang="pt-BR" sz="3200" dirty="0"/>
              <a:t>escolas da zona rural e zona urbana</a:t>
            </a:r>
            <a:r>
              <a:rPr lang="pt-BR" sz="3200" dirty="0" smtClean="0"/>
              <a:t>.</a:t>
            </a:r>
            <a:endParaRPr lang="pt-BR" sz="3200" dirty="0"/>
          </a:p>
        </p:txBody>
      </p:sp>
      <p:pic>
        <p:nvPicPr>
          <p:cNvPr id="51204" name="Imagem 3" descr="Islany0889.jpg"/>
          <p:cNvPicPr>
            <a:picLocks noChangeAspect="1"/>
          </p:cNvPicPr>
          <p:nvPr/>
        </p:nvPicPr>
        <p:blipFill>
          <a:blip r:embed="rId3" cstate="print"/>
          <a:srcRect/>
          <a:stretch>
            <a:fillRect/>
          </a:stretch>
        </p:blipFill>
        <p:spPr bwMode="auto">
          <a:xfrm>
            <a:off x="5364088" y="3068960"/>
            <a:ext cx="3642946" cy="2825502"/>
          </a:xfrm>
          <a:prstGeom prst="rect">
            <a:avLst/>
          </a:prstGeom>
          <a:ln>
            <a:noFill/>
          </a:ln>
          <a:effectLst>
            <a:softEdge rad="112500"/>
          </a:effectLst>
        </p:spPr>
      </p:pic>
      <p:pic>
        <p:nvPicPr>
          <p:cNvPr id="51205" name="Imagem 4" descr="Islany0893.jpg"/>
          <p:cNvPicPr>
            <a:picLocks noChangeAspect="1"/>
          </p:cNvPicPr>
          <p:nvPr/>
        </p:nvPicPr>
        <p:blipFill>
          <a:blip r:embed="rId4" cstate="print"/>
          <a:srcRect/>
          <a:stretch>
            <a:fillRect/>
          </a:stretch>
        </p:blipFill>
        <p:spPr bwMode="auto">
          <a:xfrm rot="21291426">
            <a:off x="3055785" y="5194171"/>
            <a:ext cx="2504799" cy="1628800"/>
          </a:xfrm>
          <a:prstGeom prst="rect">
            <a:avLst/>
          </a:prstGeom>
          <a:ln>
            <a:noFill/>
          </a:ln>
          <a:effectLst>
            <a:softEdge rad="112500"/>
          </a:effectLst>
        </p:spPr>
      </p:pic>
      <p:pic>
        <p:nvPicPr>
          <p:cNvPr id="51206" name="Imagem 5" descr="Islany0867.jpg"/>
          <p:cNvPicPr>
            <a:picLocks noChangeAspect="1"/>
          </p:cNvPicPr>
          <p:nvPr/>
        </p:nvPicPr>
        <p:blipFill>
          <a:blip r:embed="rId5" cstate="print"/>
          <a:srcRect/>
          <a:stretch>
            <a:fillRect/>
          </a:stretch>
        </p:blipFill>
        <p:spPr bwMode="auto">
          <a:xfrm rot="21070904">
            <a:off x="6075661" y="1182647"/>
            <a:ext cx="2787162" cy="1982788"/>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Islany0891.jpg"/>
          <p:cNvPicPr>
            <a:picLocks noChangeAspect="1"/>
          </p:cNvPicPr>
          <p:nvPr/>
        </p:nvPicPr>
        <p:blipFill>
          <a:blip r:embed="rId2" cstate="print"/>
          <a:srcRect/>
          <a:stretch>
            <a:fillRect/>
          </a:stretch>
        </p:blipFill>
        <p:spPr bwMode="auto">
          <a:xfrm rot="21389253">
            <a:off x="6766557" y="5212930"/>
            <a:ext cx="2316210" cy="1747159"/>
          </a:xfrm>
          <a:prstGeom prst="rect">
            <a:avLst/>
          </a:prstGeom>
          <a:ln>
            <a:noFill/>
          </a:ln>
          <a:effectLst>
            <a:softEdge rad="112500"/>
          </a:effectLst>
        </p:spPr>
      </p:pic>
      <p:pic>
        <p:nvPicPr>
          <p:cNvPr id="8" name="Imagem 7" descr="DSC_0177.JPG"/>
          <p:cNvPicPr>
            <a:picLocks noChangeAspect="1"/>
          </p:cNvPicPr>
          <p:nvPr/>
        </p:nvPicPr>
        <p:blipFill>
          <a:blip r:embed="rId3" cstate="print"/>
          <a:srcRect/>
          <a:stretch>
            <a:fillRect/>
          </a:stretch>
        </p:blipFill>
        <p:spPr bwMode="auto">
          <a:xfrm>
            <a:off x="6982022" y="3511878"/>
            <a:ext cx="2126482" cy="1933346"/>
          </a:xfrm>
          <a:prstGeom prst="rect">
            <a:avLst/>
          </a:prstGeom>
          <a:ln>
            <a:noFill/>
          </a:ln>
          <a:effectLst>
            <a:softEdge rad="112500"/>
          </a:effectLst>
        </p:spPr>
      </p:pic>
      <p:sp>
        <p:nvSpPr>
          <p:cNvPr id="2" name="Título 1"/>
          <p:cNvSpPr>
            <a:spLocks noGrp="1"/>
          </p:cNvSpPr>
          <p:nvPr>
            <p:ph type="title"/>
          </p:nvPr>
        </p:nvSpPr>
        <p:spPr/>
        <p:txBody>
          <a:bodyPr/>
          <a:lstStyle/>
          <a:p>
            <a:r>
              <a:rPr lang="pt-BR" sz="4000" dirty="0" smtClean="0"/>
              <a:t>Laboratório de Informática nas Escolas Rurais e Urbanas</a:t>
            </a:r>
            <a:endParaRPr lang="pt-BR" sz="4000" dirty="0"/>
          </a:p>
        </p:txBody>
      </p:sp>
      <p:sp>
        <p:nvSpPr>
          <p:cNvPr id="56323" name="Espaço Reservado para Conteúdo 2"/>
          <p:cNvSpPr>
            <a:spLocks noGrp="1"/>
          </p:cNvSpPr>
          <p:nvPr>
            <p:ph idx="1"/>
          </p:nvPr>
        </p:nvSpPr>
        <p:spPr>
          <a:xfrm>
            <a:off x="446856" y="1567333"/>
            <a:ext cx="8229600" cy="4525963"/>
          </a:xfrm>
        </p:spPr>
        <p:txBody>
          <a:bodyPr/>
          <a:lstStyle/>
          <a:p>
            <a:r>
              <a:rPr lang="pt-BR" sz="2200" dirty="0" smtClean="0"/>
              <a:t>Dezesseis Escolas Rurais do município receberam computadores do PROINFO/MEC, uma parceria com Governo Municipal que em contrapartida organiza                    as salas e em muitas escolas colocou Internet e         roteadores...</a:t>
            </a:r>
          </a:p>
          <a:p>
            <a:pPr lvl="1"/>
            <a:r>
              <a:rPr lang="pt-BR" sz="1600" dirty="0" smtClean="0"/>
              <a:t>Escola </a:t>
            </a:r>
            <a:r>
              <a:rPr lang="pt-BR" sz="1600" dirty="0" err="1" smtClean="0"/>
              <a:t>Mul</a:t>
            </a:r>
            <a:r>
              <a:rPr lang="pt-BR" sz="1600" dirty="0" smtClean="0"/>
              <a:t>. Imaculada Conceição</a:t>
            </a:r>
          </a:p>
          <a:p>
            <a:pPr lvl="1"/>
            <a:r>
              <a:rPr lang="pt-BR" sz="1600" dirty="0" smtClean="0"/>
              <a:t>Escola </a:t>
            </a:r>
            <a:r>
              <a:rPr lang="pt-BR" sz="1600" dirty="0" err="1" smtClean="0"/>
              <a:t>Mul</a:t>
            </a:r>
            <a:r>
              <a:rPr lang="pt-BR" sz="1600" dirty="0" smtClean="0"/>
              <a:t>. José Ferreira Monteiro</a:t>
            </a:r>
          </a:p>
          <a:p>
            <a:pPr lvl="1"/>
            <a:r>
              <a:rPr lang="pt-BR" sz="1600" dirty="0" smtClean="0"/>
              <a:t>Escola </a:t>
            </a:r>
            <a:r>
              <a:rPr lang="pt-BR" sz="1600" dirty="0" err="1" smtClean="0"/>
              <a:t>Mul</a:t>
            </a:r>
            <a:r>
              <a:rPr lang="pt-BR" sz="1600" dirty="0" smtClean="0"/>
              <a:t>. Santa Lúcia – Sítio Jatobá</a:t>
            </a:r>
          </a:p>
          <a:p>
            <a:pPr lvl="1"/>
            <a:r>
              <a:rPr lang="pt-BR" sz="1600" dirty="0" smtClean="0"/>
              <a:t>Escola </a:t>
            </a:r>
            <a:r>
              <a:rPr lang="pt-BR" sz="1600" dirty="0" err="1" smtClean="0"/>
              <a:t>Mul</a:t>
            </a:r>
            <a:r>
              <a:rPr lang="pt-BR" sz="1600" dirty="0" smtClean="0"/>
              <a:t>. Martiniano Martins - Lagoa do Caroá</a:t>
            </a:r>
          </a:p>
          <a:p>
            <a:pPr lvl="1"/>
            <a:r>
              <a:rPr lang="pt-BR" sz="1600" dirty="0" smtClean="0"/>
              <a:t>Escola Padre Frederico B. Maciel – Povoado de </a:t>
            </a:r>
            <a:r>
              <a:rPr lang="pt-BR" sz="1600" dirty="0" err="1" smtClean="0"/>
              <a:t>Itã</a:t>
            </a:r>
            <a:endParaRPr lang="pt-BR" sz="1600" dirty="0" smtClean="0"/>
          </a:p>
          <a:p>
            <a:pPr lvl="1"/>
            <a:r>
              <a:rPr lang="pt-BR" sz="1600" dirty="0" smtClean="0"/>
              <a:t>Escola Padre José de Anchieta – Povoado de Serra Branca</a:t>
            </a:r>
          </a:p>
          <a:p>
            <a:pPr lvl="1"/>
            <a:r>
              <a:rPr lang="pt-BR" sz="1600" dirty="0" smtClean="0"/>
              <a:t>Grupo Escolar José </a:t>
            </a:r>
            <a:r>
              <a:rPr lang="pt-BR" sz="1600" dirty="0" err="1" smtClean="0"/>
              <a:t>Arlonço</a:t>
            </a:r>
            <a:r>
              <a:rPr lang="pt-BR" sz="1600" dirty="0" smtClean="0"/>
              <a:t> – Sítio Bem-te-vi</a:t>
            </a:r>
          </a:p>
          <a:p>
            <a:pPr lvl="1"/>
            <a:r>
              <a:rPr lang="pt-BR" sz="1600" dirty="0" smtClean="0"/>
              <a:t>Grupo Escolar Sebastião José dos Santos – Sítio Jardim</a:t>
            </a:r>
          </a:p>
          <a:p>
            <a:pPr lvl="1"/>
            <a:r>
              <a:rPr lang="pt-BR" sz="1600" dirty="0" smtClean="0"/>
              <a:t>Escola </a:t>
            </a:r>
            <a:r>
              <a:rPr lang="pt-BR" sz="1600" dirty="0" err="1" smtClean="0"/>
              <a:t>Mul</a:t>
            </a:r>
            <a:r>
              <a:rPr lang="pt-BR" sz="1600" dirty="0" smtClean="0"/>
              <a:t>. do Sítio  Travessão do Caroá</a:t>
            </a:r>
          </a:p>
          <a:p>
            <a:pPr lvl="1"/>
            <a:r>
              <a:rPr lang="pt-BR" sz="1600" dirty="0" smtClean="0"/>
              <a:t>Escola </a:t>
            </a:r>
            <a:r>
              <a:rPr lang="pt-BR" sz="1600" dirty="0" err="1" smtClean="0"/>
              <a:t>Mul</a:t>
            </a:r>
            <a:r>
              <a:rPr lang="pt-BR" sz="1600" dirty="0" smtClean="0"/>
              <a:t>. Domingos Jacinto Ferreira – Distrito de </a:t>
            </a:r>
            <a:r>
              <a:rPr lang="pt-BR" sz="1600" dirty="0" err="1" smtClean="0"/>
              <a:t>Ibitiranga</a:t>
            </a:r>
            <a:endParaRPr lang="pt-BR" sz="1600" dirty="0" smtClean="0"/>
          </a:p>
          <a:p>
            <a:pPr lvl="1"/>
            <a:r>
              <a:rPr lang="pt-BR" sz="1600" dirty="0" smtClean="0"/>
              <a:t>Grupo Escolar Joana Freire</a:t>
            </a:r>
          </a:p>
          <a:p>
            <a:pPr lvl="1"/>
            <a:r>
              <a:rPr lang="pt-BR" sz="1600" dirty="0" smtClean="0"/>
              <a:t>Complexo Educacional Governador Miguel Arraes</a:t>
            </a:r>
          </a:p>
        </p:txBody>
      </p:sp>
      <p:pic>
        <p:nvPicPr>
          <p:cNvPr id="6" name="Imagem 5"/>
          <p:cNvPicPr>
            <a:picLocks noChangeAspect="1"/>
          </p:cNvPicPr>
          <p:nvPr/>
        </p:nvPicPr>
        <p:blipFill>
          <a:blip r:embed="rId4" cstate="print"/>
          <a:srcRect/>
          <a:stretch>
            <a:fillRect/>
          </a:stretch>
        </p:blipFill>
        <p:spPr bwMode="auto">
          <a:xfrm rot="538617">
            <a:off x="7433191" y="1037825"/>
            <a:ext cx="1739611" cy="1304708"/>
          </a:xfrm>
          <a:prstGeom prst="rect">
            <a:avLst/>
          </a:prstGeom>
          <a:ln>
            <a:noFill/>
          </a:ln>
          <a:effectLst>
            <a:softEdge rad="112500"/>
          </a:effectLst>
        </p:spPr>
      </p:pic>
      <p:pic>
        <p:nvPicPr>
          <p:cNvPr id="7" name="Imagem 6"/>
          <p:cNvPicPr>
            <a:picLocks noChangeAspect="1"/>
          </p:cNvPicPr>
          <p:nvPr/>
        </p:nvPicPr>
        <p:blipFill>
          <a:blip r:embed="rId5" cstate="print"/>
          <a:srcRect/>
          <a:stretch>
            <a:fillRect/>
          </a:stretch>
        </p:blipFill>
        <p:spPr bwMode="auto">
          <a:xfrm rot="214287">
            <a:off x="7035500" y="2187064"/>
            <a:ext cx="2027608" cy="1520707"/>
          </a:xfrm>
          <a:prstGeom prst="rect">
            <a:avLst/>
          </a:prstGeom>
          <a:ln>
            <a:noFill/>
          </a:ln>
          <a:effectLst>
            <a:softEdge rad="112500"/>
          </a:effectLst>
        </p:spPr>
      </p:pic>
    </p:spTree>
  </p:cSld>
  <p:clrMapOvr>
    <a:masterClrMapping/>
  </p:clrMapOvr>
  <p:transition spd="med">
    <p:newsfla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4000" dirty="0" smtClean="0"/>
              <a:t>Índice FIRJAN de Gestão Fiscal</a:t>
            </a:r>
            <a:br>
              <a:rPr lang="pt-BR" sz="4000" dirty="0" smtClean="0"/>
            </a:br>
            <a:r>
              <a:rPr lang="pt-BR" sz="4000" dirty="0" smtClean="0"/>
              <a:t>2010</a:t>
            </a:r>
            <a:endParaRPr lang="pt-BR" sz="4000" dirty="0"/>
          </a:p>
        </p:txBody>
      </p:sp>
      <p:sp>
        <p:nvSpPr>
          <p:cNvPr id="3" name="Espaço Reservado para Conteúdo 2"/>
          <p:cNvSpPr>
            <a:spLocks noGrp="1"/>
          </p:cNvSpPr>
          <p:nvPr>
            <p:ph idx="1"/>
          </p:nvPr>
        </p:nvSpPr>
        <p:spPr>
          <a:xfrm>
            <a:off x="446856" y="1600200"/>
            <a:ext cx="8229600" cy="4525963"/>
          </a:xfrm>
        </p:spPr>
        <p:txBody>
          <a:bodyPr/>
          <a:lstStyle/>
          <a:p>
            <a:endParaRPr lang="pt-BR" dirty="0"/>
          </a:p>
        </p:txBody>
      </p:sp>
      <p:pic>
        <p:nvPicPr>
          <p:cNvPr id="3076" name="Picture 4"/>
          <p:cNvPicPr>
            <a:picLocks noChangeAspect="1" noChangeArrowheads="1"/>
          </p:cNvPicPr>
          <p:nvPr/>
        </p:nvPicPr>
        <p:blipFill>
          <a:blip r:embed="rId2" cstate="print"/>
          <a:srcRect/>
          <a:stretch>
            <a:fillRect/>
          </a:stretch>
        </p:blipFill>
        <p:spPr bwMode="auto">
          <a:xfrm>
            <a:off x="2241912" y="1484784"/>
            <a:ext cx="4634344" cy="3456384"/>
          </a:xfrm>
          <a:prstGeom prst="rect">
            <a:avLst/>
          </a:prstGeom>
          <a:noFill/>
          <a:ln w="9525">
            <a:noFill/>
            <a:miter lim="800000"/>
            <a:headEnd/>
            <a:tailEnd/>
          </a:ln>
        </p:spPr>
      </p:pic>
      <p:grpSp>
        <p:nvGrpSpPr>
          <p:cNvPr id="9" name="Grupo 8"/>
          <p:cNvGrpSpPr/>
          <p:nvPr/>
        </p:nvGrpSpPr>
        <p:grpSpPr>
          <a:xfrm>
            <a:off x="969640" y="5068738"/>
            <a:ext cx="7274768" cy="1672630"/>
            <a:chOff x="825624" y="4753322"/>
            <a:chExt cx="7274768" cy="1672630"/>
          </a:xfrm>
        </p:grpSpPr>
        <p:pic>
          <p:nvPicPr>
            <p:cNvPr id="3075" name="Picture 3"/>
            <p:cNvPicPr>
              <a:picLocks noChangeAspect="1" noChangeArrowheads="1"/>
            </p:cNvPicPr>
            <p:nvPr/>
          </p:nvPicPr>
          <p:blipFill>
            <a:blip r:embed="rId3" cstate="print"/>
            <a:srcRect t="57845" r="1271" b="8080"/>
            <a:stretch>
              <a:fillRect/>
            </a:stretch>
          </p:blipFill>
          <p:spPr bwMode="auto">
            <a:xfrm>
              <a:off x="827584" y="5589240"/>
              <a:ext cx="7272808" cy="836712"/>
            </a:xfrm>
            <a:prstGeom prst="rect">
              <a:avLst/>
            </a:prstGeom>
            <a:noFill/>
            <a:ln w="9525">
              <a:noFill/>
              <a:miter lim="800000"/>
              <a:headEnd/>
              <a:tailEnd/>
            </a:ln>
          </p:spPr>
        </p:pic>
        <p:pic>
          <p:nvPicPr>
            <p:cNvPr id="8" name="Picture 3"/>
            <p:cNvPicPr>
              <a:picLocks noChangeAspect="1" noChangeArrowheads="1"/>
            </p:cNvPicPr>
            <p:nvPr/>
          </p:nvPicPr>
          <p:blipFill>
            <a:blip r:embed="rId3" cstate="print"/>
            <a:srcRect r="1271" b="65957"/>
            <a:stretch>
              <a:fillRect/>
            </a:stretch>
          </p:blipFill>
          <p:spPr bwMode="auto">
            <a:xfrm>
              <a:off x="825624" y="4753322"/>
              <a:ext cx="7272808" cy="835918"/>
            </a:xfrm>
            <a:prstGeom prst="rect">
              <a:avLst/>
            </a:prstGeom>
            <a:noFill/>
            <a:ln w="9525">
              <a:noFill/>
              <a:miter lim="800000"/>
              <a:headEnd/>
              <a:tailEnd/>
            </a:ln>
          </p:spPr>
        </p:pic>
      </p:grpSp>
    </p:spTree>
  </p:cSld>
  <p:clrMapOvr>
    <a:masterClrMapping/>
  </p:clrMapOvr>
  <p:transition spd="med">
    <p:newsfla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4000" dirty="0" smtClean="0"/>
              <a:t>Índice FIRJAN de Desenvolvimento Municipal - 2009</a:t>
            </a:r>
            <a:endParaRPr lang="pt-BR" sz="4000" dirty="0"/>
          </a:p>
        </p:txBody>
      </p:sp>
      <p:pic>
        <p:nvPicPr>
          <p:cNvPr id="5" name="Picture 2"/>
          <p:cNvPicPr>
            <a:picLocks noGrp="1" noChangeAspect="1" noChangeArrowheads="1"/>
          </p:cNvPicPr>
          <p:nvPr>
            <p:ph idx="1"/>
          </p:nvPr>
        </p:nvPicPr>
        <p:blipFill>
          <a:blip r:embed="rId2" cstate="print"/>
          <a:srcRect/>
          <a:stretch>
            <a:fillRect/>
          </a:stretch>
        </p:blipFill>
        <p:spPr bwMode="auto">
          <a:xfrm>
            <a:off x="1115616" y="1437752"/>
            <a:ext cx="6912768" cy="5291843"/>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4000" dirty="0" smtClean="0"/>
              <a:t>Índice FIRJAN de Desenvolvimento Municipal – 2000 a 2009</a:t>
            </a:r>
            <a:endParaRPr lang="pt-BR" sz="4000" dirty="0"/>
          </a:p>
        </p:txBody>
      </p:sp>
      <p:pic>
        <p:nvPicPr>
          <p:cNvPr id="6" name="Picture 2"/>
          <p:cNvPicPr>
            <a:picLocks noGrp="1" noChangeAspect="1" noChangeArrowheads="1"/>
          </p:cNvPicPr>
          <p:nvPr>
            <p:ph idx="1"/>
          </p:nvPr>
        </p:nvPicPr>
        <p:blipFill>
          <a:blip r:embed="rId2" cstate="print"/>
          <a:srcRect/>
          <a:stretch>
            <a:fillRect/>
          </a:stretch>
        </p:blipFill>
        <p:spPr bwMode="auto">
          <a:xfrm>
            <a:off x="1979712" y="1556792"/>
            <a:ext cx="5184576" cy="5237034"/>
          </a:xfrm>
          <a:prstGeom prst="rect">
            <a:avLst/>
          </a:prstGeom>
          <a:noFill/>
          <a:ln w="9525">
            <a:noFill/>
            <a:miter lim="800000"/>
            <a:headEnd/>
            <a:tailEnd/>
          </a:ln>
        </p:spPr>
      </p:pic>
    </p:spTree>
  </p:cSld>
  <p:clrMapOvr>
    <a:masterClrMapping/>
  </p:clrMapOvr>
  <p:transition spd="med">
    <p:newsfla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ctrTitle"/>
          </p:nvPr>
        </p:nvSpPr>
        <p:spPr/>
        <p:txBody>
          <a:bodyPr/>
          <a:lstStyle/>
          <a:p>
            <a:r>
              <a:rPr lang="pt-BR" dirty="0" smtClean="0">
                <a:latin typeface="Bradley Hand ITC" pitchFamily="66" charset="0"/>
              </a:rPr>
              <a:t>“A EDUCAÇÃO SOZINHA NÃO TRANSFORMA A SOCIEDADE, SEM ELA TAM POUCO A SOCIEDADE MUDA”.</a:t>
            </a:r>
            <a:br>
              <a:rPr lang="pt-BR" dirty="0" smtClean="0">
                <a:latin typeface="Bradley Hand ITC" pitchFamily="66" charset="0"/>
              </a:rPr>
            </a:br>
            <a:endParaRPr lang="pt-BR" dirty="0"/>
          </a:p>
        </p:txBody>
      </p:sp>
      <p:sp>
        <p:nvSpPr>
          <p:cNvPr id="6" name="Subtítulo 5"/>
          <p:cNvSpPr>
            <a:spLocks noGrp="1"/>
          </p:cNvSpPr>
          <p:nvPr>
            <p:ph type="subTitle" idx="1"/>
          </p:nvPr>
        </p:nvSpPr>
        <p:spPr/>
        <p:txBody>
          <a:bodyPr/>
          <a:lstStyle/>
          <a:p>
            <a:r>
              <a:rPr lang="pt-BR" b="1" i="1" dirty="0" smtClean="0">
                <a:effectLst/>
                <a:latin typeface="Bradley Hand ITC" pitchFamily="66" charset="0"/>
                <a:hlinkClick r:id="rId2" action="ppaction://hlinkfile"/>
              </a:rPr>
              <a:t>Paulo Freire</a:t>
            </a:r>
            <a:endParaRPr lang="pt-BR" b="1" i="1" dirty="0" smtClean="0">
              <a:effectLst/>
              <a:latin typeface="Bradley Hand ITC" pitchFamily="66" charset="0"/>
            </a:endParaRPr>
          </a:p>
        </p:txBody>
      </p:sp>
    </p:spTree>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1.bp.blogspot.com/_g5ThKIeDbiI/TAAisUmJjUI/AAAAAAAAAwU/U659XGdJWTA/s1600/ze_dantas_e_luiz_gonzaga%5B1%5D.jpg"/>
          <p:cNvPicPr>
            <a:picLocks noChangeAspect="1" noChangeArrowheads="1"/>
          </p:cNvPicPr>
          <p:nvPr/>
        </p:nvPicPr>
        <p:blipFill>
          <a:blip r:embed="rId3" cstate="print"/>
          <a:srcRect t="17581"/>
          <a:stretch>
            <a:fillRect/>
          </a:stretch>
        </p:blipFill>
        <p:spPr bwMode="auto">
          <a:xfrm>
            <a:off x="1798871" y="764704"/>
            <a:ext cx="5509433" cy="4555947"/>
          </a:xfrm>
          <a:prstGeom prst="rect">
            <a:avLst/>
          </a:prstGeom>
          <a:noFill/>
        </p:spPr>
      </p:pic>
      <p:sp>
        <p:nvSpPr>
          <p:cNvPr id="7" name="CaixaDeTexto 6"/>
          <p:cNvSpPr txBox="1"/>
          <p:nvPr/>
        </p:nvSpPr>
        <p:spPr>
          <a:xfrm>
            <a:off x="2195736" y="5301208"/>
            <a:ext cx="4536504" cy="954107"/>
          </a:xfrm>
          <a:prstGeom prst="rect">
            <a:avLst/>
          </a:prstGeom>
          <a:noFill/>
        </p:spPr>
        <p:txBody>
          <a:bodyPr wrap="square" rtlCol="0">
            <a:spAutoFit/>
          </a:bodyPr>
          <a:lstStyle/>
          <a:p>
            <a:pPr algn="ctr"/>
            <a:r>
              <a:rPr lang="pt-BR" sz="2800" b="1" i="1" dirty="0" smtClean="0"/>
              <a:t>Vozes da Seca</a:t>
            </a:r>
          </a:p>
          <a:p>
            <a:pPr algn="ctr"/>
            <a:r>
              <a:rPr lang="pt-BR" sz="2800" i="1" dirty="0" smtClean="0"/>
              <a:t>Luiz Gonzaga e Zé Dantas </a:t>
            </a:r>
            <a:endParaRPr lang="pt-BR" sz="2800" i="1" dirty="0"/>
          </a:p>
        </p:txBody>
      </p:sp>
      <p:pic>
        <p:nvPicPr>
          <p:cNvPr id="4" name="Vozes da seca (Luiz Gonzaga-Zé Dantas).avi.avi">
            <a:hlinkClick r:id="" action="ppaction://media"/>
          </p:cNvPr>
          <p:cNvPicPr>
            <a:picLocks noRot="1" noChangeAspect="1"/>
          </p:cNvPicPr>
          <p:nvPr>
            <a:videoFile r:link="rId1"/>
          </p:nvPr>
        </p:nvPicPr>
        <p:blipFill>
          <a:blip r:embed="rId4" cstate="print"/>
          <a:stretch>
            <a:fillRect/>
          </a:stretch>
        </p:blipFill>
        <p:spPr>
          <a:xfrm>
            <a:off x="-1714543" y="3500438"/>
            <a:ext cx="285736" cy="214302"/>
          </a:xfrm>
          <a:prstGeom prst="rect">
            <a:avLst/>
          </a:prstGeom>
        </p:spPr>
      </p:pic>
    </p:spTree>
  </p:cSld>
  <p:clrMapOvr>
    <a:masterClrMapping/>
  </p:clrMapOvr>
  <p:transition spd="med" advClick="0" advTm="10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numSld="999" showWhenStopped="0">
                <p:cTn id="7" fill="hold" display="0">
                  <p:stCondLst>
                    <p:cond delay="indefinite"/>
                  </p:stCondLst>
                  <p:endCondLst>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4" name="Picture 2"/>
          <p:cNvPicPr>
            <a:picLocks noChangeAspect="1" noChangeArrowheads="1"/>
          </p:cNvPicPr>
          <p:nvPr/>
        </p:nvPicPr>
        <p:blipFill>
          <a:blip r:embed="rId2" cstate="print"/>
          <a:srcRect/>
          <a:stretch>
            <a:fillRect/>
          </a:stretch>
        </p:blipFill>
        <p:spPr bwMode="auto">
          <a:xfrm>
            <a:off x="0" y="0"/>
            <a:ext cx="9180512" cy="6903386"/>
          </a:xfrm>
          <a:prstGeom prst="rect">
            <a:avLst/>
          </a:prstGeom>
          <a:ln>
            <a:noFill/>
          </a:ln>
          <a:effectLst>
            <a:softEdge rad="112500"/>
          </a:effectLst>
        </p:spPr>
      </p:pic>
      <p:pic>
        <p:nvPicPr>
          <p:cNvPr id="5" name="Picture 10"/>
          <p:cNvPicPr>
            <a:picLocks noChangeAspect="1" noChangeArrowheads="1"/>
          </p:cNvPicPr>
          <p:nvPr/>
        </p:nvPicPr>
        <p:blipFill>
          <a:blip r:embed="rId3" cstate="print"/>
          <a:srcRect l="31377" r="17117"/>
          <a:stretch>
            <a:fillRect/>
          </a:stretch>
        </p:blipFill>
        <p:spPr bwMode="auto">
          <a:xfrm>
            <a:off x="6372200" y="5223176"/>
            <a:ext cx="1528844" cy="1656737"/>
          </a:xfrm>
          <a:prstGeom prst="rect">
            <a:avLst/>
          </a:prstGeom>
          <a:ln>
            <a:noFill/>
          </a:ln>
          <a:effectLst>
            <a:softEdge rad="112500"/>
          </a:effectLst>
        </p:spPr>
      </p:pic>
      <p:pic>
        <p:nvPicPr>
          <p:cNvPr id="6" name="Picture 4"/>
          <p:cNvPicPr>
            <a:picLocks noChangeAspect="1" noChangeArrowheads="1"/>
          </p:cNvPicPr>
          <p:nvPr/>
        </p:nvPicPr>
        <p:blipFill>
          <a:blip r:embed="rId4" cstate="print"/>
          <a:srcRect/>
          <a:stretch>
            <a:fillRect/>
          </a:stretch>
        </p:blipFill>
        <p:spPr bwMode="auto">
          <a:xfrm>
            <a:off x="3707903" y="1268759"/>
            <a:ext cx="3244179" cy="2160241"/>
          </a:xfrm>
          <a:prstGeom prst="rect">
            <a:avLst/>
          </a:prstGeom>
          <a:ln>
            <a:noFill/>
          </a:ln>
          <a:effectLst>
            <a:softEdge rad="112500"/>
          </a:effectLst>
        </p:spPr>
      </p:pic>
      <p:pic>
        <p:nvPicPr>
          <p:cNvPr id="7" name="Picture 10"/>
          <p:cNvPicPr>
            <a:picLocks noChangeAspect="1" noChangeArrowheads="1"/>
          </p:cNvPicPr>
          <p:nvPr/>
        </p:nvPicPr>
        <p:blipFill>
          <a:blip r:embed="rId5" cstate="print"/>
          <a:srcRect l="10818" r="7649" b="13459"/>
          <a:stretch>
            <a:fillRect/>
          </a:stretch>
        </p:blipFill>
        <p:spPr bwMode="auto">
          <a:xfrm>
            <a:off x="0" y="1268759"/>
            <a:ext cx="2267743" cy="1805287"/>
          </a:xfrm>
          <a:prstGeom prst="rect">
            <a:avLst/>
          </a:prstGeom>
          <a:ln>
            <a:noFill/>
          </a:ln>
          <a:effectLst>
            <a:softEdge rad="112500"/>
          </a:effectLst>
        </p:spPr>
      </p:pic>
      <p:pic>
        <p:nvPicPr>
          <p:cNvPr id="8" name="Picture 3"/>
          <p:cNvPicPr>
            <a:picLocks noChangeAspect="1" noChangeArrowheads="1"/>
          </p:cNvPicPr>
          <p:nvPr/>
        </p:nvPicPr>
        <p:blipFill>
          <a:blip r:embed="rId6" cstate="print"/>
          <a:srcRect/>
          <a:stretch>
            <a:fillRect/>
          </a:stretch>
        </p:blipFill>
        <p:spPr bwMode="auto">
          <a:xfrm>
            <a:off x="-36512" y="4293096"/>
            <a:ext cx="2305323" cy="2592288"/>
          </a:xfrm>
          <a:prstGeom prst="rect">
            <a:avLst/>
          </a:prstGeom>
          <a:ln>
            <a:noFill/>
          </a:ln>
          <a:effectLst>
            <a:softEdge rad="112500"/>
          </a:effectLst>
        </p:spPr>
      </p:pic>
      <p:pic>
        <p:nvPicPr>
          <p:cNvPr id="9" name="Picture 12"/>
          <p:cNvPicPr>
            <a:picLocks noChangeAspect="1" noChangeArrowheads="1"/>
          </p:cNvPicPr>
          <p:nvPr/>
        </p:nvPicPr>
        <p:blipFill>
          <a:blip r:embed="rId7" cstate="print"/>
          <a:srcRect l="9602"/>
          <a:stretch>
            <a:fillRect/>
          </a:stretch>
        </p:blipFill>
        <p:spPr bwMode="auto">
          <a:xfrm>
            <a:off x="1" y="2780928"/>
            <a:ext cx="2347322" cy="1727960"/>
          </a:xfrm>
          <a:prstGeom prst="rect">
            <a:avLst/>
          </a:prstGeom>
          <a:ln>
            <a:noFill/>
          </a:ln>
          <a:effectLst>
            <a:softEdge rad="112500"/>
          </a:effectLst>
        </p:spPr>
      </p:pic>
      <p:pic>
        <p:nvPicPr>
          <p:cNvPr id="10" name="Picture 7"/>
          <p:cNvPicPr>
            <a:picLocks noChangeAspect="1" noChangeArrowheads="1"/>
          </p:cNvPicPr>
          <p:nvPr/>
        </p:nvPicPr>
        <p:blipFill>
          <a:blip r:embed="rId8" cstate="print"/>
          <a:srcRect t="12201" r="2751" b="20600"/>
          <a:stretch>
            <a:fillRect/>
          </a:stretch>
        </p:blipFill>
        <p:spPr bwMode="auto">
          <a:xfrm>
            <a:off x="5508104" y="-27384"/>
            <a:ext cx="2520280" cy="1455403"/>
          </a:xfrm>
          <a:prstGeom prst="rect">
            <a:avLst/>
          </a:prstGeom>
          <a:ln>
            <a:noFill/>
          </a:ln>
          <a:effectLst>
            <a:softEdge rad="112500"/>
          </a:effectLst>
        </p:spPr>
      </p:pic>
      <p:pic>
        <p:nvPicPr>
          <p:cNvPr id="11" name="Picture 5"/>
          <p:cNvPicPr>
            <a:picLocks noChangeAspect="1" noChangeArrowheads="1"/>
          </p:cNvPicPr>
          <p:nvPr/>
        </p:nvPicPr>
        <p:blipFill>
          <a:blip r:embed="rId9" cstate="print"/>
          <a:srcRect/>
          <a:stretch>
            <a:fillRect/>
          </a:stretch>
        </p:blipFill>
        <p:spPr bwMode="auto">
          <a:xfrm>
            <a:off x="-36512" y="-34585"/>
            <a:ext cx="1872208" cy="1447361"/>
          </a:xfrm>
          <a:prstGeom prst="rect">
            <a:avLst/>
          </a:prstGeom>
          <a:ln>
            <a:noFill/>
          </a:ln>
          <a:effectLst>
            <a:softEdge rad="112500"/>
          </a:effectLst>
        </p:spPr>
      </p:pic>
      <p:pic>
        <p:nvPicPr>
          <p:cNvPr id="12" name="Picture 6"/>
          <p:cNvPicPr>
            <a:picLocks noChangeAspect="1" noChangeArrowheads="1"/>
          </p:cNvPicPr>
          <p:nvPr/>
        </p:nvPicPr>
        <p:blipFill>
          <a:blip r:embed="rId10" cstate="print"/>
          <a:srcRect l="32775" r="34436"/>
          <a:stretch>
            <a:fillRect/>
          </a:stretch>
        </p:blipFill>
        <p:spPr bwMode="auto">
          <a:xfrm>
            <a:off x="7812360" y="-18381"/>
            <a:ext cx="1368152" cy="1460419"/>
          </a:xfrm>
          <a:prstGeom prst="rect">
            <a:avLst/>
          </a:prstGeom>
          <a:ln>
            <a:noFill/>
          </a:ln>
          <a:effectLst>
            <a:softEdge rad="112500"/>
          </a:effectLst>
        </p:spPr>
      </p:pic>
      <p:pic>
        <p:nvPicPr>
          <p:cNvPr id="13" name="Picture 8"/>
          <p:cNvPicPr>
            <a:picLocks noChangeAspect="1" noChangeArrowheads="1"/>
          </p:cNvPicPr>
          <p:nvPr/>
        </p:nvPicPr>
        <p:blipFill>
          <a:blip r:embed="rId11" cstate="print"/>
          <a:srcRect/>
          <a:stretch>
            <a:fillRect/>
          </a:stretch>
        </p:blipFill>
        <p:spPr bwMode="auto">
          <a:xfrm>
            <a:off x="4716016" y="-27384"/>
            <a:ext cx="989087" cy="1422805"/>
          </a:xfrm>
          <a:prstGeom prst="rect">
            <a:avLst/>
          </a:prstGeom>
          <a:ln>
            <a:noFill/>
          </a:ln>
          <a:effectLst>
            <a:softEdge rad="112500"/>
          </a:effectLst>
        </p:spPr>
      </p:pic>
      <p:pic>
        <p:nvPicPr>
          <p:cNvPr id="14" name="Picture 11"/>
          <p:cNvPicPr>
            <a:picLocks noChangeAspect="1" noChangeArrowheads="1"/>
          </p:cNvPicPr>
          <p:nvPr/>
        </p:nvPicPr>
        <p:blipFill>
          <a:blip r:embed="rId12" cstate="print"/>
          <a:srcRect l="23590"/>
          <a:stretch>
            <a:fillRect/>
          </a:stretch>
        </p:blipFill>
        <p:spPr bwMode="auto">
          <a:xfrm>
            <a:off x="1907704" y="-27384"/>
            <a:ext cx="1296144" cy="1412776"/>
          </a:xfrm>
          <a:prstGeom prst="rect">
            <a:avLst/>
          </a:prstGeom>
          <a:ln>
            <a:noFill/>
          </a:ln>
          <a:effectLst>
            <a:softEdge rad="112500"/>
          </a:effectLst>
        </p:spPr>
      </p:pic>
      <p:pic>
        <p:nvPicPr>
          <p:cNvPr id="15" name="Picture 13"/>
          <p:cNvPicPr>
            <a:picLocks noChangeAspect="1" noChangeArrowheads="1"/>
          </p:cNvPicPr>
          <p:nvPr/>
        </p:nvPicPr>
        <p:blipFill>
          <a:blip r:embed="rId13" cstate="print"/>
          <a:srcRect b="5501"/>
          <a:stretch>
            <a:fillRect/>
          </a:stretch>
        </p:blipFill>
        <p:spPr bwMode="auto">
          <a:xfrm>
            <a:off x="971600" y="-27384"/>
            <a:ext cx="1143000" cy="1440160"/>
          </a:xfrm>
          <a:prstGeom prst="rect">
            <a:avLst/>
          </a:prstGeom>
          <a:ln>
            <a:noFill/>
          </a:ln>
          <a:effectLst>
            <a:softEdge rad="112500"/>
          </a:effectLst>
        </p:spPr>
      </p:pic>
      <p:pic>
        <p:nvPicPr>
          <p:cNvPr id="16" name="Picture 14"/>
          <p:cNvPicPr>
            <a:picLocks noChangeAspect="1" noChangeArrowheads="1"/>
          </p:cNvPicPr>
          <p:nvPr/>
        </p:nvPicPr>
        <p:blipFill>
          <a:blip r:embed="rId14" cstate="print"/>
          <a:srcRect/>
          <a:stretch>
            <a:fillRect/>
          </a:stretch>
        </p:blipFill>
        <p:spPr bwMode="auto">
          <a:xfrm>
            <a:off x="2123727" y="1196752"/>
            <a:ext cx="1731917" cy="2232248"/>
          </a:xfrm>
          <a:prstGeom prst="rect">
            <a:avLst/>
          </a:prstGeom>
          <a:ln>
            <a:noFill/>
          </a:ln>
          <a:effectLst>
            <a:softEdge rad="112500"/>
          </a:effectLst>
        </p:spPr>
      </p:pic>
      <p:pic>
        <p:nvPicPr>
          <p:cNvPr id="17" name="Picture 15"/>
          <p:cNvPicPr>
            <a:picLocks noChangeAspect="1" noChangeArrowheads="1"/>
          </p:cNvPicPr>
          <p:nvPr/>
        </p:nvPicPr>
        <p:blipFill>
          <a:blip r:embed="rId15" cstate="print"/>
          <a:srcRect/>
          <a:stretch>
            <a:fillRect/>
          </a:stretch>
        </p:blipFill>
        <p:spPr bwMode="auto">
          <a:xfrm>
            <a:off x="6911752" y="3573016"/>
            <a:ext cx="2232248" cy="1800200"/>
          </a:xfrm>
          <a:prstGeom prst="rect">
            <a:avLst/>
          </a:prstGeom>
          <a:ln>
            <a:noFill/>
          </a:ln>
          <a:effectLst>
            <a:softEdge rad="112500"/>
          </a:effectLst>
        </p:spPr>
      </p:pic>
      <p:pic>
        <p:nvPicPr>
          <p:cNvPr id="18" name="Picture 16"/>
          <p:cNvPicPr>
            <a:picLocks noChangeAspect="1" noChangeArrowheads="1"/>
          </p:cNvPicPr>
          <p:nvPr/>
        </p:nvPicPr>
        <p:blipFill>
          <a:blip r:embed="rId16" cstate="print"/>
          <a:srcRect/>
          <a:stretch>
            <a:fillRect/>
          </a:stretch>
        </p:blipFill>
        <p:spPr bwMode="auto">
          <a:xfrm>
            <a:off x="3851920" y="0"/>
            <a:ext cx="1005577" cy="1340768"/>
          </a:xfrm>
          <a:prstGeom prst="rect">
            <a:avLst/>
          </a:prstGeom>
          <a:ln>
            <a:noFill/>
          </a:ln>
          <a:effectLst>
            <a:softEdge rad="112500"/>
          </a:effectLst>
        </p:spPr>
      </p:pic>
      <p:pic>
        <p:nvPicPr>
          <p:cNvPr id="19" name="Picture 2"/>
          <p:cNvPicPr>
            <a:picLocks noChangeAspect="1" noChangeArrowheads="1"/>
          </p:cNvPicPr>
          <p:nvPr/>
        </p:nvPicPr>
        <p:blipFill>
          <a:blip r:embed="rId17" cstate="print"/>
          <a:srcRect/>
          <a:stretch>
            <a:fillRect/>
          </a:stretch>
        </p:blipFill>
        <p:spPr bwMode="auto">
          <a:xfrm>
            <a:off x="6804249" y="1412776"/>
            <a:ext cx="2339752" cy="2234464"/>
          </a:xfrm>
          <a:prstGeom prst="rect">
            <a:avLst/>
          </a:prstGeom>
          <a:ln>
            <a:noFill/>
          </a:ln>
          <a:effectLst>
            <a:softEdge rad="112500"/>
          </a:effectLst>
        </p:spPr>
      </p:pic>
      <p:sp>
        <p:nvSpPr>
          <p:cNvPr id="20" name="Retângulo 19"/>
          <p:cNvSpPr/>
          <p:nvPr/>
        </p:nvSpPr>
        <p:spPr>
          <a:xfrm>
            <a:off x="1907704" y="3436545"/>
            <a:ext cx="5217262" cy="2800767"/>
          </a:xfrm>
          <a:prstGeom prst="rect">
            <a:avLst/>
          </a:prstGeom>
          <a:noFill/>
        </p:spPr>
        <p:txBody>
          <a:bodyPr wrap="none" lIns="91440" tIns="45720" rIns="91440" bIns="45720">
            <a:spAutoFit/>
            <a:scene3d>
              <a:camera prst="isometricOffAxis1Right"/>
              <a:lightRig rig="threePt" dir="t"/>
            </a:scene3d>
            <a:sp3d extrusionH="57150">
              <a:bevelT w="57150" h="38100" prst="artDeco"/>
            </a:sp3d>
          </a:bodyPr>
          <a:lstStyle/>
          <a:p>
            <a:pPr algn="ctr"/>
            <a:r>
              <a:rPr lang="pt-BR" sz="8800" b="1" dirty="0" smtClean="0">
                <a:ln w="18000">
                  <a:solidFill>
                    <a:srgbClr val="FFCC66"/>
                  </a:solidFill>
                  <a:prstDash val="solid"/>
                  <a:miter lim="800000"/>
                </a:ln>
                <a:blipFill>
                  <a:blip r:embed="rId18"/>
                  <a:tile tx="0" ty="0" sx="100000" sy="100000" flip="none" algn="tl"/>
                </a:blipFill>
                <a:effectLst>
                  <a:glow rad="101600">
                    <a:srgbClr val="FFC000">
                      <a:alpha val="60000"/>
                    </a:srgbClr>
                  </a:glow>
                  <a:outerShdw blurRad="25500" dist="23000" dir="7020000" algn="tl">
                    <a:srgbClr val="000000">
                      <a:alpha val="50000"/>
                    </a:srgbClr>
                  </a:outerShdw>
                </a:effectLst>
                <a:latin typeface="Maiandra GD" pitchFamily="34" charset="0"/>
              </a:rPr>
              <a:t>Sertão do</a:t>
            </a:r>
          </a:p>
          <a:p>
            <a:pPr algn="ctr"/>
            <a:r>
              <a:rPr lang="pt-BR" sz="8800" b="1" dirty="0" smtClean="0">
                <a:ln w="18000">
                  <a:solidFill>
                    <a:srgbClr val="FFCC66"/>
                  </a:solidFill>
                  <a:prstDash val="solid"/>
                  <a:miter lim="800000"/>
                </a:ln>
                <a:blipFill>
                  <a:blip r:embed="rId18"/>
                  <a:tile tx="0" ty="0" sx="100000" sy="100000" flip="none" algn="tl"/>
                </a:blipFill>
                <a:effectLst>
                  <a:glow rad="101600">
                    <a:srgbClr val="FFC000">
                      <a:alpha val="60000"/>
                    </a:srgbClr>
                  </a:glow>
                  <a:outerShdw blurRad="25500" dist="23000" dir="7020000" algn="tl">
                    <a:srgbClr val="000000">
                      <a:alpha val="50000"/>
                    </a:srgbClr>
                  </a:outerShdw>
                </a:effectLst>
                <a:latin typeface="Maiandra GD" pitchFamily="34" charset="0"/>
              </a:rPr>
              <a:t>Alto Pajeú</a:t>
            </a:r>
            <a:endParaRPr lang="pt-BR" sz="8800" b="1" dirty="0">
              <a:ln w="18000">
                <a:solidFill>
                  <a:srgbClr val="FFCC66"/>
                </a:solidFill>
                <a:prstDash val="solid"/>
                <a:miter lim="800000"/>
              </a:ln>
              <a:blipFill>
                <a:blip r:embed="rId18"/>
                <a:tile tx="0" ty="0" sx="100000" sy="100000" flip="none" algn="tl"/>
              </a:blipFill>
              <a:effectLst>
                <a:glow rad="101600">
                  <a:srgbClr val="FFC000">
                    <a:alpha val="60000"/>
                  </a:srgbClr>
                </a:glow>
                <a:outerShdw blurRad="25500" dist="23000" dir="7020000" algn="tl">
                  <a:srgbClr val="000000">
                    <a:alpha val="50000"/>
                  </a:srgbClr>
                </a:outerShdw>
              </a:effectLst>
              <a:latin typeface="Maiandra GD" pitchFamily="34" charset="0"/>
            </a:endParaRPr>
          </a:p>
        </p:txBody>
      </p:sp>
      <p:pic>
        <p:nvPicPr>
          <p:cNvPr id="21" name="Picture 2"/>
          <p:cNvPicPr>
            <a:picLocks noChangeAspect="1" noChangeArrowheads="1"/>
          </p:cNvPicPr>
          <p:nvPr/>
        </p:nvPicPr>
        <p:blipFill>
          <a:blip r:embed="rId19" cstate="print"/>
          <a:srcRect/>
          <a:stretch>
            <a:fillRect/>
          </a:stretch>
        </p:blipFill>
        <p:spPr bwMode="auto">
          <a:xfrm>
            <a:off x="7664906" y="5229200"/>
            <a:ext cx="1493698" cy="1606127"/>
          </a:xfrm>
          <a:prstGeom prst="rect">
            <a:avLst/>
          </a:prstGeom>
          <a:ln>
            <a:noFill/>
          </a:ln>
          <a:effectLst>
            <a:softEdge rad="112500"/>
          </a:effectLst>
        </p:spPr>
      </p:pic>
      <p:pic>
        <p:nvPicPr>
          <p:cNvPr id="22" name="Picture 8"/>
          <p:cNvPicPr>
            <a:picLocks noChangeAspect="1" noChangeArrowheads="1"/>
          </p:cNvPicPr>
          <p:nvPr/>
        </p:nvPicPr>
        <p:blipFill>
          <a:blip r:embed="rId20" cstate="print"/>
          <a:srcRect r="42022"/>
          <a:stretch>
            <a:fillRect/>
          </a:stretch>
        </p:blipFill>
        <p:spPr bwMode="auto">
          <a:xfrm>
            <a:off x="2842826" y="0"/>
            <a:ext cx="1153110" cy="1268760"/>
          </a:xfrm>
          <a:prstGeom prst="rect">
            <a:avLst/>
          </a:prstGeom>
          <a:ln>
            <a:noFill/>
          </a:ln>
          <a:effectLst>
            <a:softEdge rad="112500"/>
          </a:effectLst>
        </p:spPr>
      </p:pic>
    </p:spTree>
  </p:cSld>
  <p:clrMapOvr>
    <a:masterClrMapping/>
  </p:clrMapOvr>
  <p:transition spd="med" advClick="0" advTm="10000">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p:cNvSpPr/>
          <p:nvPr/>
        </p:nvSpPr>
        <p:spPr>
          <a:xfrm>
            <a:off x="0" y="1844824"/>
            <a:ext cx="9144000" cy="5013176"/>
          </a:xfrm>
          <a:prstGeom prst="rect">
            <a:avLst/>
          </a:prstGeom>
          <a:gradFill flip="none" rotWithShape="1">
            <a:gsLst>
              <a:gs pos="0">
                <a:srgbClr val="FFCC66"/>
              </a:gs>
              <a:gs pos="64999">
                <a:srgbClr val="F0EBD5"/>
              </a:gs>
              <a:gs pos="100000">
                <a:srgbClr val="D1C39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0" y="0"/>
            <a:ext cx="9144000" cy="1844824"/>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3555" name="Picture 3"/>
          <p:cNvPicPr>
            <a:picLocks noChangeAspect="1" noChangeArrowheads="1"/>
          </p:cNvPicPr>
          <p:nvPr/>
        </p:nvPicPr>
        <p:blipFill>
          <a:blip r:embed="rId2" cstate="print"/>
          <a:srcRect/>
          <a:stretch>
            <a:fillRect/>
          </a:stretch>
        </p:blipFill>
        <p:spPr bwMode="auto">
          <a:xfrm>
            <a:off x="3347864" y="-27384"/>
            <a:ext cx="3312368" cy="1863207"/>
          </a:xfrm>
          <a:prstGeom prst="rect">
            <a:avLst/>
          </a:prstGeom>
          <a:ln>
            <a:noFill/>
          </a:ln>
          <a:effectLst>
            <a:softEdge rad="112500"/>
          </a:effectLst>
        </p:spPr>
      </p:pic>
      <p:sp>
        <p:nvSpPr>
          <p:cNvPr id="8" name="Retângulo 7"/>
          <p:cNvSpPr/>
          <p:nvPr/>
        </p:nvSpPr>
        <p:spPr>
          <a:xfrm>
            <a:off x="-87021" y="2564904"/>
            <a:ext cx="9212202" cy="2215991"/>
          </a:xfrm>
          <a:prstGeom prst="rect">
            <a:avLst/>
          </a:prstGeom>
          <a:noFill/>
        </p:spPr>
        <p:txBody>
          <a:bodyPr wrap="none" lIns="91440" tIns="45720" rIns="91440" bIns="45720">
            <a:spAutoFit/>
          </a:bodyPr>
          <a:lstStyle/>
          <a:p>
            <a:pPr algn="ctr"/>
            <a:r>
              <a:rPr lang="pt-BR" sz="13800" b="1" cap="none" spc="-150" dirty="0" err="1" smtClean="0">
                <a:ln w="28575" cmpd="sng">
                  <a:solidFill>
                    <a:srgbClr val="FF0000"/>
                  </a:solidFill>
                  <a:prstDash val="solid"/>
                </a:ln>
                <a:solidFill>
                  <a:schemeClr val="accent6">
                    <a:tint val="1000"/>
                  </a:schemeClr>
                </a:solidFill>
                <a:effectLst/>
                <a:latin typeface="Maiandra GD" pitchFamily="34" charset="0"/>
              </a:rPr>
              <a:t>Carnaíba-PE</a:t>
            </a:r>
            <a:endParaRPr lang="pt-BR" sz="13800" b="1" cap="none" spc="-150" dirty="0">
              <a:ln w="28575" cmpd="sng">
                <a:solidFill>
                  <a:srgbClr val="FF0000"/>
                </a:solidFill>
                <a:prstDash val="solid"/>
              </a:ln>
              <a:solidFill>
                <a:schemeClr val="accent6">
                  <a:tint val="1000"/>
                </a:schemeClr>
              </a:solidFill>
              <a:effectLst/>
              <a:latin typeface="Maiandra GD" pitchFamily="34" charset="0"/>
            </a:endParaRPr>
          </a:p>
        </p:txBody>
      </p:sp>
      <p:sp>
        <p:nvSpPr>
          <p:cNvPr id="12" name="Espaço Reservado para Conteúdo 2"/>
          <p:cNvSpPr txBox="1">
            <a:spLocks/>
          </p:cNvSpPr>
          <p:nvPr/>
        </p:nvSpPr>
        <p:spPr>
          <a:xfrm>
            <a:off x="0" y="4437112"/>
            <a:ext cx="9144000" cy="2376264"/>
          </a:xfrm>
          <a:prstGeom prst="rect">
            <a:avLst/>
          </a:prstGeom>
        </p:spPr>
        <p:txBody>
          <a:bodyPr vert="horz" lIns="91440" tIns="45720" rIns="91440" bIns="45720" rtlCol="0">
            <a:noAutofit/>
          </a:bodyPr>
          <a:lstStyle/>
          <a:p>
            <a:pPr algn="ctr">
              <a:buNone/>
            </a:pPr>
            <a:r>
              <a:rPr lang="pt-BR" sz="3200" b="1" i="1" dirty="0" smtClean="0"/>
              <a:t>Terra dos Músicos e do compositor Zé Dantas</a:t>
            </a:r>
          </a:p>
          <a:p>
            <a:pPr>
              <a:buNone/>
            </a:pPr>
            <a:endParaRPr lang="pt-BR" sz="3200" b="1" i="1" dirty="0" smtClean="0"/>
          </a:p>
        </p:txBody>
      </p:sp>
      <p:pic>
        <p:nvPicPr>
          <p:cNvPr id="23554" name="Picture 2"/>
          <p:cNvPicPr>
            <a:picLocks noChangeAspect="1" noChangeArrowheads="1"/>
          </p:cNvPicPr>
          <p:nvPr/>
        </p:nvPicPr>
        <p:blipFill>
          <a:blip r:embed="rId3" cstate="print"/>
          <a:srcRect/>
          <a:stretch>
            <a:fillRect/>
          </a:stretch>
        </p:blipFill>
        <p:spPr bwMode="auto">
          <a:xfrm>
            <a:off x="-36512" y="72008"/>
            <a:ext cx="2836506" cy="1772816"/>
          </a:xfrm>
          <a:prstGeom prst="rect">
            <a:avLst/>
          </a:prstGeom>
          <a:ln>
            <a:noFill/>
          </a:ln>
          <a:effectLst>
            <a:softEdge rad="112500"/>
          </a:effectLst>
        </p:spPr>
      </p:pic>
      <p:pic>
        <p:nvPicPr>
          <p:cNvPr id="11" name="Picture 4"/>
          <p:cNvPicPr>
            <a:picLocks noChangeAspect="1" noChangeArrowheads="1"/>
          </p:cNvPicPr>
          <p:nvPr/>
        </p:nvPicPr>
        <p:blipFill>
          <a:blip r:embed="rId4" cstate="print"/>
          <a:srcRect/>
          <a:stretch>
            <a:fillRect/>
          </a:stretch>
        </p:blipFill>
        <p:spPr bwMode="auto">
          <a:xfrm>
            <a:off x="6606480" y="-31694"/>
            <a:ext cx="2502024" cy="1876518"/>
          </a:xfrm>
          <a:prstGeom prst="rect">
            <a:avLst/>
          </a:prstGeom>
          <a:ln>
            <a:noFill/>
          </a:ln>
          <a:effectLst>
            <a:softEdge rad="112500"/>
          </a:effectLst>
        </p:spPr>
      </p:pic>
    </p:spTree>
  </p:cSld>
  <p:clrMapOvr>
    <a:masterClrMapping/>
  </p:clrMapOvr>
  <p:transition spd="slow" advClick="0" advTm="10000">
    <p:newsfla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ângulo 10"/>
          <p:cNvSpPr/>
          <p:nvPr/>
        </p:nvSpPr>
        <p:spPr>
          <a:xfrm>
            <a:off x="0" y="0"/>
            <a:ext cx="9144000" cy="6858000"/>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2530" name="Picture 2"/>
          <p:cNvPicPr>
            <a:picLocks noChangeAspect="1" noChangeArrowheads="1"/>
          </p:cNvPicPr>
          <p:nvPr/>
        </p:nvPicPr>
        <p:blipFill>
          <a:blip r:embed="rId2" cstate="print"/>
          <a:srcRect t="16402"/>
          <a:stretch>
            <a:fillRect/>
          </a:stretch>
        </p:blipFill>
        <p:spPr bwMode="auto">
          <a:xfrm>
            <a:off x="2915816" y="0"/>
            <a:ext cx="2508870" cy="2796480"/>
          </a:xfrm>
          <a:prstGeom prst="rect">
            <a:avLst/>
          </a:prstGeom>
          <a:ln>
            <a:noFill/>
          </a:ln>
          <a:effectLst>
            <a:softEdge rad="112500"/>
          </a:effectLst>
        </p:spPr>
      </p:pic>
      <p:pic>
        <p:nvPicPr>
          <p:cNvPr id="22531" name="Picture 3"/>
          <p:cNvPicPr>
            <a:picLocks noChangeAspect="1" noChangeArrowheads="1"/>
          </p:cNvPicPr>
          <p:nvPr/>
        </p:nvPicPr>
        <p:blipFill>
          <a:blip r:embed="rId3" cstate="print"/>
          <a:srcRect/>
          <a:stretch>
            <a:fillRect/>
          </a:stretch>
        </p:blipFill>
        <p:spPr bwMode="auto">
          <a:xfrm>
            <a:off x="5220072" y="188640"/>
            <a:ext cx="2016224" cy="2688299"/>
          </a:xfrm>
          <a:prstGeom prst="rect">
            <a:avLst/>
          </a:prstGeom>
          <a:ln>
            <a:noFill/>
          </a:ln>
          <a:effectLst>
            <a:softEdge rad="112500"/>
          </a:effectLst>
        </p:spPr>
      </p:pic>
      <p:pic>
        <p:nvPicPr>
          <p:cNvPr id="22533" name="Picture 5"/>
          <p:cNvPicPr>
            <a:picLocks noChangeAspect="1" noChangeArrowheads="1"/>
          </p:cNvPicPr>
          <p:nvPr/>
        </p:nvPicPr>
        <p:blipFill>
          <a:blip r:embed="rId4" cstate="print"/>
          <a:srcRect/>
          <a:stretch>
            <a:fillRect/>
          </a:stretch>
        </p:blipFill>
        <p:spPr bwMode="auto">
          <a:xfrm>
            <a:off x="4427984" y="5105400"/>
            <a:ext cx="2609850" cy="1752600"/>
          </a:xfrm>
          <a:prstGeom prst="rect">
            <a:avLst/>
          </a:prstGeom>
          <a:ln>
            <a:noFill/>
          </a:ln>
          <a:effectLst>
            <a:softEdge rad="112500"/>
          </a:effectLst>
        </p:spPr>
      </p:pic>
      <p:pic>
        <p:nvPicPr>
          <p:cNvPr id="22534" name="Picture 6"/>
          <p:cNvPicPr>
            <a:picLocks noChangeAspect="1" noChangeArrowheads="1"/>
          </p:cNvPicPr>
          <p:nvPr/>
        </p:nvPicPr>
        <p:blipFill>
          <a:blip r:embed="rId5" cstate="print"/>
          <a:srcRect/>
          <a:stretch>
            <a:fillRect/>
          </a:stretch>
        </p:blipFill>
        <p:spPr bwMode="auto">
          <a:xfrm>
            <a:off x="7050038" y="980728"/>
            <a:ext cx="2093962" cy="3140943"/>
          </a:xfrm>
          <a:prstGeom prst="rect">
            <a:avLst/>
          </a:prstGeom>
          <a:ln>
            <a:noFill/>
          </a:ln>
          <a:effectLst>
            <a:softEdge rad="112500"/>
          </a:effectLst>
        </p:spPr>
      </p:pic>
      <p:pic>
        <p:nvPicPr>
          <p:cNvPr id="22535" name="Picture 7"/>
          <p:cNvPicPr>
            <a:picLocks noChangeAspect="1" noChangeArrowheads="1"/>
          </p:cNvPicPr>
          <p:nvPr/>
        </p:nvPicPr>
        <p:blipFill>
          <a:blip r:embed="rId6" cstate="print"/>
          <a:srcRect/>
          <a:stretch>
            <a:fillRect/>
          </a:stretch>
        </p:blipFill>
        <p:spPr bwMode="auto">
          <a:xfrm>
            <a:off x="0" y="0"/>
            <a:ext cx="3017912" cy="2263434"/>
          </a:xfrm>
          <a:prstGeom prst="rect">
            <a:avLst/>
          </a:prstGeom>
          <a:ln>
            <a:noFill/>
          </a:ln>
          <a:effectLst>
            <a:softEdge rad="112500"/>
          </a:effectLst>
        </p:spPr>
      </p:pic>
      <p:pic>
        <p:nvPicPr>
          <p:cNvPr id="22536" name="Picture 8"/>
          <p:cNvPicPr>
            <a:picLocks noChangeAspect="1" noChangeArrowheads="1"/>
          </p:cNvPicPr>
          <p:nvPr/>
        </p:nvPicPr>
        <p:blipFill>
          <a:blip r:embed="rId7" cstate="print"/>
          <a:srcRect/>
          <a:stretch>
            <a:fillRect/>
          </a:stretch>
        </p:blipFill>
        <p:spPr bwMode="auto">
          <a:xfrm>
            <a:off x="-1" y="4437112"/>
            <a:ext cx="3794903" cy="2420887"/>
          </a:xfrm>
          <a:prstGeom prst="rect">
            <a:avLst/>
          </a:prstGeom>
          <a:ln>
            <a:noFill/>
          </a:ln>
          <a:effectLst>
            <a:softEdge rad="112500"/>
          </a:effectLst>
        </p:spPr>
      </p:pic>
      <p:pic>
        <p:nvPicPr>
          <p:cNvPr id="22537" name="Picture 9"/>
          <p:cNvPicPr>
            <a:picLocks noChangeAspect="1" noChangeArrowheads="1"/>
          </p:cNvPicPr>
          <p:nvPr/>
        </p:nvPicPr>
        <p:blipFill>
          <a:blip r:embed="rId8" cstate="print"/>
          <a:srcRect/>
          <a:stretch>
            <a:fillRect/>
          </a:stretch>
        </p:blipFill>
        <p:spPr bwMode="auto">
          <a:xfrm>
            <a:off x="0" y="2204865"/>
            <a:ext cx="3017479" cy="2016224"/>
          </a:xfrm>
          <a:prstGeom prst="rect">
            <a:avLst/>
          </a:prstGeom>
          <a:ln>
            <a:noFill/>
          </a:ln>
          <a:effectLst>
            <a:softEdge rad="112500"/>
          </a:effectLst>
        </p:spPr>
      </p:pic>
      <p:pic>
        <p:nvPicPr>
          <p:cNvPr id="4098" name="Picture 2"/>
          <p:cNvPicPr>
            <a:picLocks noChangeAspect="1" noChangeArrowheads="1"/>
          </p:cNvPicPr>
          <p:nvPr/>
        </p:nvPicPr>
        <p:blipFill>
          <a:blip r:embed="rId9" cstate="print"/>
          <a:srcRect l="14563" r="35826"/>
          <a:stretch>
            <a:fillRect/>
          </a:stretch>
        </p:blipFill>
        <p:spPr bwMode="auto">
          <a:xfrm>
            <a:off x="7020272" y="3789040"/>
            <a:ext cx="2123728" cy="3096344"/>
          </a:xfrm>
          <a:prstGeom prst="rect">
            <a:avLst/>
          </a:prstGeom>
          <a:ln>
            <a:noFill/>
          </a:ln>
          <a:effectLst>
            <a:softEdge rad="112500"/>
          </a:effectLst>
        </p:spPr>
      </p:pic>
      <p:pic>
        <p:nvPicPr>
          <p:cNvPr id="22532" name="Picture 4"/>
          <p:cNvPicPr>
            <a:picLocks noChangeAspect="1" noChangeArrowheads="1"/>
          </p:cNvPicPr>
          <p:nvPr/>
        </p:nvPicPr>
        <p:blipFill>
          <a:blip r:embed="rId10" cstate="print"/>
          <a:srcRect/>
          <a:stretch>
            <a:fillRect/>
          </a:stretch>
        </p:blipFill>
        <p:spPr bwMode="auto">
          <a:xfrm rot="569860">
            <a:off x="3958979" y="2967943"/>
            <a:ext cx="3259063" cy="2441151"/>
          </a:xfrm>
          <a:prstGeom prst="rect">
            <a:avLst/>
          </a:prstGeom>
          <a:ln>
            <a:noFill/>
          </a:ln>
          <a:effectLst>
            <a:softEdge rad="112500"/>
          </a:effectLst>
        </p:spPr>
      </p:pic>
      <p:pic>
        <p:nvPicPr>
          <p:cNvPr id="4099" name="Picture 3"/>
          <p:cNvPicPr>
            <a:picLocks noChangeAspect="1" noChangeArrowheads="1"/>
          </p:cNvPicPr>
          <p:nvPr/>
        </p:nvPicPr>
        <p:blipFill>
          <a:blip r:embed="rId11" cstate="print"/>
          <a:srcRect l="53864" r="1721" b="56999"/>
          <a:stretch>
            <a:fillRect/>
          </a:stretch>
        </p:blipFill>
        <p:spPr bwMode="auto">
          <a:xfrm>
            <a:off x="7164288" y="116632"/>
            <a:ext cx="1872000" cy="936000"/>
          </a:xfrm>
          <a:prstGeom prst="rect">
            <a:avLst/>
          </a:prstGeom>
          <a:ln>
            <a:noFill/>
          </a:ln>
          <a:effectLst>
            <a:softEdge rad="112500"/>
          </a:effectLst>
        </p:spPr>
      </p:pic>
      <p:pic>
        <p:nvPicPr>
          <p:cNvPr id="13" name="Picture 13"/>
          <p:cNvPicPr>
            <a:picLocks noChangeAspect="1" noChangeArrowheads="1"/>
          </p:cNvPicPr>
          <p:nvPr/>
        </p:nvPicPr>
        <p:blipFill>
          <a:blip r:embed="rId12" cstate="print"/>
          <a:srcRect b="5501"/>
          <a:stretch>
            <a:fillRect/>
          </a:stretch>
        </p:blipFill>
        <p:spPr bwMode="auto">
          <a:xfrm>
            <a:off x="2740918" y="2780928"/>
            <a:ext cx="1543050" cy="1944216"/>
          </a:xfrm>
          <a:prstGeom prst="rect">
            <a:avLst/>
          </a:prstGeom>
          <a:ln>
            <a:noFill/>
          </a:ln>
          <a:effectLst>
            <a:softEdge rad="112500"/>
          </a:effectLst>
        </p:spPr>
      </p:pic>
    </p:spTree>
  </p:cSld>
  <p:clrMapOvr>
    <a:masterClrMapping/>
  </p:clrMapOvr>
  <p:transition spd="slow" advClick="0" advTm="10000">
    <p:newsfla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p:cNvSpPr/>
          <p:nvPr/>
        </p:nvSpPr>
        <p:spPr>
          <a:xfrm>
            <a:off x="0" y="1844824"/>
            <a:ext cx="9144000" cy="5013176"/>
          </a:xfrm>
          <a:prstGeom prst="rect">
            <a:avLst/>
          </a:prstGeom>
          <a:gradFill flip="none" rotWithShape="1">
            <a:gsLst>
              <a:gs pos="0">
                <a:srgbClr val="FFCC66"/>
              </a:gs>
              <a:gs pos="64999">
                <a:srgbClr val="F0EBD5"/>
              </a:gs>
              <a:gs pos="100000">
                <a:srgbClr val="D1C39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0" y="0"/>
            <a:ext cx="9144000" cy="1844824"/>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3555" name="Picture 3"/>
          <p:cNvPicPr>
            <a:picLocks noChangeAspect="1" noChangeArrowheads="1"/>
          </p:cNvPicPr>
          <p:nvPr/>
        </p:nvPicPr>
        <p:blipFill>
          <a:blip r:embed="rId2" cstate="print"/>
          <a:srcRect/>
          <a:stretch>
            <a:fillRect/>
          </a:stretch>
        </p:blipFill>
        <p:spPr bwMode="auto">
          <a:xfrm>
            <a:off x="3347864" y="-27384"/>
            <a:ext cx="3312368" cy="1863207"/>
          </a:xfrm>
          <a:prstGeom prst="rect">
            <a:avLst/>
          </a:prstGeom>
          <a:ln>
            <a:noFill/>
          </a:ln>
          <a:effectLst>
            <a:softEdge rad="112500"/>
          </a:effectLst>
        </p:spPr>
      </p:pic>
      <p:sp>
        <p:nvSpPr>
          <p:cNvPr id="12" name="Espaço Reservado para Conteúdo 2"/>
          <p:cNvSpPr txBox="1">
            <a:spLocks/>
          </p:cNvSpPr>
          <p:nvPr/>
        </p:nvSpPr>
        <p:spPr>
          <a:xfrm>
            <a:off x="0" y="1916832"/>
            <a:ext cx="9144000" cy="4896544"/>
          </a:xfrm>
          <a:prstGeom prst="rect">
            <a:avLst/>
          </a:prstGeom>
        </p:spPr>
        <p:txBody>
          <a:bodyPr vert="horz" lIns="91440" tIns="45720" rIns="91440" bIns="45720" rtlCol="0">
            <a:noAutofit/>
          </a:bodyPr>
          <a:lstStyle/>
          <a:p>
            <a:pPr>
              <a:buNone/>
            </a:pPr>
            <a:endParaRPr lang="pt-BR" sz="2400" b="1" dirty="0" smtClean="0"/>
          </a:p>
          <a:p>
            <a:pPr>
              <a:buNone/>
            </a:pPr>
            <a:endParaRPr lang="pt-BR" sz="2400" b="1" dirty="0" smtClean="0"/>
          </a:p>
          <a:p>
            <a:pPr>
              <a:buNone/>
            </a:pPr>
            <a:endParaRPr lang="pt-BR" sz="2400" b="1" dirty="0" smtClean="0"/>
          </a:p>
          <a:p>
            <a:pPr>
              <a:buNone/>
            </a:pPr>
            <a:endParaRPr lang="pt-BR" sz="2400" b="1" dirty="0" smtClean="0"/>
          </a:p>
          <a:p>
            <a:pPr>
              <a:buNone/>
            </a:pPr>
            <a:endParaRPr lang="pt-BR" sz="2400" b="1" dirty="0" smtClean="0"/>
          </a:p>
          <a:p>
            <a:pPr>
              <a:buNone/>
            </a:pPr>
            <a:endParaRPr lang="pt-BR" sz="2400" b="1" dirty="0" smtClean="0"/>
          </a:p>
          <a:p>
            <a:pPr>
              <a:buNone/>
            </a:pPr>
            <a:endParaRPr lang="pt-BR" sz="2400" b="1" dirty="0" smtClean="0"/>
          </a:p>
          <a:p>
            <a:pPr>
              <a:buNone/>
            </a:pPr>
            <a:endParaRPr lang="pt-BR" sz="2400" b="1" dirty="0" smtClean="0"/>
          </a:p>
          <a:p>
            <a:pPr>
              <a:buNone/>
            </a:pPr>
            <a:endParaRPr lang="pt-BR" sz="2400" b="1" dirty="0" smtClean="0"/>
          </a:p>
          <a:p>
            <a:pPr>
              <a:buNone/>
            </a:pPr>
            <a:r>
              <a:rPr lang="pt-BR" sz="2200" b="1" dirty="0" smtClean="0"/>
              <a:t>Localização:</a:t>
            </a:r>
            <a:r>
              <a:rPr lang="pt-BR" sz="2200" dirty="0" smtClean="0"/>
              <a:t> </a:t>
            </a:r>
            <a:r>
              <a:rPr lang="pt-BR" sz="2200" dirty="0" smtClean="0"/>
              <a:t>405 </a:t>
            </a:r>
            <a:r>
              <a:rPr lang="pt-BR" sz="2200" dirty="0" smtClean="0"/>
              <a:t>km do Recife. </a:t>
            </a:r>
            <a:br>
              <a:rPr lang="pt-BR" sz="2200" dirty="0" smtClean="0"/>
            </a:br>
            <a:r>
              <a:rPr lang="pt-BR" sz="2200" b="1" dirty="0" smtClean="0"/>
              <a:t>População: </a:t>
            </a:r>
            <a:r>
              <a:rPr lang="pt-BR" sz="2200" dirty="0" smtClean="0"/>
              <a:t>18.593 </a:t>
            </a:r>
            <a:r>
              <a:rPr lang="pt-BR" sz="2200" dirty="0" smtClean="0"/>
              <a:t>habitantes</a:t>
            </a:r>
            <a:r>
              <a:rPr lang="pt-BR" sz="2200" dirty="0" smtClean="0"/>
              <a:t/>
            </a:r>
            <a:br>
              <a:rPr lang="pt-BR" sz="2200" dirty="0" smtClean="0"/>
            </a:br>
            <a:r>
              <a:rPr lang="pt-BR" sz="2200" b="1" dirty="0" smtClean="0"/>
              <a:t>Data </a:t>
            </a:r>
            <a:r>
              <a:rPr lang="pt-BR" sz="2200" b="1" dirty="0" smtClean="0"/>
              <a:t>de emancipação política:</a:t>
            </a:r>
            <a:r>
              <a:rPr lang="pt-BR" sz="2200" dirty="0" smtClean="0"/>
              <a:t> 30 de </a:t>
            </a:r>
            <a:r>
              <a:rPr lang="pt-BR" sz="2200" dirty="0" smtClean="0"/>
              <a:t>Dezembro</a:t>
            </a:r>
            <a:endParaRPr lang="pt-BR" sz="2200" dirty="0" smtClean="0"/>
          </a:p>
        </p:txBody>
      </p:sp>
      <p:pic>
        <p:nvPicPr>
          <p:cNvPr id="23554" name="Picture 2"/>
          <p:cNvPicPr>
            <a:picLocks noChangeAspect="1" noChangeArrowheads="1"/>
          </p:cNvPicPr>
          <p:nvPr/>
        </p:nvPicPr>
        <p:blipFill>
          <a:blip r:embed="rId3" cstate="print"/>
          <a:srcRect/>
          <a:stretch>
            <a:fillRect/>
          </a:stretch>
        </p:blipFill>
        <p:spPr bwMode="auto">
          <a:xfrm>
            <a:off x="-36512" y="72008"/>
            <a:ext cx="2836506" cy="1772816"/>
          </a:xfrm>
          <a:prstGeom prst="rect">
            <a:avLst/>
          </a:prstGeom>
          <a:ln>
            <a:noFill/>
          </a:ln>
          <a:effectLst>
            <a:softEdge rad="112500"/>
          </a:effectLst>
        </p:spPr>
      </p:pic>
      <p:pic>
        <p:nvPicPr>
          <p:cNvPr id="10" name="Picture 5"/>
          <p:cNvPicPr>
            <a:picLocks noChangeAspect="1" noChangeArrowheads="1"/>
          </p:cNvPicPr>
          <p:nvPr/>
        </p:nvPicPr>
        <p:blipFill>
          <a:blip r:embed="rId4" cstate="print"/>
          <a:srcRect r="7647"/>
          <a:stretch>
            <a:fillRect/>
          </a:stretch>
        </p:blipFill>
        <p:spPr bwMode="auto">
          <a:xfrm>
            <a:off x="0" y="1916832"/>
            <a:ext cx="9144000" cy="3276389"/>
          </a:xfrm>
          <a:prstGeom prst="rect">
            <a:avLst/>
          </a:prstGeom>
          <a:noFill/>
          <a:ln w="9525">
            <a:noFill/>
            <a:miter lim="800000"/>
            <a:headEnd/>
            <a:tailEnd/>
          </a:ln>
        </p:spPr>
      </p:pic>
      <p:sp>
        <p:nvSpPr>
          <p:cNvPr id="11" name="Elipse 10"/>
          <p:cNvSpPr/>
          <p:nvPr/>
        </p:nvSpPr>
        <p:spPr>
          <a:xfrm>
            <a:off x="4427984" y="2276872"/>
            <a:ext cx="1368152" cy="13681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Picture 4"/>
          <p:cNvPicPr>
            <a:picLocks noChangeAspect="1" noChangeArrowheads="1"/>
          </p:cNvPicPr>
          <p:nvPr/>
        </p:nvPicPr>
        <p:blipFill>
          <a:blip r:embed="rId5" cstate="print"/>
          <a:srcRect/>
          <a:stretch>
            <a:fillRect/>
          </a:stretch>
        </p:blipFill>
        <p:spPr bwMode="auto">
          <a:xfrm>
            <a:off x="6588224" y="-27384"/>
            <a:ext cx="2502024" cy="1876518"/>
          </a:xfrm>
          <a:prstGeom prst="rect">
            <a:avLst/>
          </a:prstGeom>
          <a:ln>
            <a:noFill/>
          </a:ln>
          <a:effectLst>
            <a:softEdge rad="112500"/>
          </a:effectLst>
        </p:spPr>
      </p:pic>
    </p:spTree>
  </p:cSld>
  <p:clrMapOvr>
    <a:masterClrMapping/>
  </p:clrMapOvr>
  <p:transition spd="med" advClick="0" advTm="15000">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p:cNvSpPr/>
          <p:nvPr/>
        </p:nvSpPr>
        <p:spPr>
          <a:xfrm>
            <a:off x="0" y="1844824"/>
            <a:ext cx="9144000" cy="5013176"/>
          </a:xfrm>
          <a:prstGeom prst="rect">
            <a:avLst/>
          </a:prstGeom>
          <a:gradFill flip="none" rotWithShape="1">
            <a:gsLst>
              <a:gs pos="0">
                <a:srgbClr val="FFCC66"/>
              </a:gs>
              <a:gs pos="64999">
                <a:srgbClr val="F0EBD5"/>
              </a:gs>
              <a:gs pos="100000">
                <a:srgbClr val="D1C39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0" y="0"/>
            <a:ext cx="9144000" cy="1844824"/>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3555" name="Picture 3"/>
          <p:cNvPicPr>
            <a:picLocks noChangeAspect="1" noChangeArrowheads="1"/>
          </p:cNvPicPr>
          <p:nvPr/>
        </p:nvPicPr>
        <p:blipFill>
          <a:blip r:embed="rId2" cstate="print"/>
          <a:srcRect/>
          <a:stretch>
            <a:fillRect/>
          </a:stretch>
        </p:blipFill>
        <p:spPr bwMode="auto">
          <a:xfrm>
            <a:off x="3347864" y="-27384"/>
            <a:ext cx="3312368" cy="1863207"/>
          </a:xfrm>
          <a:prstGeom prst="rect">
            <a:avLst/>
          </a:prstGeom>
          <a:ln>
            <a:noFill/>
          </a:ln>
          <a:effectLst>
            <a:softEdge rad="112500"/>
          </a:effectLst>
        </p:spPr>
      </p:pic>
      <p:sp>
        <p:nvSpPr>
          <p:cNvPr id="12" name="Espaço Reservado para Conteúdo 2"/>
          <p:cNvSpPr txBox="1">
            <a:spLocks/>
          </p:cNvSpPr>
          <p:nvPr/>
        </p:nvSpPr>
        <p:spPr>
          <a:xfrm>
            <a:off x="446856" y="1916832"/>
            <a:ext cx="8697144" cy="4896544"/>
          </a:xfrm>
          <a:prstGeom prst="rect">
            <a:avLst/>
          </a:prstGeom>
        </p:spPr>
        <p:txBody>
          <a:bodyPr vert="horz" lIns="91440" tIns="45720" rIns="91440" bIns="45720" rtlCol="0">
            <a:noAutofit/>
          </a:bodyPr>
          <a:lstStyle/>
          <a:p>
            <a:pPr>
              <a:buNone/>
            </a:pPr>
            <a:r>
              <a:rPr kumimoji="0" lang="pt-BR" sz="2400" b="1" i="0" u="none" strike="noStrike" kern="1200" cap="none" spc="0" normalizeH="0" baseline="0" noProof="0" dirty="0" smtClean="0">
                <a:ln>
                  <a:noFill/>
                </a:ln>
                <a:solidFill>
                  <a:schemeClr val="tx1"/>
                </a:solidFill>
                <a:effectLst/>
                <a:uLnTx/>
                <a:uFillTx/>
                <a:latin typeface="+mn-lt"/>
                <a:ea typeface="+mn-ea"/>
                <a:cs typeface="+mn-cs"/>
              </a:rPr>
              <a:t>Economia</a:t>
            </a:r>
            <a:r>
              <a:rPr kumimoji="0" lang="pt-BR" sz="2400" b="0" i="0" u="none" strike="noStrike" kern="1200" cap="none" spc="0" normalizeH="0" baseline="0" noProof="0" dirty="0" smtClean="0">
                <a:ln>
                  <a:noFill/>
                </a:ln>
                <a:solidFill>
                  <a:schemeClr val="tx1"/>
                </a:solidFill>
                <a:effectLst/>
                <a:uLnTx/>
                <a:uFillTx/>
                <a:latin typeface="+mn-lt"/>
                <a:ea typeface="+mn-ea"/>
                <a:cs typeface="+mn-cs"/>
              </a:rPr>
              <a:t>: Agropecuária</a:t>
            </a:r>
          </a:p>
          <a:p>
            <a:pPr>
              <a:buNone/>
            </a:pPr>
            <a:endParaRPr kumimoji="0" lang="pt-BR" sz="1400" b="0" i="0" u="none" strike="noStrike" kern="1200" cap="none" spc="0" normalizeH="0" baseline="0" noProof="0" dirty="0" smtClean="0">
              <a:ln>
                <a:noFill/>
              </a:ln>
              <a:solidFill>
                <a:schemeClr val="tx1"/>
              </a:solidFill>
              <a:effectLst/>
              <a:uLnTx/>
              <a:uFillTx/>
              <a:latin typeface="+mn-lt"/>
              <a:ea typeface="+mn-ea"/>
              <a:cs typeface="+mn-cs"/>
            </a:endParaRPr>
          </a:p>
          <a:p>
            <a:pPr lvl="0">
              <a:spcBef>
                <a:spcPct val="20000"/>
              </a:spcBef>
            </a:pPr>
            <a:r>
              <a:rPr kumimoji="0" lang="pt-BR" sz="2400" b="1" i="0" u="none" strike="noStrike" kern="1200" cap="none" spc="0" normalizeH="0" baseline="0" noProof="0" dirty="0" smtClean="0">
                <a:ln>
                  <a:noFill/>
                </a:ln>
                <a:solidFill>
                  <a:schemeClr val="tx1"/>
                </a:solidFill>
                <a:effectLst/>
                <a:uLnTx/>
                <a:uFillTx/>
                <a:latin typeface="+mn-lt"/>
                <a:ea typeface="+mn-ea"/>
                <a:cs typeface="+mn-cs"/>
              </a:rPr>
              <a:t>Principais Pontos Turísticos:</a:t>
            </a:r>
          </a:p>
          <a:p>
            <a:pPr lvl="1">
              <a:spcBef>
                <a:spcPct val="20000"/>
              </a:spcBef>
              <a:buFont typeface="Arial" pitchFamily="34" charset="0"/>
              <a:buChar char="•"/>
            </a:pPr>
            <a:r>
              <a:rPr lang="pt-BR" sz="2400" b="1" dirty="0" smtClean="0"/>
              <a:t>	</a:t>
            </a:r>
            <a:r>
              <a:rPr lang="pt-BR" sz="2400" dirty="0" smtClean="0"/>
              <a:t>Serra da Matinha;</a:t>
            </a:r>
            <a:endParaRPr lang="pt-BR" sz="2400" b="1" dirty="0" smtClean="0"/>
          </a:p>
          <a:p>
            <a:pPr lvl="1">
              <a:spcBef>
                <a:spcPct val="20000"/>
              </a:spcBef>
              <a:buFont typeface="Arial" pitchFamily="34" charset="0"/>
              <a:buChar char="•"/>
            </a:pPr>
            <a:r>
              <a:rPr lang="pt-BR" sz="2400" b="1" dirty="0" smtClean="0"/>
              <a:t>	</a:t>
            </a:r>
            <a:r>
              <a:rPr lang="pt-BR" sz="2400" dirty="0" smtClean="0"/>
              <a:t>Igreja Matriz;</a:t>
            </a:r>
            <a:endParaRPr lang="pt-BR" sz="2400" b="1" dirty="0" smtClean="0"/>
          </a:p>
          <a:p>
            <a:pPr lvl="1">
              <a:spcBef>
                <a:spcPct val="20000"/>
              </a:spcBef>
              <a:buFont typeface="Arial" pitchFamily="34" charset="0"/>
              <a:buChar char="•"/>
            </a:pPr>
            <a:r>
              <a:rPr lang="pt-BR" sz="2400" b="1" dirty="0" smtClean="0"/>
              <a:t>	</a:t>
            </a:r>
            <a:r>
              <a:rPr lang="pt-BR" sz="2400" dirty="0" smtClean="0"/>
              <a:t>Casa de José Martins (onde nasceu Zé Dantas)</a:t>
            </a:r>
          </a:p>
          <a:p>
            <a:pPr lvl="0" fontAlgn="auto">
              <a:spcBef>
                <a:spcPct val="20000"/>
              </a:spcBef>
              <a:spcAft>
                <a:spcPts val="0"/>
              </a:spcAft>
              <a:defRPr/>
            </a:pPr>
            <a:endParaRPr lang="pt-BR" sz="1400" b="1" dirty="0" smtClean="0"/>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pt-BR" sz="2400" b="1" i="0" u="none" strike="noStrike" kern="1200" cap="none" spc="0" normalizeH="0" baseline="0" noProof="0" dirty="0" smtClean="0">
                <a:ln>
                  <a:noFill/>
                </a:ln>
                <a:solidFill>
                  <a:schemeClr val="tx1"/>
                </a:solidFill>
                <a:effectLst/>
                <a:uLnTx/>
                <a:uFillTx/>
                <a:latin typeface="+mn-lt"/>
                <a:ea typeface="+mn-ea"/>
                <a:cs typeface="+mn-cs"/>
              </a:rPr>
              <a:t>Festas tradicionais:</a:t>
            </a:r>
            <a:r>
              <a:rPr kumimoji="0" lang="pt-BR" sz="2400" b="0" i="0" u="none" strike="noStrike" kern="1200" cap="none" spc="0" normalizeH="0" baseline="0" noProof="0" dirty="0" smtClean="0">
                <a:ln>
                  <a:noFill/>
                </a:ln>
                <a:solidFill>
                  <a:schemeClr val="tx1"/>
                </a:solidFill>
                <a:effectLst/>
                <a:uLnTx/>
                <a:uFillTx/>
                <a:latin typeface="+mn-lt"/>
                <a:ea typeface="+mn-ea"/>
                <a:cs typeface="+mn-cs"/>
              </a:rPr>
              <a:t> </a:t>
            </a:r>
          </a:p>
          <a:p>
            <a:pPr lvl="1">
              <a:spcBef>
                <a:spcPct val="20000"/>
              </a:spcBef>
              <a:buFont typeface="Arial" pitchFamily="34" charset="0"/>
              <a:buChar char="•"/>
            </a:pPr>
            <a:r>
              <a:rPr lang="pt-BR" sz="2400" b="1" dirty="0" smtClean="0"/>
              <a:t>	</a:t>
            </a:r>
            <a:r>
              <a:rPr lang="pt-BR" sz="2400" dirty="0" smtClean="0"/>
              <a:t> Festa do Padroeiro </a:t>
            </a:r>
            <a:r>
              <a:rPr lang="pt-BR" sz="2400" dirty="0" err="1" smtClean="0"/>
              <a:t>Stº</a:t>
            </a:r>
            <a:r>
              <a:rPr lang="pt-BR" sz="2400" dirty="0" smtClean="0"/>
              <a:t> Antônio e São João </a:t>
            </a:r>
            <a:r>
              <a:rPr lang="pt-BR" sz="2400" dirty="0" err="1" smtClean="0"/>
              <a:t>Vianei</a:t>
            </a:r>
            <a:r>
              <a:rPr lang="pt-BR" sz="2400" dirty="0" smtClean="0"/>
              <a:t>, do Menino Jesus de Praga e Santa Luzia;</a:t>
            </a:r>
            <a:endParaRPr lang="pt-BR" sz="2400" b="1" dirty="0" smtClean="0"/>
          </a:p>
          <a:p>
            <a:pPr lvl="1">
              <a:spcBef>
                <a:spcPct val="20000"/>
              </a:spcBef>
              <a:buFont typeface="Arial" pitchFamily="34" charset="0"/>
              <a:buChar char="•"/>
            </a:pPr>
            <a:r>
              <a:rPr lang="pt-BR" sz="2400" b="1" dirty="0" smtClean="0"/>
              <a:t>	</a:t>
            </a:r>
            <a:r>
              <a:rPr lang="pt-BR" sz="2400" dirty="0" smtClean="0"/>
              <a:t>Festa do Poeta Zé Dantas;</a:t>
            </a:r>
          </a:p>
          <a:p>
            <a:pPr lvl="1">
              <a:spcBef>
                <a:spcPct val="20000"/>
              </a:spcBef>
              <a:buFont typeface="Arial" pitchFamily="34" charset="0"/>
              <a:buChar char="•"/>
            </a:pPr>
            <a:r>
              <a:rPr lang="pt-BR" sz="2400" b="1" dirty="0" smtClean="0"/>
              <a:t>	</a:t>
            </a:r>
            <a:r>
              <a:rPr lang="pt-BR" sz="2400" dirty="0" smtClean="0"/>
              <a:t>Festa de Emancipação Política.</a:t>
            </a:r>
          </a:p>
          <a:p>
            <a:pPr marL="266700" lvl="0" indent="-266700" fontAlgn="auto">
              <a:spcBef>
                <a:spcPct val="20000"/>
              </a:spcBef>
              <a:spcAft>
                <a:spcPts val="0"/>
              </a:spcAft>
              <a:buFont typeface="Arial" pitchFamily="34" charset="0"/>
              <a:buChar char="•"/>
              <a:defRPr/>
            </a:pPr>
            <a:endParaRPr lang="pt-BR" sz="2400" dirty="0" smtClean="0"/>
          </a:p>
          <a:p>
            <a:pPr marL="342900" lvl="0" indent="-342900" fontAlgn="auto">
              <a:spcBef>
                <a:spcPct val="20000"/>
              </a:spcBef>
              <a:spcAft>
                <a:spcPts val="0"/>
              </a:spcAft>
              <a:defRPr/>
            </a:pPr>
            <a:endParaRPr lang="pt-BR" sz="2400" dirty="0" smtClean="0"/>
          </a:p>
          <a:p>
            <a:pPr marL="342900" lvl="0" indent="-342900" fontAlgn="auto">
              <a:spcBef>
                <a:spcPct val="20000"/>
              </a:spcBef>
              <a:spcAft>
                <a:spcPts val="0"/>
              </a:spcAft>
              <a:defRPr/>
            </a:pPr>
            <a:endParaRPr lang="pt-BR" sz="2400" dirty="0" smtClean="0"/>
          </a:p>
        </p:txBody>
      </p:sp>
      <p:pic>
        <p:nvPicPr>
          <p:cNvPr id="23554" name="Picture 2"/>
          <p:cNvPicPr>
            <a:picLocks noChangeAspect="1" noChangeArrowheads="1"/>
          </p:cNvPicPr>
          <p:nvPr/>
        </p:nvPicPr>
        <p:blipFill>
          <a:blip r:embed="rId3" cstate="print"/>
          <a:srcRect/>
          <a:stretch>
            <a:fillRect/>
          </a:stretch>
        </p:blipFill>
        <p:spPr bwMode="auto">
          <a:xfrm>
            <a:off x="-36512" y="72008"/>
            <a:ext cx="2836506" cy="1772816"/>
          </a:xfrm>
          <a:prstGeom prst="rect">
            <a:avLst/>
          </a:prstGeom>
          <a:ln>
            <a:noFill/>
          </a:ln>
          <a:effectLst>
            <a:softEdge rad="112500"/>
          </a:effectLst>
        </p:spPr>
      </p:pic>
      <p:pic>
        <p:nvPicPr>
          <p:cNvPr id="23556" name="Picture 4"/>
          <p:cNvPicPr>
            <a:picLocks noChangeAspect="1" noChangeArrowheads="1"/>
          </p:cNvPicPr>
          <p:nvPr/>
        </p:nvPicPr>
        <p:blipFill>
          <a:blip r:embed="rId4" cstate="print"/>
          <a:srcRect/>
          <a:stretch>
            <a:fillRect/>
          </a:stretch>
        </p:blipFill>
        <p:spPr bwMode="auto">
          <a:xfrm>
            <a:off x="6660232" y="-27384"/>
            <a:ext cx="2502024" cy="1876518"/>
          </a:xfrm>
          <a:prstGeom prst="rect">
            <a:avLst/>
          </a:prstGeom>
          <a:ln>
            <a:noFill/>
          </a:ln>
          <a:effectLst>
            <a:softEdge rad="112500"/>
          </a:effectLst>
        </p:spPr>
      </p:pic>
    </p:spTree>
  </p:cSld>
  <p:clrMapOvr>
    <a:masterClrMapping/>
  </p:clrMapOvr>
  <p:transition spd="med" advClick="0" advTm="20000">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p:cNvSpPr/>
          <p:nvPr/>
        </p:nvSpPr>
        <p:spPr>
          <a:xfrm>
            <a:off x="0" y="1844824"/>
            <a:ext cx="9144000" cy="5013176"/>
          </a:xfrm>
          <a:prstGeom prst="rect">
            <a:avLst/>
          </a:prstGeom>
          <a:gradFill flip="none" rotWithShape="1">
            <a:gsLst>
              <a:gs pos="0">
                <a:srgbClr val="FFCC66"/>
              </a:gs>
              <a:gs pos="64999">
                <a:srgbClr val="F0EBD5"/>
              </a:gs>
              <a:gs pos="100000">
                <a:srgbClr val="D1C39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0" y="0"/>
            <a:ext cx="9144000" cy="1844824"/>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p:cNvSpPr/>
          <p:nvPr/>
        </p:nvSpPr>
        <p:spPr>
          <a:xfrm>
            <a:off x="0" y="2492896"/>
            <a:ext cx="9212202" cy="2215991"/>
          </a:xfrm>
          <a:prstGeom prst="rect">
            <a:avLst/>
          </a:prstGeom>
          <a:noFill/>
        </p:spPr>
        <p:txBody>
          <a:bodyPr wrap="none" lIns="91440" tIns="45720" rIns="91440" bIns="45720">
            <a:spAutoFit/>
          </a:bodyPr>
          <a:lstStyle/>
          <a:p>
            <a:pPr algn="ctr"/>
            <a:r>
              <a:rPr lang="pt-BR" sz="13800" b="1" cap="none" spc="-150" dirty="0" err="1" smtClean="0">
                <a:ln w="28575" cmpd="sng">
                  <a:solidFill>
                    <a:srgbClr val="FF0000"/>
                  </a:solidFill>
                  <a:prstDash val="solid"/>
                </a:ln>
                <a:solidFill>
                  <a:schemeClr val="accent6">
                    <a:tint val="1000"/>
                  </a:schemeClr>
                </a:solidFill>
                <a:effectLst/>
                <a:latin typeface="Maiandra GD" pitchFamily="34" charset="0"/>
              </a:rPr>
              <a:t>Carnaíba-PE</a:t>
            </a:r>
            <a:endParaRPr lang="pt-BR" sz="13800" b="1" cap="none" spc="-150" dirty="0">
              <a:ln w="28575" cmpd="sng">
                <a:solidFill>
                  <a:srgbClr val="FF0000"/>
                </a:solidFill>
                <a:prstDash val="solid"/>
              </a:ln>
              <a:solidFill>
                <a:schemeClr val="accent6">
                  <a:tint val="1000"/>
                </a:schemeClr>
              </a:solidFill>
              <a:effectLst/>
              <a:latin typeface="Maiandra GD" pitchFamily="34" charset="0"/>
            </a:endParaRPr>
          </a:p>
        </p:txBody>
      </p:sp>
      <p:sp>
        <p:nvSpPr>
          <p:cNvPr id="10" name="Espaço Reservado para Conteúdo 2"/>
          <p:cNvSpPr txBox="1">
            <a:spLocks/>
          </p:cNvSpPr>
          <p:nvPr/>
        </p:nvSpPr>
        <p:spPr>
          <a:xfrm>
            <a:off x="36512" y="4365104"/>
            <a:ext cx="9144000" cy="2376264"/>
          </a:xfrm>
          <a:prstGeom prst="rect">
            <a:avLst/>
          </a:prstGeom>
        </p:spPr>
        <p:txBody>
          <a:bodyPr vert="horz" lIns="91440" tIns="45720" rIns="91440" bIns="45720" rtlCol="0">
            <a:noAutofit/>
          </a:bodyPr>
          <a:lstStyle/>
          <a:p>
            <a:pPr algn="ctr">
              <a:buNone/>
            </a:pPr>
            <a:r>
              <a:rPr lang="pt-BR" sz="3200" b="1" i="1" dirty="0" smtClean="0"/>
              <a:t>Terra dos melhores Índices de Educação da Rede Municipal de Pernambuco</a:t>
            </a:r>
          </a:p>
          <a:p>
            <a:pPr>
              <a:buNone/>
            </a:pPr>
            <a:endParaRPr lang="pt-BR" sz="3200" b="1" i="1" dirty="0" smtClean="0"/>
          </a:p>
        </p:txBody>
      </p:sp>
      <p:pic>
        <p:nvPicPr>
          <p:cNvPr id="11" name="Picture 3"/>
          <p:cNvPicPr>
            <a:picLocks noChangeAspect="1" noChangeArrowheads="1"/>
          </p:cNvPicPr>
          <p:nvPr/>
        </p:nvPicPr>
        <p:blipFill>
          <a:blip r:embed="rId2" cstate="print"/>
          <a:srcRect/>
          <a:stretch>
            <a:fillRect/>
          </a:stretch>
        </p:blipFill>
        <p:spPr bwMode="auto">
          <a:xfrm>
            <a:off x="3347864" y="-27384"/>
            <a:ext cx="3312368" cy="1863207"/>
          </a:xfrm>
          <a:prstGeom prst="rect">
            <a:avLst/>
          </a:prstGeom>
          <a:ln>
            <a:noFill/>
          </a:ln>
          <a:effectLst>
            <a:softEdge rad="112500"/>
          </a:effectLst>
        </p:spPr>
      </p:pic>
      <p:pic>
        <p:nvPicPr>
          <p:cNvPr id="13" name="Picture 2"/>
          <p:cNvPicPr>
            <a:picLocks noChangeAspect="1" noChangeArrowheads="1"/>
          </p:cNvPicPr>
          <p:nvPr/>
        </p:nvPicPr>
        <p:blipFill>
          <a:blip r:embed="rId3" cstate="print"/>
          <a:srcRect/>
          <a:stretch>
            <a:fillRect/>
          </a:stretch>
        </p:blipFill>
        <p:spPr bwMode="auto">
          <a:xfrm>
            <a:off x="-36512" y="72008"/>
            <a:ext cx="2836506" cy="1772816"/>
          </a:xfrm>
          <a:prstGeom prst="rect">
            <a:avLst/>
          </a:prstGeom>
          <a:ln>
            <a:noFill/>
          </a:ln>
          <a:effectLst>
            <a:softEdge rad="112500"/>
          </a:effectLst>
        </p:spPr>
      </p:pic>
      <p:pic>
        <p:nvPicPr>
          <p:cNvPr id="14" name="Picture 4"/>
          <p:cNvPicPr>
            <a:picLocks noChangeAspect="1" noChangeArrowheads="1"/>
          </p:cNvPicPr>
          <p:nvPr/>
        </p:nvPicPr>
        <p:blipFill>
          <a:blip r:embed="rId4" cstate="print"/>
          <a:srcRect/>
          <a:stretch>
            <a:fillRect/>
          </a:stretch>
        </p:blipFill>
        <p:spPr bwMode="auto">
          <a:xfrm>
            <a:off x="6660232" y="-27384"/>
            <a:ext cx="2502024" cy="1876518"/>
          </a:xfrm>
          <a:prstGeom prst="rect">
            <a:avLst/>
          </a:prstGeom>
          <a:ln>
            <a:noFill/>
          </a:ln>
          <a:effectLst>
            <a:softEdge rad="112500"/>
          </a:effectLst>
        </p:spPr>
      </p:pic>
    </p:spTree>
  </p:cSld>
  <p:clrMapOvr>
    <a:masterClrMapping/>
  </p:clrMapOvr>
  <p:transition spd="med" advClick="0" advTm="8000">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0" y="0"/>
            <a:ext cx="9144000" cy="1844824"/>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p:cNvSpPr/>
          <p:nvPr/>
        </p:nvSpPr>
        <p:spPr>
          <a:xfrm>
            <a:off x="0" y="1844824"/>
            <a:ext cx="9144000" cy="5013176"/>
          </a:xfrm>
          <a:prstGeom prst="rect">
            <a:avLst/>
          </a:prstGeom>
          <a:gradFill flip="none" rotWithShape="1">
            <a:gsLst>
              <a:gs pos="0">
                <a:srgbClr val="FFCC66"/>
              </a:gs>
              <a:gs pos="64999">
                <a:srgbClr val="F0EBD5"/>
              </a:gs>
              <a:gs pos="100000">
                <a:srgbClr val="D1C39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1446" name="Picture 6" descr="http://t1.gstatic.com/images?q=tbn:ANd9GcQhtMAAhpS-wxbSwNEqTSnJQwCudlZF9CzPtqXWsnyUnGC27R7ZH5UnLmnU"/>
          <p:cNvPicPr>
            <a:picLocks noChangeAspect="1" noChangeArrowheads="1"/>
          </p:cNvPicPr>
          <p:nvPr/>
        </p:nvPicPr>
        <p:blipFill>
          <a:blip r:embed="rId2" cstate="print"/>
          <a:srcRect/>
          <a:stretch>
            <a:fillRect/>
          </a:stretch>
        </p:blipFill>
        <p:spPr bwMode="auto">
          <a:xfrm rot="21341848">
            <a:off x="3136820" y="4612991"/>
            <a:ext cx="2884711" cy="2160750"/>
          </a:xfrm>
          <a:prstGeom prst="rect">
            <a:avLst/>
          </a:prstGeom>
          <a:ln>
            <a:noFill/>
          </a:ln>
          <a:effectLst>
            <a:softEdge rad="112500"/>
          </a:effectLst>
        </p:spPr>
      </p:pic>
      <p:pic>
        <p:nvPicPr>
          <p:cNvPr id="61442" name="Picture 2" descr="http://1.bp.blogspot.com/-V46sUTNakiE/TmAsC8rfNuI/AAAAAAAAAC0/ngpzpd_CJB8/s1600/DSC_0068.JPG"/>
          <p:cNvPicPr>
            <a:picLocks noChangeAspect="1" noChangeArrowheads="1"/>
          </p:cNvPicPr>
          <p:nvPr/>
        </p:nvPicPr>
        <p:blipFill>
          <a:blip r:embed="rId3" cstate="print"/>
          <a:srcRect/>
          <a:stretch>
            <a:fillRect/>
          </a:stretch>
        </p:blipFill>
        <p:spPr bwMode="auto">
          <a:xfrm>
            <a:off x="1043608" y="188640"/>
            <a:ext cx="7036487" cy="4680520"/>
          </a:xfrm>
          <a:prstGeom prst="rect">
            <a:avLst/>
          </a:prstGeom>
          <a:ln>
            <a:noFill/>
          </a:ln>
          <a:effectLst>
            <a:softEdge rad="112500"/>
          </a:effectLst>
        </p:spPr>
      </p:pic>
      <p:pic>
        <p:nvPicPr>
          <p:cNvPr id="61448" name="Picture 8" descr="http://www.blogdomagno.com.br/administracao/uploads/imagens/20111226015926_cv_carnaiba_gde.jpg"/>
          <p:cNvPicPr>
            <a:picLocks noChangeAspect="1" noChangeArrowheads="1"/>
          </p:cNvPicPr>
          <p:nvPr/>
        </p:nvPicPr>
        <p:blipFill>
          <a:blip r:embed="rId4" cstate="print"/>
          <a:srcRect/>
          <a:stretch>
            <a:fillRect/>
          </a:stretch>
        </p:blipFill>
        <p:spPr bwMode="auto">
          <a:xfrm>
            <a:off x="6323659" y="4653136"/>
            <a:ext cx="2856853" cy="2132856"/>
          </a:xfrm>
          <a:prstGeom prst="rect">
            <a:avLst/>
          </a:prstGeom>
          <a:ln>
            <a:noFill/>
          </a:ln>
          <a:effectLst>
            <a:softEdge rad="112500"/>
          </a:effectLst>
        </p:spPr>
      </p:pic>
      <p:pic>
        <p:nvPicPr>
          <p:cNvPr id="61450" name="Picture 10" descr="http://www.blogdomagno.com.br/administracao/uploads/imagens/20111226020010_cv_carnaiba1_gde.jpg"/>
          <p:cNvPicPr>
            <a:picLocks noChangeAspect="1" noChangeArrowheads="1"/>
          </p:cNvPicPr>
          <p:nvPr/>
        </p:nvPicPr>
        <p:blipFill>
          <a:blip r:embed="rId5" cstate="print"/>
          <a:srcRect/>
          <a:stretch>
            <a:fillRect/>
          </a:stretch>
        </p:blipFill>
        <p:spPr bwMode="auto">
          <a:xfrm rot="314021">
            <a:off x="87861" y="4718856"/>
            <a:ext cx="2748582" cy="2052023"/>
          </a:xfrm>
          <a:prstGeom prst="rect">
            <a:avLst/>
          </a:prstGeom>
          <a:ln>
            <a:noFill/>
          </a:ln>
          <a:effectLst>
            <a:softEdge rad="112500"/>
          </a:effectLst>
        </p:spPr>
      </p:pic>
    </p:spTree>
  </p:cSld>
  <p:clrMapOvr>
    <a:masterClrMapping/>
  </p:clrMapOvr>
  <p:transition spd="slow" advClick="0" advTm="9000">
    <p:newsflash/>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p:cNvSpPr/>
          <p:nvPr/>
        </p:nvSpPr>
        <p:spPr>
          <a:xfrm>
            <a:off x="0" y="1844824"/>
            <a:ext cx="9144000" cy="5013176"/>
          </a:xfrm>
          <a:prstGeom prst="rect">
            <a:avLst/>
          </a:prstGeom>
          <a:gradFill flip="none" rotWithShape="1">
            <a:gsLst>
              <a:gs pos="0">
                <a:srgbClr val="FFCC66"/>
              </a:gs>
              <a:gs pos="64999">
                <a:srgbClr val="F0EBD5"/>
              </a:gs>
              <a:gs pos="100000">
                <a:srgbClr val="D1C39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0" y="0"/>
            <a:ext cx="9144000" cy="1844824"/>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0417" name="Picture 1" descr="C:\Users\Jackson\Desktop\Foto (1)\DSC07947.JPG"/>
          <p:cNvPicPr>
            <a:picLocks noChangeAspect="1" noChangeArrowheads="1"/>
          </p:cNvPicPr>
          <p:nvPr/>
        </p:nvPicPr>
        <p:blipFill>
          <a:blip r:embed="rId2" cstate="print"/>
          <a:srcRect/>
          <a:stretch>
            <a:fillRect/>
          </a:stretch>
        </p:blipFill>
        <p:spPr bwMode="auto">
          <a:xfrm rot="362063">
            <a:off x="4919406" y="3545816"/>
            <a:ext cx="3902065" cy="2926549"/>
          </a:xfrm>
          <a:prstGeom prst="rect">
            <a:avLst/>
          </a:prstGeom>
          <a:ln>
            <a:noFill/>
          </a:ln>
          <a:effectLst>
            <a:softEdge rad="112500"/>
          </a:effectLst>
        </p:spPr>
      </p:pic>
      <p:pic>
        <p:nvPicPr>
          <p:cNvPr id="60418" name="Picture 2" descr="C:\Users\Jackson\Desktop\Foto (1)\DSC07948.JPG"/>
          <p:cNvPicPr>
            <a:picLocks noChangeAspect="1" noChangeArrowheads="1"/>
          </p:cNvPicPr>
          <p:nvPr/>
        </p:nvPicPr>
        <p:blipFill>
          <a:blip r:embed="rId3" cstate="print"/>
          <a:srcRect/>
          <a:stretch>
            <a:fillRect/>
          </a:stretch>
        </p:blipFill>
        <p:spPr bwMode="auto">
          <a:xfrm>
            <a:off x="4788024" y="332656"/>
            <a:ext cx="4067944" cy="3050958"/>
          </a:xfrm>
          <a:prstGeom prst="rect">
            <a:avLst/>
          </a:prstGeom>
          <a:ln>
            <a:noFill/>
          </a:ln>
          <a:effectLst>
            <a:softEdge rad="112500"/>
          </a:effectLst>
        </p:spPr>
      </p:pic>
      <p:pic>
        <p:nvPicPr>
          <p:cNvPr id="60419" name="Picture 3" descr="C:\Users\Jackson\Desktop\Foto (1)\DSC07953.JPG"/>
          <p:cNvPicPr>
            <a:picLocks noChangeAspect="1" noChangeArrowheads="1"/>
          </p:cNvPicPr>
          <p:nvPr/>
        </p:nvPicPr>
        <p:blipFill>
          <a:blip r:embed="rId4" cstate="print"/>
          <a:srcRect/>
          <a:stretch>
            <a:fillRect/>
          </a:stretch>
        </p:blipFill>
        <p:spPr bwMode="auto">
          <a:xfrm>
            <a:off x="251520" y="3416660"/>
            <a:ext cx="4104456" cy="3078342"/>
          </a:xfrm>
          <a:prstGeom prst="rect">
            <a:avLst/>
          </a:prstGeom>
          <a:ln>
            <a:noFill/>
          </a:ln>
          <a:effectLst>
            <a:softEdge rad="112500"/>
          </a:effectLst>
        </p:spPr>
      </p:pic>
      <p:pic>
        <p:nvPicPr>
          <p:cNvPr id="60420" name="Picture 4" descr="C:\Users\Jackson\Desktop\Foto (1)\DSC07961.JPG"/>
          <p:cNvPicPr>
            <a:picLocks noChangeAspect="1" noChangeArrowheads="1"/>
          </p:cNvPicPr>
          <p:nvPr/>
        </p:nvPicPr>
        <p:blipFill>
          <a:blip r:embed="rId5" cstate="print"/>
          <a:srcRect/>
          <a:stretch>
            <a:fillRect/>
          </a:stretch>
        </p:blipFill>
        <p:spPr bwMode="auto">
          <a:xfrm rot="500761">
            <a:off x="205974" y="213521"/>
            <a:ext cx="4191896" cy="3143922"/>
          </a:xfrm>
          <a:prstGeom prst="rect">
            <a:avLst/>
          </a:prstGeom>
          <a:ln>
            <a:noFill/>
          </a:ln>
          <a:effectLst>
            <a:softEdge rad="112500"/>
          </a:effectLst>
        </p:spPr>
      </p:pic>
    </p:spTree>
  </p:cSld>
  <p:clrMapOvr>
    <a:masterClrMapping/>
  </p:clrMapOvr>
  <p:transition spd="slow" advClick="0" advTm="9000">
    <p:newsfla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p:cNvSpPr/>
          <p:nvPr/>
        </p:nvSpPr>
        <p:spPr>
          <a:xfrm>
            <a:off x="0" y="1844824"/>
            <a:ext cx="9144000" cy="5013176"/>
          </a:xfrm>
          <a:prstGeom prst="rect">
            <a:avLst/>
          </a:prstGeom>
          <a:gradFill flip="none" rotWithShape="1">
            <a:gsLst>
              <a:gs pos="0">
                <a:srgbClr val="FFCC66"/>
              </a:gs>
              <a:gs pos="64999">
                <a:srgbClr val="F0EBD5"/>
              </a:gs>
              <a:gs pos="100000">
                <a:srgbClr val="D1C39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0" y="0"/>
            <a:ext cx="9144000" cy="1844824"/>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9393" name="Picture 1" descr="C:\Users\Jackson\Desktop\Foto (1)\DSC07973.JPG"/>
          <p:cNvPicPr>
            <a:picLocks noChangeAspect="1" noChangeArrowheads="1"/>
          </p:cNvPicPr>
          <p:nvPr/>
        </p:nvPicPr>
        <p:blipFill>
          <a:blip r:embed="rId2" cstate="print"/>
          <a:srcRect/>
          <a:stretch>
            <a:fillRect/>
          </a:stretch>
        </p:blipFill>
        <p:spPr bwMode="auto">
          <a:xfrm rot="21243214">
            <a:off x="63654" y="238607"/>
            <a:ext cx="4281522" cy="3211141"/>
          </a:xfrm>
          <a:prstGeom prst="rect">
            <a:avLst/>
          </a:prstGeom>
          <a:ln>
            <a:noFill/>
          </a:ln>
          <a:effectLst>
            <a:softEdge rad="112500"/>
          </a:effectLst>
        </p:spPr>
      </p:pic>
      <p:pic>
        <p:nvPicPr>
          <p:cNvPr id="59394" name="Picture 2" descr="C:\Users\Jackson\Desktop\Foto (1)\DSC07974.JPG"/>
          <p:cNvPicPr>
            <a:picLocks noChangeAspect="1" noChangeArrowheads="1"/>
          </p:cNvPicPr>
          <p:nvPr/>
        </p:nvPicPr>
        <p:blipFill>
          <a:blip r:embed="rId3" cstate="print"/>
          <a:srcRect/>
          <a:stretch>
            <a:fillRect/>
          </a:stretch>
        </p:blipFill>
        <p:spPr bwMode="auto">
          <a:xfrm>
            <a:off x="0" y="3320988"/>
            <a:ext cx="4716016" cy="3537012"/>
          </a:xfrm>
          <a:prstGeom prst="rect">
            <a:avLst/>
          </a:prstGeom>
          <a:ln>
            <a:noFill/>
          </a:ln>
          <a:effectLst>
            <a:softEdge rad="112500"/>
          </a:effectLst>
        </p:spPr>
      </p:pic>
      <p:pic>
        <p:nvPicPr>
          <p:cNvPr id="59395" name="Picture 3" descr="C:\Users\Jackson\Desktop\Foto (1)\DSC07992.JPG"/>
          <p:cNvPicPr>
            <a:picLocks noChangeAspect="1" noChangeArrowheads="1"/>
          </p:cNvPicPr>
          <p:nvPr/>
        </p:nvPicPr>
        <p:blipFill>
          <a:blip r:embed="rId4" cstate="print"/>
          <a:srcRect/>
          <a:stretch>
            <a:fillRect/>
          </a:stretch>
        </p:blipFill>
        <p:spPr bwMode="auto">
          <a:xfrm rot="20940701">
            <a:off x="4621175" y="3517325"/>
            <a:ext cx="4256021" cy="3192016"/>
          </a:xfrm>
          <a:prstGeom prst="rect">
            <a:avLst/>
          </a:prstGeom>
          <a:ln>
            <a:noFill/>
          </a:ln>
          <a:effectLst>
            <a:softEdge rad="112500"/>
          </a:effectLst>
        </p:spPr>
      </p:pic>
      <p:pic>
        <p:nvPicPr>
          <p:cNvPr id="59396" name="Picture 4" descr="C:\Users\Jackson\Desktop\Foto (1)\DSC07979.JPG"/>
          <p:cNvPicPr>
            <a:picLocks noChangeAspect="1" noChangeArrowheads="1"/>
          </p:cNvPicPr>
          <p:nvPr/>
        </p:nvPicPr>
        <p:blipFill>
          <a:blip r:embed="rId5" cstate="print"/>
          <a:srcRect/>
          <a:stretch>
            <a:fillRect/>
          </a:stretch>
        </p:blipFill>
        <p:spPr bwMode="auto">
          <a:xfrm>
            <a:off x="4427984" y="0"/>
            <a:ext cx="4531544" cy="3398658"/>
          </a:xfrm>
          <a:prstGeom prst="rect">
            <a:avLst/>
          </a:prstGeom>
          <a:ln>
            <a:noFill/>
          </a:ln>
          <a:effectLst>
            <a:softEdge rad="112500"/>
          </a:effectLst>
        </p:spPr>
      </p:pic>
    </p:spTree>
  </p:cSld>
  <p:clrMapOvr>
    <a:masterClrMapping/>
  </p:clrMapOvr>
  <p:transition spd="slow" advClick="0" advTm="9000">
    <p:newsfla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p:cNvSpPr/>
          <p:nvPr/>
        </p:nvSpPr>
        <p:spPr>
          <a:xfrm>
            <a:off x="0" y="1844824"/>
            <a:ext cx="9144000" cy="5013176"/>
          </a:xfrm>
          <a:prstGeom prst="rect">
            <a:avLst/>
          </a:prstGeom>
          <a:gradFill flip="none" rotWithShape="1">
            <a:gsLst>
              <a:gs pos="0">
                <a:srgbClr val="FFCC66"/>
              </a:gs>
              <a:gs pos="64999">
                <a:srgbClr val="F0EBD5"/>
              </a:gs>
              <a:gs pos="100000">
                <a:srgbClr val="D1C39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0" y="0"/>
            <a:ext cx="9144000" cy="1844824"/>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8610" name="Picture 2" descr="C:\Users\Jackson\Desktop\Foto (1)\DSC07994.JPG"/>
          <p:cNvPicPr>
            <a:picLocks noChangeAspect="1" noChangeArrowheads="1"/>
          </p:cNvPicPr>
          <p:nvPr/>
        </p:nvPicPr>
        <p:blipFill>
          <a:blip r:embed="rId2" cstate="print"/>
          <a:srcRect/>
          <a:stretch>
            <a:fillRect/>
          </a:stretch>
        </p:blipFill>
        <p:spPr bwMode="auto">
          <a:xfrm>
            <a:off x="323528" y="3140968"/>
            <a:ext cx="4544053" cy="3408040"/>
          </a:xfrm>
          <a:prstGeom prst="rect">
            <a:avLst/>
          </a:prstGeom>
          <a:ln>
            <a:noFill/>
          </a:ln>
          <a:effectLst>
            <a:softEdge rad="112500"/>
          </a:effectLst>
        </p:spPr>
      </p:pic>
      <p:pic>
        <p:nvPicPr>
          <p:cNvPr id="68611" name="Picture 3" descr="C:\Users\Jackson\Desktop\Foto (1)\DSC07995.JPG"/>
          <p:cNvPicPr>
            <a:picLocks noChangeAspect="1" noChangeArrowheads="1"/>
          </p:cNvPicPr>
          <p:nvPr/>
        </p:nvPicPr>
        <p:blipFill>
          <a:blip r:embed="rId3" cstate="print"/>
          <a:srcRect/>
          <a:stretch>
            <a:fillRect/>
          </a:stretch>
        </p:blipFill>
        <p:spPr bwMode="auto">
          <a:xfrm rot="516647">
            <a:off x="589515" y="271263"/>
            <a:ext cx="3840427" cy="2880320"/>
          </a:xfrm>
          <a:prstGeom prst="rect">
            <a:avLst/>
          </a:prstGeom>
          <a:ln>
            <a:noFill/>
          </a:ln>
          <a:effectLst>
            <a:softEdge rad="112500"/>
          </a:effectLst>
        </p:spPr>
      </p:pic>
      <p:pic>
        <p:nvPicPr>
          <p:cNvPr id="68613" name="Picture 5" descr="C:\Users\Jackson\Desktop\Foto (1)\Foto (6).JPG"/>
          <p:cNvPicPr>
            <a:picLocks noChangeAspect="1" noChangeArrowheads="1"/>
          </p:cNvPicPr>
          <p:nvPr/>
        </p:nvPicPr>
        <p:blipFill>
          <a:blip r:embed="rId4" cstate="print"/>
          <a:srcRect/>
          <a:stretch>
            <a:fillRect/>
          </a:stretch>
        </p:blipFill>
        <p:spPr bwMode="auto">
          <a:xfrm>
            <a:off x="4695957" y="1196752"/>
            <a:ext cx="4448043" cy="3336032"/>
          </a:xfrm>
          <a:prstGeom prst="rect">
            <a:avLst/>
          </a:prstGeom>
          <a:ln>
            <a:noFill/>
          </a:ln>
          <a:effectLst>
            <a:softEdge rad="112500"/>
          </a:effectLst>
        </p:spPr>
      </p:pic>
    </p:spTree>
  </p:cSld>
  <p:clrMapOvr>
    <a:masterClrMapping/>
  </p:clrMapOvr>
  <p:transition spd="slow" advClick="0" advTm="9000">
    <p:newsflash/>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p:cNvSpPr/>
          <p:nvPr/>
        </p:nvSpPr>
        <p:spPr>
          <a:xfrm>
            <a:off x="0" y="1844824"/>
            <a:ext cx="9144000" cy="5013176"/>
          </a:xfrm>
          <a:prstGeom prst="rect">
            <a:avLst/>
          </a:prstGeom>
          <a:gradFill flip="none" rotWithShape="1">
            <a:gsLst>
              <a:gs pos="0">
                <a:srgbClr val="FFCC66"/>
              </a:gs>
              <a:gs pos="64999">
                <a:srgbClr val="F0EBD5"/>
              </a:gs>
              <a:gs pos="100000">
                <a:srgbClr val="D1C39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0" y="0"/>
            <a:ext cx="9144000" cy="1844824"/>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8614" name="Picture 6" descr="C:\Users\Jackson\Desktop\Foto (1)\Foto (5).JPG"/>
          <p:cNvPicPr>
            <a:picLocks noChangeAspect="1" noChangeArrowheads="1"/>
          </p:cNvPicPr>
          <p:nvPr/>
        </p:nvPicPr>
        <p:blipFill>
          <a:blip r:embed="rId2" cstate="print"/>
          <a:srcRect/>
          <a:stretch>
            <a:fillRect/>
          </a:stretch>
        </p:blipFill>
        <p:spPr bwMode="auto">
          <a:xfrm rot="21234354">
            <a:off x="187593" y="258483"/>
            <a:ext cx="5072112" cy="3804084"/>
          </a:xfrm>
          <a:prstGeom prst="rect">
            <a:avLst/>
          </a:prstGeom>
          <a:ln>
            <a:noFill/>
          </a:ln>
          <a:effectLst>
            <a:softEdge rad="112500"/>
          </a:effectLst>
        </p:spPr>
      </p:pic>
      <p:pic>
        <p:nvPicPr>
          <p:cNvPr id="68612" name="Picture 4" descr="C:\Users\Jackson\Desktop\Foto (1)\Foto (4).JPG"/>
          <p:cNvPicPr>
            <a:picLocks noChangeAspect="1" noChangeArrowheads="1"/>
          </p:cNvPicPr>
          <p:nvPr/>
        </p:nvPicPr>
        <p:blipFill>
          <a:blip r:embed="rId3" cstate="print"/>
          <a:srcRect/>
          <a:stretch>
            <a:fillRect/>
          </a:stretch>
        </p:blipFill>
        <p:spPr bwMode="auto">
          <a:xfrm>
            <a:off x="3639840" y="2729880"/>
            <a:ext cx="5504160" cy="4128120"/>
          </a:xfrm>
          <a:prstGeom prst="rect">
            <a:avLst/>
          </a:prstGeom>
          <a:ln>
            <a:noFill/>
          </a:ln>
          <a:effectLst>
            <a:softEdge rad="112500"/>
          </a:effectLst>
        </p:spPr>
      </p:pic>
    </p:spTree>
  </p:cSld>
  <p:clrMapOvr>
    <a:masterClrMapping/>
  </p:clrMapOvr>
  <p:transition spd="slow" advClick="0" advTm="9000">
    <p:newsflash/>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ângulo 8"/>
          <p:cNvSpPr/>
          <p:nvPr/>
        </p:nvSpPr>
        <p:spPr>
          <a:xfrm>
            <a:off x="0" y="1844824"/>
            <a:ext cx="9144000" cy="5013176"/>
          </a:xfrm>
          <a:prstGeom prst="rect">
            <a:avLst/>
          </a:prstGeom>
          <a:gradFill flip="none" rotWithShape="1">
            <a:gsLst>
              <a:gs pos="0">
                <a:srgbClr val="FFCC66"/>
              </a:gs>
              <a:gs pos="64999">
                <a:srgbClr val="F0EBD5"/>
              </a:gs>
              <a:gs pos="100000">
                <a:srgbClr val="D1C39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0" y="0"/>
            <a:ext cx="9144000" cy="1844824"/>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7" descr="DSC_0109.JPG"/>
          <p:cNvPicPr>
            <a:picLocks noChangeAspect="1"/>
          </p:cNvPicPr>
          <p:nvPr/>
        </p:nvPicPr>
        <p:blipFill>
          <a:blip r:embed="rId2" cstate="print"/>
          <a:srcRect/>
          <a:stretch>
            <a:fillRect/>
          </a:stretch>
        </p:blipFill>
        <p:spPr bwMode="auto">
          <a:xfrm rot="21012899">
            <a:off x="95227" y="148646"/>
            <a:ext cx="4358054" cy="2879725"/>
          </a:xfrm>
          <a:prstGeom prst="rect">
            <a:avLst/>
          </a:prstGeom>
          <a:ln>
            <a:noFill/>
          </a:ln>
          <a:effectLst>
            <a:softEdge rad="112500"/>
          </a:effectLst>
        </p:spPr>
      </p:pic>
      <p:pic>
        <p:nvPicPr>
          <p:cNvPr id="7" name="Imagem 10" descr="DSC_0211.JPG"/>
          <p:cNvPicPr>
            <a:picLocks noChangeAspect="1"/>
          </p:cNvPicPr>
          <p:nvPr/>
        </p:nvPicPr>
        <p:blipFill>
          <a:blip r:embed="rId3" cstate="print"/>
          <a:srcRect/>
          <a:stretch>
            <a:fillRect/>
          </a:stretch>
        </p:blipFill>
        <p:spPr bwMode="auto">
          <a:xfrm rot="168524">
            <a:off x="1355975" y="2857084"/>
            <a:ext cx="6418261" cy="4089526"/>
          </a:xfrm>
          <a:prstGeom prst="rect">
            <a:avLst/>
          </a:prstGeom>
          <a:ln>
            <a:noFill/>
          </a:ln>
          <a:effectLst>
            <a:softEdge rad="112500"/>
          </a:effectLst>
        </p:spPr>
      </p:pic>
      <p:pic>
        <p:nvPicPr>
          <p:cNvPr id="5" name="Imagem 8" descr="DSC_0127.JPG"/>
          <p:cNvPicPr>
            <a:picLocks noChangeAspect="1"/>
          </p:cNvPicPr>
          <p:nvPr/>
        </p:nvPicPr>
        <p:blipFill>
          <a:blip r:embed="rId4" cstate="print"/>
          <a:srcRect/>
          <a:stretch>
            <a:fillRect/>
          </a:stretch>
        </p:blipFill>
        <p:spPr bwMode="auto">
          <a:xfrm rot="383387">
            <a:off x="4738342" y="142875"/>
            <a:ext cx="4139951" cy="3220371"/>
          </a:xfrm>
          <a:prstGeom prst="rect">
            <a:avLst/>
          </a:prstGeom>
          <a:ln>
            <a:noFill/>
          </a:ln>
          <a:effectLst>
            <a:softEdge rad="112500"/>
          </a:effectLst>
        </p:spPr>
      </p:pic>
    </p:spTree>
  </p:cSld>
  <p:clrMapOvr>
    <a:masterClrMapping/>
  </p:clrMapOvr>
  <p:transition spd="slow" advClick="0" advTm="9000">
    <p:newsflash/>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0" y="0"/>
            <a:ext cx="9144000" cy="1844824"/>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p:cNvSpPr/>
          <p:nvPr/>
        </p:nvSpPr>
        <p:spPr>
          <a:xfrm>
            <a:off x="0" y="1844824"/>
            <a:ext cx="9144000" cy="5013176"/>
          </a:xfrm>
          <a:prstGeom prst="rect">
            <a:avLst/>
          </a:prstGeom>
          <a:gradFill flip="none" rotWithShape="1">
            <a:gsLst>
              <a:gs pos="0">
                <a:srgbClr val="FFCC66"/>
              </a:gs>
              <a:gs pos="64999">
                <a:srgbClr val="F0EBD5"/>
              </a:gs>
              <a:gs pos="100000">
                <a:srgbClr val="D1C39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4" descr="março.jpg"/>
          <p:cNvPicPr>
            <a:picLocks noChangeAspect="1"/>
          </p:cNvPicPr>
          <p:nvPr/>
        </p:nvPicPr>
        <p:blipFill>
          <a:blip r:embed="rId2" cstate="print"/>
          <a:srcRect/>
          <a:stretch>
            <a:fillRect/>
          </a:stretch>
        </p:blipFill>
        <p:spPr bwMode="auto">
          <a:xfrm>
            <a:off x="0" y="1556792"/>
            <a:ext cx="5191649" cy="3861049"/>
          </a:xfrm>
          <a:prstGeom prst="rect">
            <a:avLst/>
          </a:prstGeom>
          <a:ln>
            <a:noFill/>
          </a:ln>
          <a:effectLst>
            <a:softEdge rad="112500"/>
          </a:effectLst>
        </p:spPr>
      </p:pic>
      <p:pic>
        <p:nvPicPr>
          <p:cNvPr id="4" name="Picture 5" descr="SAM_3328"/>
          <p:cNvPicPr>
            <a:picLocks noChangeAspect="1" noChangeArrowheads="1"/>
          </p:cNvPicPr>
          <p:nvPr/>
        </p:nvPicPr>
        <p:blipFill>
          <a:blip r:embed="rId3" cstate="print">
            <a:lum bright="12000" contrast="12000"/>
          </a:blip>
          <a:srcRect/>
          <a:stretch>
            <a:fillRect/>
          </a:stretch>
        </p:blipFill>
        <p:spPr bwMode="auto">
          <a:xfrm rot="301180">
            <a:off x="4117919" y="3052088"/>
            <a:ext cx="4877965" cy="3599410"/>
          </a:xfrm>
          <a:prstGeom prst="rect">
            <a:avLst/>
          </a:prstGeom>
          <a:ln>
            <a:noFill/>
          </a:ln>
          <a:effectLst>
            <a:softEdge rad="112500"/>
          </a:effectLst>
        </p:spPr>
      </p:pic>
      <p:pic>
        <p:nvPicPr>
          <p:cNvPr id="5" name="Imagem 3" descr="EJA 2010.jpg"/>
          <p:cNvPicPr>
            <a:picLocks noChangeAspect="1"/>
          </p:cNvPicPr>
          <p:nvPr/>
        </p:nvPicPr>
        <p:blipFill>
          <a:blip r:embed="rId4" cstate="print"/>
          <a:srcRect t="12282"/>
          <a:stretch>
            <a:fillRect/>
          </a:stretch>
        </p:blipFill>
        <p:spPr bwMode="auto">
          <a:xfrm rot="21203127">
            <a:off x="4436225" y="290252"/>
            <a:ext cx="4546491" cy="3063068"/>
          </a:xfrm>
          <a:prstGeom prst="rect">
            <a:avLst/>
          </a:prstGeom>
          <a:ln>
            <a:noFill/>
          </a:ln>
          <a:effectLst>
            <a:softEdge rad="112500"/>
          </a:effectLst>
        </p:spPr>
      </p:pic>
    </p:spTree>
  </p:cSld>
  <p:clrMapOvr>
    <a:masterClrMapping/>
  </p:clrMapOvr>
  <p:transition spd="slow" advClick="0" advTm="9000">
    <p:newsflash/>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0" y="0"/>
            <a:ext cx="9144000" cy="6858000"/>
          </a:xfrm>
          <a:prstGeom prst="rect">
            <a:avLst/>
          </a:prstGeom>
          <a:gradFill flip="none" rotWithShape="1">
            <a:gsLst>
              <a:gs pos="9700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Picture 4"/>
          <p:cNvPicPr>
            <a:picLocks noChangeAspect="1" noChangeArrowheads="1"/>
          </p:cNvPicPr>
          <p:nvPr/>
        </p:nvPicPr>
        <p:blipFill>
          <a:blip r:embed="rId2" cstate="print"/>
          <a:srcRect/>
          <a:stretch>
            <a:fillRect/>
          </a:stretch>
        </p:blipFill>
        <p:spPr bwMode="auto">
          <a:xfrm rot="21025607">
            <a:off x="272685" y="2274402"/>
            <a:ext cx="3664258" cy="2748195"/>
          </a:xfrm>
          <a:prstGeom prst="rect">
            <a:avLst/>
          </a:prstGeom>
          <a:noFill/>
          <a:ln w="9525">
            <a:noFill/>
            <a:miter lim="800000"/>
            <a:headEnd/>
            <a:tailEnd/>
          </a:ln>
        </p:spPr>
      </p:pic>
      <p:pic>
        <p:nvPicPr>
          <p:cNvPr id="8" name="Picture 2"/>
          <p:cNvPicPr>
            <a:picLocks noChangeAspect="1" noChangeArrowheads="1"/>
          </p:cNvPicPr>
          <p:nvPr/>
        </p:nvPicPr>
        <p:blipFill>
          <a:blip r:embed="rId3" cstate="print"/>
          <a:srcRect t="16402" b="13381"/>
          <a:stretch>
            <a:fillRect/>
          </a:stretch>
        </p:blipFill>
        <p:spPr bwMode="auto">
          <a:xfrm>
            <a:off x="2915816" y="0"/>
            <a:ext cx="2508870" cy="2348880"/>
          </a:xfrm>
          <a:prstGeom prst="rect">
            <a:avLst/>
          </a:prstGeom>
          <a:ln>
            <a:noFill/>
          </a:ln>
          <a:effectLst>
            <a:softEdge rad="112500"/>
          </a:effectLst>
        </p:spPr>
      </p:pic>
      <p:pic>
        <p:nvPicPr>
          <p:cNvPr id="9" name="Picture 3"/>
          <p:cNvPicPr>
            <a:picLocks noChangeAspect="1" noChangeArrowheads="1"/>
          </p:cNvPicPr>
          <p:nvPr/>
        </p:nvPicPr>
        <p:blipFill>
          <a:blip r:embed="rId4" cstate="print"/>
          <a:srcRect/>
          <a:stretch>
            <a:fillRect/>
          </a:stretch>
        </p:blipFill>
        <p:spPr bwMode="auto">
          <a:xfrm>
            <a:off x="5220072" y="188640"/>
            <a:ext cx="2016224" cy="2688299"/>
          </a:xfrm>
          <a:prstGeom prst="rect">
            <a:avLst/>
          </a:prstGeom>
          <a:ln>
            <a:noFill/>
          </a:ln>
          <a:effectLst>
            <a:softEdge rad="112500"/>
          </a:effectLst>
        </p:spPr>
      </p:pic>
      <p:pic>
        <p:nvPicPr>
          <p:cNvPr id="10" name="Picture 5"/>
          <p:cNvPicPr>
            <a:picLocks noChangeAspect="1" noChangeArrowheads="1"/>
          </p:cNvPicPr>
          <p:nvPr/>
        </p:nvPicPr>
        <p:blipFill>
          <a:blip r:embed="rId5" cstate="print"/>
          <a:srcRect/>
          <a:stretch>
            <a:fillRect/>
          </a:stretch>
        </p:blipFill>
        <p:spPr bwMode="auto">
          <a:xfrm>
            <a:off x="4788024" y="5256584"/>
            <a:ext cx="2425496" cy="1628800"/>
          </a:xfrm>
          <a:prstGeom prst="rect">
            <a:avLst/>
          </a:prstGeom>
          <a:ln>
            <a:noFill/>
          </a:ln>
          <a:effectLst>
            <a:softEdge rad="112500"/>
          </a:effectLst>
        </p:spPr>
      </p:pic>
      <p:pic>
        <p:nvPicPr>
          <p:cNvPr id="11" name="Picture 6"/>
          <p:cNvPicPr>
            <a:picLocks noChangeAspect="1" noChangeArrowheads="1"/>
          </p:cNvPicPr>
          <p:nvPr/>
        </p:nvPicPr>
        <p:blipFill>
          <a:blip r:embed="rId6" cstate="print"/>
          <a:srcRect/>
          <a:stretch>
            <a:fillRect/>
          </a:stretch>
        </p:blipFill>
        <p:spPr bwMode="auto">
          <a:xfrm>
            <a:off x="7050038" y="980728"/>
            <a:ext cx="2093962" cy="3140943"/>
          </a:xfrm>
          <a:prstGeom prst="rect">
            <a:avLst/>
          </a:prstGeom>
          <a:ln>
            <a:noFill/>
          </a:ln>
          <a:effectLst>
            <a:softEdge rad="112500"/>
          </a:effectLst>
        </p:spPr>
      </p:pic>
      <p:pic>
        <p:nvPicPr>
          <p:cNvPr id="12" name="Picture 7"/>
          <p:cNvPicPr>
            <a:picLocks noChangeAspect="1" noChangeArrowheads="1"/>
          </p:cNvPicPr>
          <p:nvPr/>
        </p:nvPicPr>
        <p:blipFill>
          <a:blip r:embed="rId7" cstate="print"/>
          <a:srcRect/>
          <a:stretch>
            <a:fillRect/>
          </a:stretch>
        </p:blipFill>
        <p:spPr bwMode="auto">
          <a:xfrm>
            <a:off x="0" y="0"/>
            <a:ext cx="3017912" cy="2263434"/>
          </a:xfrm>
          <a:prstGeom prst="rect">
            <a:avLst/>
          </a:prstGeom>
          <a:ln>
            <a:noFill/>
          </a:ln>
          <a:effectLst>
            <a:softEdge rad="112500"/>
          </a:effectLst>
        </p:spPr>
      </p:pic>
      <p:pic>
        <p:nvPicPr>
          <p:cNvPr id="13" name="Picture 8"/>
          <p:cNvPicPr>
            <a:picLocks noChangeAspect="1" noChangeArrowheads="1"/>
          </p:cNvPicPr>
          <p:nvPr/>
        </p:nvPicPr>
        <p:blipFill>
          <a:blip r:embed="rId8" cstate="print"/>
          <a:srcRect/>
          <a:stretch>
            <a:fillRect/>
          </a:stretch>
        </p:blipFill>
        <p:spPr bwMode="auto">
          <a:xfrm>
            <a:off x="1" y="5229200"/>
            <a:ext cx="2553254" cy="1628800"/>
          </a:xfrm>
          <a:prstGeom prst="rect">
            <a:avLst/>
          </a:prstGeom>
          <a:ln>
            <a:noFill/>
          </a:ln>
          <a:effectLst>
            <a:softEdge rad="112500"/>
          </a:effectLst>
        </p:spPr>
      </p:pic>
      <p:pic>
        <p:nvPicPr>
          <p:cNvPr id="14" name="Picture 9"/>
          <p:cNvPicPr>
            <a:picLocks noChangeAspect="1" noChangeArrowheads="1"/>
          </p:cNvPicPr>
          <p:nvPr/>
        </p:nvPicPr>
        <p:blipFill>
          <a:blip r:embed="rId9" cstate="print"/>
          <a:srcRect/>
          <a:stretch>
            <a:fillRect/>
          </a:stretch>
        </p:blipFill>
        <p:spPr bwMode="auto">
          <a:xfrm>
            <a:off x="2530140" y="5301209"/>
            <a:ext cx="2329892" cy="1556791"/>
          </a:xfrm>
          <a:prstGeom prst="rect">
            <a:avLst/>
          </a:prstGeom>
          <a:ln>
            <a:noFill/>
          </a:ln>
          <a:effectLst>
            <a:softEdge rad="112500"/>
          </a:effectLst>
        </p:spPr>
      </p:pic>
      <p:pic>
        <p:nvPicPr>
          <p:cNvPr id="15" name="Picture 2"/>
          <p:cNvPicPr>
            <a:picLocks noChangeAspect="1" noChangeArrowheads="1"/>
          </p:cNvPicPr>
          <p:nvPr/>
        </p:nvPicPr>
        <p:blipFill>
          <a:blip r:embed="rId10" cstate="print"/>
          <a:srcRect l="14563" r="35826"/>
          <a:stretch>
            <a:fillRect/>
          </a:stretch>
        </p:blipFill>
        <p:spPr bwMode="auto">
          <a:xfrm>
            <a:off x="7020272" y="3789040"/>
            <a:ext cx="2123728" cy="3096344"/>
          </a:xfrm>
          <a:prstGeom prst="rect">
            <a:avLst/>
          </a:prstGeom>
          <a:ln>
            <a:noFill/>
          </a:ln>
          <a:effectLst>
            <a:softEdge rad="112500"/>
          </a:effectLst>
        </p:spPr>
      </p:pic>
      <p:pic>
        <p:nvPicPr>
          <p:cNvPr id="16" name="Picture 4"/>
          <p:cNvPicPr>
            <a:picLocks noChangeAspect="1" noChangeArrowheads="1"/>
          </p:cNvPicPr>
          <p:nvPr/>
        </p:nvPicPr>
        <p:blipFill>
          <a:blip r:embed="rId11" cstate="print"/>
          <a:srcRect/>
          <a:stretch>
            <a:fillRect/>
          </a:stretch>
        </p:blipFill>
        <p:spPr bwMode="auto">
          <a:xfrm rot="569860">
            <a:off x="4004428" y="2687504"/>
            <a:ext cx="3357177" cy="2514641"/>
          </a:xfrm>
          <a:prstGeom prst="rect">
            <a:avLst/>
          </a:prstGeom>
          <a:ln>
            <a:noFill/>
          </a:ln>
          <a:effectLst>
            <a:softEdge rad="112500"/>
          </a:effectLst>
        </p:spPr>
      </p:pic>
      <p:pic>
        <p:nvPicPr>
          <p:cNvPr id="17" name="Picture 3"/>
          <p:cNvPicPr>
            <a:picLocks noChangeAspect="1" noChangeArrowheads="1"/>
          </p:cNvPicPr>
          <p:nvPr/>
        </p:nvPicPr>
        <p:blipFill>
          <a:blip r:embed="rId12" cstate="print"/>
          <a:srcRect l="53864" r="1721" b="56999"/>
          <a:stretch>
            <a:fillRect/>
          </a:stretch>
        </p:blipFill>
        <p:spPr bwMode="auto">
          <a:xfrm>
            <a:off x="7164288" y="116632"/>
            <a:ext cx="1872000" cy="936000"/>
          </a:xfrm>
          <a:prstGeom prst="rect">
            <a:avLst/>
          </a:prstGeom>
          <a:ln>
            <a:noFill/>
          </a:ln>
          <a:effectLst>
            <a:softEdge rad="112500"/>
          </a:effectLst>
        </p:spPr>
      </p:pic>
      <p:sp>
        <p:nvSpPr>
          <p:cNvPr id="18" name="Retângulo 17"/>
          <p:cNvSpPr/>
          <p:nvPr/>
        </p:nvSpPr>
        <p:spPr>
          <a:xfrm>
            <a:off x="0" y="0"/>
            <a:ext cx="9144000" cy="6858000"/>
          </a:xfrm>
          <a:prstGeom prst="rect">
            <a:avLst/>
          </a:prstGeom>
          <a:solidFill>
            <a:schemeClr val="accent3">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3"/>
          <p:cNvSpPr>
            <a:spLocks noGrp="1"/>
          </p:cNvSpPr>
          <p:nvPr>
            <p:ph type="ctrTitle"/>
          </p:nvPr>
        </p:nvSpPr>
        <p:spPr>
          <a:xfrm>
            <a:off x="0" y="2130425"/>
            <a:ext cx="9144000" cy="1470025"/>
          </a:xfrm>
        </p:spPr>
        <p:txBody>
          <a:bodyPr/>
          <a:lstStyle/>
          <a:p>
            <a:r>
              <a:rPr lang="pt-BR" sz="5400" dirty="0" smtClean="0"/>
              <a:t>Carnaíba</a:t>
            </a:r>
            <a:r>
              <a:rPr lang="pt-BR" sz="4800" dirty="0" smtClean="0"/>
              <a:t/>
            </a:r>
            <a:br>
              <a:rPr lang="pt-BR" sz="4800" dirty="0" smtClean="0"/>
            </a:br>
            <a:r>
              <a:rPr lang="pt-BR" sz="3600" dirty="0" smtClean="0"/>
              <a:t>Sertão do Alto Pajeú - Pernambuco</a:t>
            </a:r>
            <a:endParaRPr lang="pt-BR" sz="4800" dirty="0"/>
          </a:p>
        </p:txBody>
      </p:sp>
      <p:sp>
        <p:nvSpPr>
          <p:cNvPr id="5" name="Subtítulo 4"/>
          <p:cNvSpPr>
            <a:spLocks noGrp="1"/>
          </p:cNvSpPr>
          <p:nvPr>
            <p:ph type="subTitle" idx="1"/>
          </p:nvPr>
        </p:nvSpPr>
        <p:spPr/>
        <p:txBody>
          <a:bodyPr/>
          <a:lstStyle/>
          <a:p>
            <a:r>
              <a:rPr lang="pt-BR" i="1" dirty="0" smtClean="0">
                <a:effectLst>
                  <a:outerShdw blurRad="38100" dist="38100" dir="2700000" algn="tl">
                    <a:srgbClr val="000000">
                      <a:alpha val="43137"/>
                    </a:srgbClr>
                  </a:outerShdw>
                </a:effectLst>
              </a:rPr>
              <a:t>Venha beber da água do Rio Pajeú e encantar-se pelas maravilhas do nosso Sertão Pernambucano</a:t>
            </a:r>
            <a:endParaRPr lang="pt-BR" sz="2000" i="1" dirty="0">
              <a:solidFill>
                <a:schemeClr val="accent3"/>
              </a:solidFill>
              <a:effectLst/>
            </a:endParaRPr>
          </a:p>
        </p:txBody>
      </p:sp>
    </p:spTree>
  </p:cSld>
  <p:clrMapOvr>
    <a:masterClrMapping/>
  </p:clrMapOvr>
  <p:transition spd="slow" advClick="0" advTm="10000">
    <p:fade thruBlk="1"/>
  </p:transition>
  <p:timing>
    <p:tnLst>
      <p:par>
        <p:cTn id="1" dur="indefinite" restart="never" nodeType="tmRoot"/>
      </p:par>
    </p:tnLst>
  </p:timing>
</p:sld>
</file>

<file path=ppt/theme/theme1.xml><?xml version="1.0" encoding="utf-8"?>
<a:theme xmlns:a="http://schemas.openxmlformats.org/drawingml/2006/main" name="Básico em tom alaranjado">
  <a:themeElements>
    <a:clrScheme name="Carnaiba">
      <a:dk1>
        <a:srgbClr val="000000"/>
      </a:dk1>
      <a:lt1>
        <a:srgbClr val="000000"/>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Personalizar design">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ersonalizar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rsonalizar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rsonalizar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rsonalizar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rsonalizar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rsonalizar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rsonalizar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rsonalizar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rsonalizar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rsonalizar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rsonalizar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rsonalizar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ersonalizar design 13">
        <a:dk1>
          <a:srgbClr val="000000"/>
        </a:dk1>
        <a:lt1>
          <a:srgbClr val="FFFFFF"/>
        </a:lt1>
        <a:dk2>
          <a:srgbClr val="000000"/>
        </a:dk2>
        <a:lt2>
          <a:srgbClr val="000000"/>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Básico em tom alaranjado</Template>
  <TotalTime>1111</TotalTime>
  <Words>1831</Words>
  <Application>Microsoft Office PowerPoint</Application>
  <PresentationFormat>Apresentação na tela (4:3)</PresentationFormat>
  <Paragraphs>339</Paragraphs>
  <Slides>54</Slides>
  <Notes>2</Notes>
  <HiddenSlides>0</HiddenSlides>
  <MMClips>1</MMClips>
  <ScaleCrop>false</ScaleCrop>
  <HeadingPairs>
    <vt:vector size="4" baseType="variant">
      <vt:variant>
        <vt:lpstr>Tema</vt:lpstr>
      </vt:variant>
      <vt:variant>
        <vt:i4>1</vt:i4>
      </vt:variant>
      <vt:variant>
        <vt:lpstr>Títulos de slides</vt:lpstr>
      </vt:variant>
      <vt:variant>
        <vt:i4>54</vt:i4>
      </vt:variant>
    </vt:vector>
  </HeadingPairs>
  <TitlesOfParts>
    <vt:vector size="55" baseType="lpstr">
      <vt:lpstr>Básico em tom alaranjado</vt:lpstr>
      <vt:lpstr>Carnaíba Sertão do Alto Pajeú - Pernambuco</vt:lpstr>
      <vt:lpstr>Carnaíba Sertão do Alto Pajeú – Pernambuco</vt:lpstr>
      <vt:lpstr>CARNAÍBA FAZENDO A DIFERENÇA</vt:lpstr>
      <vt:lpstr>Metas da Secretaria</vt:lpstr>
      <vt:lpstr>Ações da Secretaria de Educação</vt:lpstr>
      <vt:lpstr>Ações da Secretaria de Educação</vt:lpstr>
      <vt:lpstr>Ações da Secretaria de Educação</vt:lpstr>
      <vt:lpstr>Ações da Secretaria de Educação</vt:lpstr>
      <vt:lpstr>Ações da Secretaria de Educação</vt:lpstr>
      <vt:lpstr>Slide 10</vt:lpstr>
      <vt:lpstr>Ações da Secretaria de Educação</vt:lpstr>
      <vt:lpstr>Ações da Secretaria de Educação</vt:lpstr>
      <vt:lpstr>Ações da Secretaria de Educação</vt:lpstr>
      <vt:lpstr>Ações da Secretaria de Educação</vt:lpstr>
      <vt:lpstr>Ações da Secretaria de Educação</vt:lpstr>
      <vt:lpstr>Ações da Secretaria de Educação</vt:lpstr>
      <vt:lpstr>Ações da Secretaria de Educação</vt:lpstr>
      <vt:lpstr>Nucleação, uma ação importante para aprendizagem na Área Rural</vt:lpstr>
      <vt:lpstr>Ampliação de Jornada...  Ensino Integral, uma ação que fez a diferença...</vt:lpstr>
      <vt:lpstr>Ampliação de Jornada...  Ensino Integral, uma ação que fez a diferença...</vt:lpstr>
      <vt:lpstr>Alunos atendidos no Ensino Integral em Carnaíba</vt:lpstr>
      <vt:lpstr>Índice de Desenvolvimento da Educação Básica – IDEB Estamos acima da Média Nacional e Estadual</vt:lpstr>
      <vt:lpstr>Índice de Desenvolvimento da Educação Básica – IDEB</vt:lpstr>
      <vt:lpstr>1º Lugar da Rede Municipal de Ensino no Estado de Pernambuco</vt:lpstr>
      <vt:lpstr>Professores da rede municipal na Bienal </vt:lpstr>
      <vt:lpstr>Projetos da Secretaria de Educação</vt:lpstr>
      <vt:lpstr>Depoimento Raimundo Carrero</vt:lpstr>
      <vt:lpstr>Projetos da Secretaria de Educação</vt:lpstr>
      <vt:lpstr>Projetos da Secretaria de Educação</vt:lpstr>
      <vt:lpstr>Merenda Escolar</vt:lpstr>
      <vt:lpstr>Infraestrutura</vt:lpstr>
      <vt:lpstr>Slide 32</vt:lpstr>
      <vt:lpstr>Nova Escola Cônego Luiz Gonzaga Vieira de Melo</vt:lpstr>
      <vt:lpstr> </vt:lpstr>
      <vt:lpstr>Laboratório de Informática nas Escolas Rurais e Urbanas</vt:lpstr>
      <vt:lpstr>Índice FIRJAN de Gestão Fiscal 2010</vt:lpstr>
      <vt:lpstr>Índice FIRJAN de Desenvolvimento Municipal - 2009</vt:lpstr>
      <vt:lpstr>Índice FIRJAN de Desenvolvimento Municipal – 2000 a 2009</vt:lpstr>
      <vt:lpstr>“A EDUCAÇÃO SOZINHA NÃO TRANSFORMA A SOCIEDADE, SEM ELA TAM POUCO A SOCIEDADE MUDA”. </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Carnaíba Sertão do Alto Pajeú - Pernambuco</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Jackson</dc:creator>
  <cp:lastModifiedBy>Educação</cp:lastModifiedBy>
  <cp:revision>72</cp:revision>
  <dcterms:created xsi:type="dcterms:W3CDTF">2012-03-27T03:21:45Z</dcterms:created>
  <dcterms:modified xsi:type="dcterms:W3CDTF">2012-03-28T17:43:46Z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TC012264271046</vt:lpwstr>
  </property>
</Properties>
</file>