
<file path=[Content_Types].xml><?xml version="1.0" encoding="utf-8"?>
<Types xmlns="http://schemas.openxmlformats.org/package/2006/content-types">
  <Override PartName="/ppt/diagrams/drawing1.xml" ContentType="application/vnd.ms-office.drawingml.diagramDrawing+xml"/>
  <Default Extension="rels" ContentType="application/vnd.openxmlformats-package.relationships+xml"/>
  <Override PartName="/ppt/slides/slide14.xml" ContentType="application/vnd.openxmlformats-officedocument.presentationml.slide+xml"/>
  <Override PartName="/ppt/slideMasters/slideMaster2.xml" ContentType="application/vnd.openxmlformats-officedocument.presentationml.slideMaster+xml"/>
  <Override PartName="/ppt/diagrams/colors1.xml" ContentType="application/vnd.openxmlformats-officedocument.drawingml.diagramColors+xml"/>
  <Default Extension="xml" ContentType="application/xml"/>
  <Override PartName="/ppt/tableStyles.xml" ContentType="application/vnd.openxmlformats-officedocument.presentationml.tableStyles+xml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charts/chart5.xml" ContentType="application/vnd.openxmlformats-officedocument.drawingml.chart+xml"/>
  <Override PartName="/ppt/slides/slide21.xml" ContentType="application/vnd.openxmlformats-officedocument.presentationml.slide+xml"/>
  <Override PartName="/ppt/slides/slide5.xml" ContentType="application/vnd.openxmlformats-officedocument.presentationml.slide+xml"/>
  <Override PartName="/ppt/theme/themeOverride2.xml" ContentType="application/vnd.openxmlformats-officedocument.themeOverr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diagrams/layout1.xml" ContentType="application/vnd.openxmlformats-officedocument.drawingml.diagramLayout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slides/slide27.xml" ContentType="application/vnd.openxmlformats-officedocument.presentationml.slide+xml"/>
  <Override PartName="/ppt/charts/chart4.xml" ContentType="application/vnd.openxmlformats-officedocument.drawingml.chart+xml"/>
  <Override PartName="/ppt/slides/slide20.xml" ContentType="application/vnd.openxmlformats-officedocument.presentationml.slide+xml"/>
  <Default Extension="emf" ContentType="image/x-emf"/>
  <Override PartName="/ppt/slides/slide4.xml" ContentType="application/vnd.openxmlformats-officedocument.presentationml.slide+xml"/>
  <Override PartName="/ppt/theme/themeOverride1.xml" ContentType="application/vnd.openxmlformats-officedocument.themeOverr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slides/slide26.xml" ContentType="application/vnd.openxmlformats-officedocument.presentationml.slide+xml"/>
  <Override PartName="/ppt/slideLayouts/slideLayout14.xml" ContentType="application/vnd.openxmlformats-officedocument.presentationml.slideLayout+xml"/>
  <Override PartName="/ppt/charts/chart3.xml" ContentType="application/vnd.openxmlformats-officedocument.drawingml.chart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media/audio1.bin" ContentType="audio/unknown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charts/chart2.xml" ContentType="application/vnd.openxmlformats-officedocument.drawingml.chart+xml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diagrams/data1.xml" ContentType="application/vnd.openxmlformats-officedocument.drawingml.diagramData+xml"/>
  <Override PartName="/ppt/slides/slide10.xml" ContentType="application/vnd.openxmlformats-officedocument.presentationml.slide+xml"/>
  <Override PartName="/docProps/app.xml" ContentType="application/vnd.openxmlformats-officedocument.extended-properties+xml"/>
  <Override PartName="/ppt/diagrams/quickStyle1.xml" ContentType="application/vnd.openxmlformats-officedocument.drawingml.diagramStyle+xml"/>
  <Override PartName="/ppt/notesSlides/notesSlide4.xml" ContentType="application/vnd.openxmlformats-officedocument.presentationml.notesSlide+xml"/>
  <Override PartName="/ppt/charts/chart8.xml" ContentType="application/vnd.openxmlformats-officedocument.drawingml.char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viewProps.xml" ContentType="application/vnd.openxmlformats-officedocument.presentationml.viewProps+xml"/>
  <Override PartName="/ppt/theme/themeOverride6.xml" ContentType="application/vnd.openxmlformats-officedocument.themeOverride+xml"/>
  <Override PartName="/ppt/notesSlides/notesSlide3.xml" ContentType="application/vnd.openxmlformats-officedocument.presentationml.notesSlide+xml"/>
  <Override PartName="/ppt/charts/chart7.xml" ContentType="application/vnd.openxmlformats-officedocument.drawingml.char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theme/themeOverride4.xml" ContentType="application/vnd.openxmlformats-officedocument.themeOverr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theme/themeOverride5.xml" ContentType="application/vnd.openxmlformats-officedocument.themeOverride+xml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charts/chart6.xml" ContentType="application/vnd.openxmlformats-officedocument.drawingml.chart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0.xml" ContentType="application/vnd.openxmlformats-officedocument.presentationml.slideLayout+xml"/>
  <Override PartName="/ppt/slides/slide6.xml" ContentType="application/vnd.openxmlformats-officedocument.presentationml.slide+xml"/>
  <Override PartName="/ppt/theme/themeOverride3.xml" ContentType="application/vnd.openxmlformats-officedocument.themeOverride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  <p:sldMasterId id="2147483659" r:id="rId2"/>
  </p:sldMasterIdLst>
  <p:notesMasterIdLst>
    <p:notesMasterId r:id="rId35"/>
  </p:notesMasterIdLst>
  <p:handoutMasterIdLst>
    <p:handoutMasterId r:id="rId36"/>
  </p:handoutMasterIdLst>
  <p:sldIdLst>
    <p:sldId id="263" r:id="rId3"/>
    <p:sldId id="264" r:id="rId4"/>
    <p:sldId id="300" r:id="rId5"/>
    <p:sldId id="265" r:id="rId6"/>
    <p:sldId id="289" r:id="rId7"/>
    <p:sldId id="266" r:id="rId8"/>
    <p:sldId id="268" r:id="rId9"/>
    <p:sldId id="270" r:id="rId10"/>
    <p:sldId id="301" r:id="rId11"/>
    <p:sldId id="267" r:id="rId12"/>
    <p:sldId id="272" r:id="rId13"/>
    <p:sldId id="302" r:id="rId14"/>
    <p:sldId id="271" r:id="rId15"/>
    <p:sldId id="273" r:id="rId16"/>
    <p:sldId id="274" r:id="rId17"/>
    <p:sldId id="303" r:id="rId18"/>
    <p:sldId id="276" r:id="rId19"/>
    <p:sldId id="277" r:id="rId20"/>
    <p:sldId id="278" r:id="rId21"/>
    <p:sldId id="290" r:id="rId22"/>
    <p:sldId id="291" r:id="rId23"/>
    <p:sldId id="292" r:id="rId24"/>
    <p:sldId id="293" r:id="rId25"/>
    <p:sldId id="294" r:id="rId26"/>
    <p:sldId id="295" r:id="rId27"/>
    <p:sldId id="296" r:id="rId28"/>
    <p:sldId id="297" r:id="rId29"/>
    <p:sldId id="304" r:id="rId30"/>
    <p:sldId id="298" r:id="rId31"/>
    <p:sldId id="299" r:id="rId32"/>
    <p:sldId id="306" r:id="rId33"/>
    <p:sldId id="305" r:id="rId34"/>
  </p:sldIdLst>
  <p:sldSz cx="9144000" cy="6858000" type="screen4x3"/>
  <p:notesSz cx="6797675" cy="987425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>
    <p:present/>
    <p:sldAll/>
    <p:penClr>
      <a:prstClr val="red"/>
    </p:penClr>
    <p:extLst>
      <p:ext uri="{EC167BDD-8182-4AB7-AECC-EB403E3ABB37}">
        <p14:laserClr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>
          <a:srgbClr val="FF0000"/>
        </p14:laserClr>
      </p:ext>
      <p:ext uri="{2FDB2607-1784-4EEB-B798-7EB5836EED8A}">
        <p14:showMediaCtrls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1"/>
      </p:ext>
    </p:extLst>
  </p:showPr>
  <p:clrMru>
    <a:srgbClr val="F4EFEC"/>
    <a:srgbClr val="ECE2DC"/>
    <a:srgbClr val="F0E9E4"/>
    <a:srgbClr val="CDDDAD"/>
    <a:srgbClr val="BCE0EA"/>
    <a:srgbClr val="A7C36E"/>
    <a:srgbClr val="74BFD3"/>
    <a:srgbClr val="32879D"/>
    <a:srgbClr val="C3A08B"/>
    <a:srgbClr val="DAC5B8"/>
  </p:clrMru>
  <p:extLst>
    <p:ext uri="{E76CE94A-603C-4142-B9EB-6D1370010A27}">
      <p14:discardImageEditData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0"/>
    </p:ext>
    <p:ext uri="{D31A062A-798A-4329-ABDD-BBA856620510}">
      <p14:defaultImageDpi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 snapVertSplitter="1">
    <p:restoredLeft sz="15620" autoAdjust="0"/>
    <p:restoredTop sz="94628" autoAdjust="0"/>
  </p:normalViewPr>
  <p:slideViewPr>
    <p:cSldViewPr>
      <p:cViewPr>
        <p:scale>
          <a:sx n="100" d="100"/>
          <a:sy n="100" d="100"/>
        </p:scale>
        <p:origin x="-1640" y="-368"/>
      </p:cViewPr>
      <p:guideLst>
        <p:guide orient="horz" pos="935"/>
        <p:guide orient="horz" pos="3911"/>
        <p:guide pos="295"/>
        <p:guide pos="53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172" y="-90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notesMaster" Target="notesMasters/notesMaster1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laucio\Documents\Macroplan\Artigo%20Brasil%202022\Vers&#227;o%20final\101018_graficos_artigo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file:///\\lagoa\modelos\Desafios%20da%20Gest&#227;o%20Municipal\gr&#225;ficos%20mapa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oleObject" Target="file:///\\lagoa\modelos\Desafios%20da%20Gest&#227;o%20Municipal\gr&#225;ficos%20mapa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oleObject" Target="file:///\\lagoa\modelos\Desafios%20da%20Gest&#227;o%20Municipal\gr&#225;ficos%20mapa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4.xml"/><Relationship Id="rId2" Type="http://schemas.openxmlformats.org/officeDocument/2006/relationships/oleObject" Target="file:///\\lagoa\modelos\Desafios%20da%20Gest&#227;o%20Municipal\gr&#225;ficos%20mapa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5.xml"/><Relationship Id="rId2" Type="http://schemas.openxmlformats.org/officeDocument/2006/relationships/oleObject" Target="file:///\\lagoa\modelos\Desafios%20da%20Gest&#227;o%20Municipal\gr&#225;ficos%20mapa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6.xml"/><Relationship Id="rId2" Type="http://schemas.openxmlformats.org/officeDocument/2006/relationships/oleObject" Target="file:///\\lagoa\modelos\Desafios%20da%20Gest&#227;o%20Municipal\gr&#225;ficos%20mapa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laucio\Documents\Macroplan\Prefeitura%20de%20BH\PG%20ML\Investimento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plotArea>
      <c:layout>
        <c:manualLayout>
          <c:layoutTarget val="inner"/>
          <c:xMode val="edge"/>
          <c:yMode val="edge"/>
          <c:x val="0.116334796634208"/>
          <c:y val="0.0777697777170059"/>
          <c:w val="0.861442947780577"/>
          <c:h val="0.707016100775127"/>
        </c:manualLayout>
      </c:layout>
      <c:lineChart>
        <c:grouping val="standard"/>
        <c:ser>
          <c:idx val="1"/>
          <c:order val="0"/>
          <c:tx>
            <c:v>População rural</c:v>
          </c:tx>
          <c:spPr>
            <a:ln w="28575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c:spPr>
          <c:marker>
            <c:symbol val="circle"/>
            <c:size val="8"/>
            <c:spPr>
              <a:solidFill>
                <a:schemeClr val="bg1"/>
              </a:solidFill>
              <a:ln w="28575">
                <a:solidFill>
                  <a:schemeClr val="tx2">
                    <a:lumMod val="60000"/>
                    <a:lumOff val="40000"/>
                  </a:schemeClr>
                </a:solidFill>
              </a:ln>
            </c:spPr>
          </c:marker>
          <c:cat>
            <c:numRef>
              <c:f>'Base de dados'!$A$3:$A$19</c:f>
              <c:numCache>
                <c:formatCode>General</c:formatCode>
                <c:ptCount val="17"/>
                <c:pt idx="0">
                  <c:v>1950.0</c:v>
                </c:pt>
                <c:pt idx="1">
                  <c:v>1955.0</c:v>
                </c:pt>
                <c:pt idx="2">
                  <c:v>1960.0</c:v>
                </c:pt>
                <c:pt idx="3">
                  <c:v>1965.0</c:v>
                </c:pt>
                <c:pt idx="4">
                  <c:v>1970.0</c:v>
                </c:pt>
                <c:pt idx="5">
                  <c:v>1975.0</c:v>
                </c:pt>
                <c:pt idx="6">
                  <c:v>1980.0</c:v>
                </c:pt>
                <c:pt idx="7">
                  <c:v>1985.0</c:v>
                </c:pt>
                <c:pt idx="8">
                  <c:v>1990.0</c:v>
                </c:pt>
                <c:pt idx="9">
                  <c:v>1995.0</c:v>
                </c:pt>
                <c:pt idx="10">
                  <c:v>2000.0</c:v>
                </c:pt>
                <c:pt idx="11">
                  <c:v>2005.0</c:v>
                </c:pt>
                <c:pt idx="12">
                  <c:v>2010.0</c:v>
                </c:pt>
                <c:pt idx="13">
                  <c:v>2015.0</c:v>
                </c:pt>
                <c:pt idx="14">
                  <c:v>2020.0</c:v>
                </c:pt>
                <c:pt idx="15">
                  <c:v>2025.0</c:v>
                </c:pt>
                <c:pt idx="16">
                  <c:v>2030.0</c:v>
                </c:pt>
              </c:numCache>
            </c:numRef>
          </c:cat>
          <c:val>
            <c:numRef>
              <c:f>'Base de dados'!$B$3:$B$19</c:f>
              <c:numCache>
                <c:formatCode>General</c:formatCode>
                <c:ptCount val="17"/>
                <c:pt idx="0">
                  <c:v>1.8E9</c:v>
                </c:pt>
                <c:pt idx="1">
                  <c:v>1.9E9</c:v>
                </c:pt>
                <c:pt idx="2">
                  <c:v>2.0E9</c:v>
                </c:pt>
                <c:pt idx="3">
                  <c:v>2.25E9</c:v>
                </c:pt>
                <c:pt idx="4">
                  <c:v>2.4E9</c:v>
                </c:pt>
                <c:pt idx="5">
                  <c:v>2.6E9</c:v>
                </c:pt>
                <c:pt idx="6">
                  <c:v>2.75E9</c:v>
                </c:pt>
                <c:pt idx="7">
                  <c:v>2.9E9</c:v>
                </c:pt>
                <c:pt idx="8">
                  <c:v>3.05E9</c:v>
                </c:pt>
                <c:pt idx="9">
                  <c:v>3.2E9</c:v>
                </c:pt>
                <c:pt idx="10">
                  <c:v>3.28E9</c:v>
                </c:pt>
                <c:pt idx="11">
                  <c:v>3.35E9</c:v>
                </c:pt>
                <c:pt idx="12">
                  <c:v>3.4E9</c:v>
                </c:pt>
                <c:pt idx="13">
                  <c:v>3.45E9</c:v>
                </c:pt>
                <c:pt idx="14">
                  <c:v>3.4E9</c:v>
                </c:pt>
                <c:pt idx="15">
                  <c:v>3.35E9</c:v>
                </c:pt>
                <c:pt idx="16">
                  <c:v>3.25E9</c:v>
                </c:pt>
              </c:numCache>
            </c:numRef>
          </c:val>
        </c:ser>
        <c:ser>
          <c:idx val="2"/>
          <c:order val="1"/>
          <c:tx>
            <c:v>População urbana</c:v>
          </c:tx>
          <c:spPr>
            <a:ln w="28575">
              <a:solidFill>
                <a:schemeClr val="accent5">
                  <a:lumMod val="75000"/>
                </a:schemeClr>
              </a:solidFill>
            </a:ln>
          </c:spPr>
          <c:marker>
            <c:symbol val="circle"/>
            <c:size val="8"/>
            <c:spPr>
              <a:solidFill>
                <a:schemeClr val="bg1"/>
              </a:solidFill>
              <a:ln w="28575">
                <a:solidFill>
                  <a:schemeClr val="accent5">
                    <a:lumMod val="75000"/>
                  </a:schemeClr>
                </a:solidFill>
              </a:ln>
            </c:spPr>
          </c:marker>
          <c:cat>
            <c:numRef>
              <c:f>'Base de dados'!$A$3:$A$19</c:f>
              <c:numCache>
                <c:formatCode>General</c:formatCode>
                <c:ptCount val="17"/>
                <c:pt idx="0">
                  <c:v>1950.0</c:v>
                </c:pt>
                <c:pt idx="1">
                  <c:v>1955.0</c:v>
                </c:pt>
                <c:pt idx="2">
                  <c:v>1960.0</c:v>
                </c:pt>
                <c:pt idx="3">
                  <c:v>1965.0</c:v>
                </c:pt>
                <c:pt idx="4">
                  <c:v>1970.0</c:v>
                </c:pt>
                <c:pt idx="5">
                  <c:v>1975.0</c:v>
                </c:pt>
                <c:pt idx="6">
                  <c:v>1980.0</c:v>
                </c:pt>
                <c:pt idx="7">
                  <c:v>1985.0</c:v>
                </c:pt>
                <c:pt idx="8">
                  <c:v>1990.0</c:v>
                </c:pt>
                <c:pt idx="9">
                  <c:v>1995.0</c:v>
                </c:pt>
                <c:pt idx="10">
                  <c:v>2000.0</c:v>
                </c:pt>
                <c:pt idx="11">
                  <c:v>2005.0</c:v>
                </c:pt>
                <c:pt idx="12">
                  <c:v>2010.0</c:v>
                </c:pt>
                <c:pt idx="13">
                  <c:v>2015.0</c:v>
                </c:pt>
                <c:pt idx="14">
                  <c:v>2020.0</c:v>
                </c:pt>
                <c:pt idx="15">
                  <c:v>2025.0</c:v>
                </c:pt>
                <c:pt idx="16">
                  <c:v>2030.0</c:v>
                </c:pt>
              </c:numCache>
            </c:numRef>
          </c:cat>
          <c:val>
            <c:numRef>
              <c:f>'Base de dados'!$C$3:$C$19</c:f>
              <c:numCache>
                <c:formatCode>General</c:formatCode>
                <c:ptCount val="17"/>
                <c:pt idx="0">
                  <c:v>8.0E8</c:v>
                </c:pt>
                <c:pt idx="1">
                  <c:v>9.0E8</c:v>
                </c:pt>
                <c:pt idx="2">
                  <c:v>1.05E9</c:v>
                </c:pt>
                <c:pt idx="3">
                  <c:v>1.2E9</c:v>
                </c:pt>
                <c:pt idx="4">
                  <c:v>1.35E9</c:v>
                </c:pt>
                <c:pt idx="5">
                  <c:v>1.55E9</c:v>
                </c:pt>
                <c:pt idx="6">
                  <c:v>1.75E9</c:v>
                </c:pt>
                <c:pt idx="7">
                  <c:v>2.0E9</c:v>
                </c:pt>
                <c:pt idx="8">
                  <c:v>2.3E9</c:v>
                </c:pt>
                <c:pt idx="9">
                  <c:v>2.6E9</c:v>
                </c:pt>
                <c:pt idx="10">
                  <c:v>2.9E9</c:v>
                </c:pt>
                <c:pt idx="11">
                  <c:v>3.25E9</c:v>
                </c:pt>
                <c:pt idx="12">
                  <c:v>3.6E9</c:v>
                </c:pt>
                <c:pt idx="13">
                  <c:v>3.9E9</c:v>
                </c:pt>
                <c:pt idx="14">
                  <c:v>4.25E9</c:v>
                </c:pt>
                <c:pt idx="15">
                  <c:v>4.6E9</c:v>
                </c:pt>
                <c:pt idx="16">
                  <c:v>5.0E9</c:v>
                </c:pt>
              </c:numCache>
            </c:numRef>
          </c:val>
        </c:ser>
        <c:marker val="1"/>
        <c:axId val="642586696"/>
        <c:axId val="642615320"/>
      </c:lineChart>
      <c:catAx>
        <c:axId val="642586696"/>
        <c:scaling>
          <c:orientation val="minMax"/>
        </c:scaling>
        <c:axPos val="b"/>
        <c:majorGridlines>
          <c:spPr>
            <a:ln>
              <a:noFill/>
              <a:prstDash val="sysDash"/>
            </a:ln>
          </c:spPr>
        </c:majorGridlines>
        <c:numFmt formatCode="General" sourceLinked="1"/>
        <c:tickLblPos val="nextTo"/>
        <c:spPr>
          <a:ln>
            <a:noFill/>
          </a:ln>
        </c:spPr>
        <c:txPr>
          <a:bodyPr/>
          <a:lstStyle/>
          <a:p>
            <a:pPr>
              <a:defRPr lang="pt-BR" sz="1200"/>
            </a:pPr>
            <a:endParaRPr lang="en-US"/>
          </a:p>
        </c:txPr>
        <c:crossAx val="642615320"/>
        <c:crosses val="autoZero"/>
        <c:auto val="1"/>
        <c:lblAlgn val="ctr"/>
        <c:lblOffset val="100"/>
      </c:catAx>
      <c:valAx>
        <c:axId val="642615320"/>
        <c:scaling>
          <c:orientation val="minMax"/>
          <c:max val="5.0E9"/>
        </c:scaling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tickLblPos val="nextTo"/>
        <c:spPr>
          <a:ln>
            <a:noFill/>
          </a:ln>
        </c:spPr>
        <c:txPr>
          <a:bodyPr/>
          <a:lstStyle/>
          <a:p>
            <a:pPr>
              <a:defRPr lang="pt-BR" sz="1200"/>
            </a:pPr>
            <a:endParaRPr lang="en-US"/>
          </a:p>
        </c:txPr>
        <c:crossAx val="642586696"/>
        <c:crosses val="autoZero"/>
        <c:crossBetween val="between"/>
        <c:dispUnits>
          <c:builtInUnit val="millions"/>
          <c:dispUnitsLbl>
            <c:layout/>
            <c:tx>
              <c:rich>
                <a:bodyPr/>
                <a:lstStyle/>
                <a:p>
                  <a:pPr>
                    <a:defRPr lang="pt-BR"/>
                  </a:pPr>
                  <a:r>
                    <a:rPr lang="pt-BR"/>
                    <a:t>Milhões de pessoas</a:t>
                  </a:r>
                </a:p>
              </c:rich>
            </c:tx>
          </c:dispUnitsLbl>
        </c:dispUnits>
      </c:valAx>
      <c:spPr>
        <a:noFill/>
        <a:ln>
          <a:noFill/>
        </a:ln>
      </c:spPr>
    </c:plotArea>
    <c:legend>
      <c:legendPos val="t"/>
      <c:layout>
        <c:manualLayout>
          <c:xMode val="edge"/>
          <c:yMode val="edge"/>
          <c:x val="0.269923398341804"/>
          <c:y val="0.889941502226249"/>
          <c:w val="0.525244605589963"/>
          <c:h val="0.08371719160105"/>
        </c:manualLayout>
      </c:layout>
      <c:spPr>
        <a:noFill/>
      </c:spPr>
      <c:txPr>
        <a:bodyPr/>
        <a:lstStyle/>
        <a:p>
          <a:pPr>
            <a:defRPr lang="pt-BR" sz="1600"/>
          </a:pPr>
          <a:endParaRPr lang="en-US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4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Plan1!$A$3</c:f>
              <c:strCache>
                <c:ptCount val="1"/>
                <c:pt idx="0">
                  <c:v>Nordeste</c:v>
                </c:pt>
              </c:strCache>
            </c:strRef>
          </c:tx>
          <c:spPr>
            <a:solidFill>
              <a:srgbClr val="AD7A5B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23%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69%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73%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lang="pt-BR" sz="1100" b="1"/>
                </a:pPr>
                <a:endParaRPr lang="en-US"/>
              </a:p>
            </c:txPr>
            <c:showVal val="1"/>
          </c:dLbls>
          <c:cat>
            <c:numRef>
              <c:f>Plan1!$B$1:$D$1</c:f>
              <c:numCache>
                <c:formatCode>General</c:formatCode>
                <c:ptCount val="3"/>
                <c:pt idx="0">
                  <c:v>1940.0</c:v>
                </c:pt>
                <c:pt idx="1">
                  <c:v>2000.0</c:v>
                </c:pt>
                <c:pt idx="2">
                  <c:v>2010.0</c:v>
                </c:pt>
              </c:numCache>
            </c:numRef>
          </c:cat>
          <c:val>
            <c:numRef>
              <c:f>Plan1!$B$3:$D$3</c:f>
              <c:numCache>
                <c:formatCode>General</c:formatCode>
                <c:ptCount val="3"/>
                <c:pt idx="0">
                  <c:v>23.0</c:v>
                </c:pt>
                <c:pt idx="1">
                  <c:v>69.0</c:v>
                </c:pt>
                <c:pt idx="2">
                  <c:v>73.0</c:v>
                </c:pt>
              </c:numCache>
            </c:numRef>
          </c:val>
        </c:ser>
        <c:axId val="500776360"/>
        <c:axId val="500982104"/>
      </c:barChart>
      <c:catAx>
        <c:axId val="500776360"/>
        <c:scaling>
          <c:orientation val="minMax"/>
        </c:scaling>
        <c:axPos val="b"/>
        <c:numFmt formatCode="General" sourceLinked="1"/>
        <c:tickLblPos val="nextTo"/>
        <c:spPr>
          <a:ln>
            <a:noFill/>
          </a:ln>
        </c:spPr>
        <c:txPr>
          <a:bodyPr/>
          <a:lstStyle/>
          <a:p>
            <a:pPr>
              <a:defRPr lang="pt-BR" sz="1200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en-US"/>
          </a:p>
        </c:txPr>
        <c:crossAx val="500982104"/>
        <c:crosses val="autoZero"/>
        <c:auto val="1"/>
        <c:lblAlgn val="ctr"/>
        <c:lblOffset val="100"/>
      </c:catAx>
      <c:valAx>
        <c:axId val="500982104"/>
        <c:scaling>
          <c:orientation val="minMax"/>
        </c:scaling>
        <c:delete val="1"/>
        <c:axPos val="l"/>
        <c:numFmt formatCode="General" sourceLinked="1"/>
        <c:tickLblPos val="none"/>
        <c:crossAx val="500776360"/>
        <c:crosses val="autoZero"/>
        <c:crossBetween val="between"/>
      </c:valAx>
      <c:spPr>
        <a:noFill/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400">
          <a:latin typeface="Calibri" pitchFamily="34" charset="0"/>
        </a:defRPr>
      </a:pPr>
      <a:endParaRPr lang="en-US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Plan1!$A$2</c:f>
              <c:strCache>
                <c:ptCount val="1"/>
                <c:pt idx="0">
                  <c:v>Norte</c:v>
                </c:pt>
              </c:strCache>
            </c:strRef>
          </c:tx>
          <c:spPr>
            <a:solidFill>
              <a:srgbClr val="D1B5A3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28%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70%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74%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lang="pt-BR" sz="1100" b="1"/>
                </a:pPr>
                <a:endParaRPr lang="en-US"/>
              </a:p>
            </c:txPr>
            <c:showVal val="1"/>
          </c:dLbls>
          <c:cat>
            <c:numRef>
              <c:f>Plan1!$B$1:$D$1</c:f>
              <c:numCache>
                <c:formatCode>General</c:formatCode>
                <c:ptCount val="3"/>
                <c:pt idx="0">
                  <c:v>1940.0</c:v>
                </c:pt>
                <c:pt idx="1">
                  <c:v>2000.0</c:v>
                </c:pt>
                <c:pt idx="2">
                  <c:v>2010.0</c:v>
                </c:pt>
              </c:numCache>
            </c:numRef>
          </c:cat>
          <c:val>
            <c:numRef>
              <c:f>Plan1!$B$2:$D$2</c:f>
              <c:numCache>
                <c:formatCode>General</c:formatCode>
                <c:ptCount val="3"/>
                <c:pt idx="0">
                  <c:v>28.0</c:v>
                </c:pt>
                <c:pt idx="1">
                  <c:v>70.0</c:v>
                </c:pt>
                <c:pt idx="2">
                  <c:v>74.0</c:v>
                </c:pt>
              </c:numCache>
            </c:numRef>
          </c:val>
        </c:ser>
        <c:axId val="582320744"/>
        <c:axId val="582338344"/>
      </c:barChart>
      <c:catAx>
        <c:axId val="582320744"/>
        <c:scaling>
          <c:orientation val="minMax"/>
        </c:scaling>
        <c:axPos val="b"/>
        <c:numFmt formatCode="General" sourceLinked="1"/>
        <c:tickLblPos val="nextTo"/>
        <c:spPr>
          <a:ln>
            <a:noFill/>
          </a:ln>
        </c:spPr>
        <c:txPr>
          <a:bodyPr/>
          <a:lstStyle/>
          <a:p>
            <a:pPr>
              <a:defRPr lang="pt-BR" sz="1200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en-US"/>
          </a:p>
        </c:txPr>
        <c:crossAx val="582338344"/>
        <c:crosses val="autoZero"/>
        <c:auto val="1"/>
        <c:lblAlgn val="ctr"/>
        <c:lblOffset val="100"/>
      </c:catAx>
      <c:valAx>
        <c:axId val="582338344"/>
        <c:scaling>
          <c:orientation val="minMax"/>
        </c:scaling>
        <c:delete val="1"/>
        <c:axPos val="l"/>
        <c:numFmt formatCode="General" sourceLinked="1"/>
        <c:tickLblPos val="none"/>
        <c:crossAx val="582320744"/>
        <c:crosses val="autoZero"/>
        <c:crossBetween val="between"/>
      </c:valAx>
      <c:spPr>
        <a:noFill/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400">
          <a:latin typeface="Calibri" pitchFamily="34" charset="0"/>
        </a:defRPr>
      </a:pPr>
      <a:endParaRPr lang="en-US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Plan1!$A$4</c:f>
              <c:strCache>
                <c:ptCount val="1"/>
                <c:pt idx="0">
                  <c:v>Sudeste</c:v>
                </c:pt>
              </c:strCache>
            </c:strRef>
          </c:tx>
          <c:spPr>
            <a:solidFill>
              <a:srgbClr val="31859C">
                <a:lumMod val="60000"/>
                <a:lumOff val="40000"/>
              </a:srgbClr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39%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91%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93%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lang="pt-BR" sz="1100" b="1"/>
                </a:pPr>
                <a:endParaRPr lang="en-US"/>
              </a:p>
            </c:txPr>
            <c:showVal val="1"/>
          </c:dLbls>
          <c:cat>
            <c:numRef>
              <c:f>Plan1!$B$1:$D$1</c:f>
              <c:numCache>
                <c:formatCode>General</c:formatCode>
                <c:ptCount val="3"/>
                <c:pt idx="0">
                  <c:v>1940.0</c:v>
                </c:pt>
                <c:pt idx="1">
                  <c:v>2000.0</c:v>
                </c:pt>
                <c:pt idx="2">
                  <c:v>2010.0</c:v>
                </c:pt>
              </c:numCache>
            </c:numRef>
          </c:cat>
          <c:val>
            <c:numRef>
              <c:f>Plan1!$B$4:$D$4</c:f>
              <c:numCache>
                <c:formatCode>General</c:formatCode>
                <c:ptCount val="3"/>
                <c:pt idx="0">
                  <c:v>39.0</c:v>
                </c:pt>
                <c:pt idx="1">
                  <c:v>91.0</c:v>
                </c:pt>
                <c:pt idx="2">
                  <c:v>93.0</c:v>
                </c:pt>
              </c:numCache>
            </c:numRef>
          </c:val>
        </c:ser>
        <c:axId val="582257720"/>
        <c:axId val="582255400"/>
      </c:barChart>
      <c:catAx>
        <c:axId val="582257720"/>
        <c:scaling>
          <c:orientation val="minMax"/>
        </c:scaling>
        <c:axPos val="b"/>
        <c:numFmt formatCode="General" sourceLinked="1"/>
        <c:tickLblPos val="nextTo"/>
        <c:spPr>
          <a:ln>
            <a:noFill/>
          </a:ln>
        </c:spPr>
        <c:txPr>
          <a:bodyPr/>
          <a:lstStyle/>
          <a:p>
            <a:pPr>
              <a:defRPr lang="pt-BR" sz="1200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en-US"/>
          </a:p>
        </c:txPr>
        <c:crossAx val="582255400"/>
        <c:crosses val="autoZero"/>
        <c:auto val="1"/>
        <c:lblAlgn val="ctr"/>
        <c:lblOffset val="100"/>
      </c:catAx>
      <c:valAx>
        <c:axId val="582255400"/>
        <c:scaling>
          <c:orientation val="minMax"/>
        </c:scaling>
        <c:delete val="1"/>
        <c:axPos val="l"/>
        <c:numFmt formatCode="General" sourceLinked="1"/>
        <c:tickLblPos val="none"/>
        <c:crossAx val="582257720"/>
        <c:crosses val="autoZero"/>
        <c:crossBetween val="between"/>
      </c:valAx>
      <c:spPr>
        <a:noFill/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400">
          <a:latin typeface="Calibri" pitchFamily="34" charset="0"/>
        </a:defRPr>
      </a:pPr>
      <a:endParaRPr lang="en-US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Plan1!$A$5</c:f>
              <c:strCache>
                <c:ptCount val="1"/>
                <c:pt idx="0">
                  <c:v>Sul</c:v>
                </c:pt>
              </c:strCache>
            </c:strRef>
          </c:tx>
          <c:spPr>
            <a:solidFill>
              <a:srgbClr val="607731">
                <a:lumMod val="60000"/>
                <a:lumOff val="40000"/>
              </a:srgbClr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28%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81%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85%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lang="pt-BR" sz="1100" b="1"/>
                </a:pPr>
                <a:endParaRPr lang="en-US"/>
              </a:p>
            </c:txPr>
            <c:showVal val="1"/>
          </c:dLbls>
          <c:cat>
            <c:numRef>
              <c:f>Plan1!$B$1:$D$1</c:f>
              <c:numCache>
                <c:formatCode>General</c:formatCode>
                <c:ptCount val="3"/>
                <c:pt idx="0">
                  <c:v>1940.0</c:v>
                </c:pt>
                <c:pt idx="1">
                  <c:v>2000.0</c:v>
                </c:pt>
                <c:pt idx="2">
                  <c:v>2010.0</c:v>
                </c:pt>
              </c:numCache>
            </c:numRef>
          </c:cat>
          <c:val>
            <c:numRef>
              <c:f>Plan1!$B$5:$D$5</c:f>
              <c:numCache>
                <c:formatCode>General</c:formatCode>
                <c:ptCount val="3"/>
                <c:pt idx="0">
                  <c:v>28.0</c:v>
                </c:pt>
                <c:pt idx="1">
                  <c:v>81.0</c:v>
                </c:pt>
                <c:pt idx="2">
                  <c:v>85.0</c:v>
                </c:pt>
              </c:numCache>
            </c:numRef>
          </c:val>
        </c:ser>
        <c:axId val="582151672"/>
        <c:axId val="582160056"/>
      </c:barChart>
      <c:catAx>
        <c:axId val="582151672"/>
        <c:scaling>
          <c:orientation val="minMax"/>
        </c:scaling>
        <c:axPos val="b"/>
        <c:numFmt formatCode="General" sourceLinked="1"/>
        <c:tickLblPos val="nextTo"/>
        <c:spPr>
          <a:ln>
            <a:noFill/>
          </a:ln>
        </c:spPr>
        <c:txPr>
          <a:bodyPr/>
          <a:lstStyle/>
          <a:p>
            <a:pPr>
              <a:defRPr lang="pt-BR" sz="1200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en-US"/>
          </a:p>
        </c:txPr>
        <c:crossAx val="582160056"/>
        <c:crosses val="autoZero"/>
        <c:auto val="1"/>
        <c:lblAlgn val="ctr"/>
        <c:lblOffset val="100"/>
      </c:catAx>
      <c:valAx>
        <c:axId val="582160056"/>
        <c:scaling>
          <c:orientation val="minMax"/>
        </c:scaling>
        <c:delete val="1"/>
        <c:axPos val="l"/>
        <c:numFmt formatCode="General" sourceLinked="1"/>
        <c:tickLblPos val="none"/>
        <c:crossAx val="582151672"/>
        <c:crosses val="autoZero"/>
        <c:crossBetween val="between"/>
      </c:valAx>
      <c:spPr>
        <a:noFill/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400">
          <a:latin typeface="Calibri" pitchFamily="34" charset="0"/>
        </a:defRPr>
      </a:pPr>
      <a:endParaRPr lang="en-US"/>
    </a:p>
  </c:tx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Plan1!$A$6</c:f>
              <c:strCache>
                <c:ptCount val="1"/>
                <c:pt idx="0">
                  <c:v>Centro-oeste</c:v>
                </c:pt>
              </c:strCache>
            </c:strRef>
          </c:tx>
          <c:spPr>
            <a:solidFill>
              <a:srgbClr val="32879D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22%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87%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89%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lang="pt-BR" sz="1100" b="1"/>
                </a:pPr>
                <a:endParaRPr lang="en-US"/>
              </a:p>
            </c:txPr>
            <c:showVal val="1"/>
          </c:dLbls>
          <c:cat>
            <c:numRef>
              <c:f>Plan1!$B$1:$D$1</c:f>
              <c:numCache>
                <c:formatCode>General</c:formatCode>
                <c:ptCount val="3"/>
                <c:pt idx="0">
                  <c:v>1940.0</c:v>
                </c:pt>
                <c:pt idx="1">
                  <c:v>2000.0</c:v>
                </c:pt>
                <c:pt idx="2">
                  <c:v>2010.0</c:v>
                </c:pt>
              </c:numCache>
            </c:numRef>
          </c:cat>
          <c:val>
            <c:numRef>
              <c:f>Plan1!$B$6:$D$6</c:f>
              <c:numCache>
                <c:formatCode>General</c:formatCode>
                <c:ptCount val="3"/>
                <c:pt idx="0">
                  <c:v>22.0</c:v>
                </c:pt>
                <c:pt idx="1">
                  <c:v>87.0</c:v>
                </c:pt>
                <c:pt idx="2">
                  <c:v>89.0</c:v>
                </c:pt>
              </c:numCache>
            </c:numRef>
          </c:val>
        </c:ser>
        <c:axId val="582096488"/>
        <c:axId val="582103896"/>
      </c:barChart>
      <c:catAx>
        <c:axId val="582096488"/>
        <c:scaling>
          <c:orientation val="minMax"/>
        </c:scaling>
        <c:axPos val="b"/>
        <c:numFmt formatCode="General" sourceLinked="1"/>
        <c:tickLblPos val="nextTo"/>
        <c:spPr>
          <a:ln>
            <a:noFill/>
          </a:ln>
        </c:spPr>
        <c:txPr>
          <a:bodyPr/>
          <a:lstStyle/>
          <a:p>
            <a:pPr>
              <a:defRPr lang="pt-BR" sz="1200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en-US"/>
          </a:p>
        </c:txPr>
        <c:crossAx val="582103896"/>
        <c:crosses val="autoZero"/>
        <c:auto val="1"/>
        <c:lblAlgn val="ctr"/>
        <c:lblOffset val="100"/>
      </c:catAx>
      <c:valAx>
        <c:axId val="582103896"/>
        <c:scaling>
          <c:orientation val="minMax"/>
        </c:scaling>
        <c:delete val="1"/>
        <c:axPos val="l"/>
        <c:numFmt formatCode="General" sourceLinked="1"/>
        <c:tickLblPos val="none"/>
        <c:crossAx val="582096488"/>
        <c:crosses val="autoZero"/>
        <c:crossBetween val="between"/>
      </c:valAx>
      <c:spPr>
        <a:noFill/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400">
          <a:latin typeface="Calibri" pitchFamily="34" charset="0"/>
        </a:defRPr>
      </a:pPr>
      <a:endParaRPr lang="en-US"/>
    </a:p>
  </c:txPr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Plan1!$A$7</c:f>
              <c:strCache>
                <c:ptCount val="1"/>
                <c:pt idx="0">
                  <c:v>Brasil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100" b="1" smtClean="0"/>
                      <a:t>31%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100" b="1" smtClean="0"/>
                      <a:t>81%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100" b="1" smtClean="0"/>
                      <a:t>84%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lang="pt-BR" sz="1100" b="1"/>
                </a:pPr>
                <a:endParaRPr lang="en-US"/>
              </a:p>
            </c:txPr>
            <c:showVal val="1"/>
          </c:dLbls>
          <c:cat>
            <c:numRef>
              <c:f>Plan1!$B$1:$D$1</c:f>
              <c:numCache>
                <c:formatCode>General</c:formatCode>
                <c:ptCount val="3"/>
                <c:pt idx="0">
                  <c:v>1940.0</c:v>
                </c:pt>
                <c:pt idx="1">
                  <c:v>2000.0</c:v>
                </c:pt>
                <c:pt idx="2">
                  <c:v>2010.0</c:v>
                </c:pt>
              </c:numCache>
            </c:numRef>
          </c:cat>
          <c:val>
            <c:numRef>
              <c:f>Plan1!$B$7:$D$7</c:f>
              <c:numCache>
                <c:formatCode>General</c:formatCode>
                <c:ptCount val="3"/>
                <c:pt idx="0">
                  <c:v>31.0</c:v>
                </c:pt>
                <c:pt idx="1">
                  <c:v>81.0</c:v>
                </c:pt>
                <c:pt idx="2">
                  <c:v>84.0</c:v>
                </c:pt>
              </c:numCache>
            </c:numRef>
          </c:val>
        </c:ser>
        <c:axId val="582042472"/>
        <c:axId val="582044056"/>
      </c:barChart>
      <c:catAx>
        <c:axId val="582042472"/>
        <c:scaling>
          <c:orientation val="minMax"/>
        </c:scaling>
        <c:axPos val="b"/>
        <c:numFmt formatCode="General" sourceLinked="1"/>
        <c:tickLblPos val="nextTo"/>
        <c:spPr>
          <a:ln>
            <a:noFill/>
          </a:ln>
        </c:spPr>
        <c:txPr>
          <a:bodyPr/>
          <a:lstStyle/>
          <a:p>
            <a:pPr>
              <a:defRPr lang="pt-BR" sz="1200">
                <a:solidFill>
                  <a:srgbClr val="595959"/>
                </a:solidFill>
              </a:defRPr>
            </a:pPr>
            <a:endParaRPr lang="en-US"/>
          </a:p>
        </c:txPr>
        <c:crossAx val="582044056"/>
        <c:crosses val="autoZero"/>
        <c:auto val="1"/>
        <c:lblAlgn val="ctr"/>
        <c:lblOffset val="100"/>
      </c:catAx>
      <c:valAx>
        <c:axId val="582044056"/>
        <c:scaling>
          <c:orientation val="minMax"/>
        </c:scaling>
        <c:delete val="1"/>
        <c:axPos val="l"/>
        <c:numFmt formatCode="General" sourceLinked="1"/>
        <c:tickLblPos val="none"/>
        <c:crossAx val="582042472"/>
        <c:crosses val="autoZero"/>
        <c:crossBetween val="between"/>
      </c:valAx>
      <c:spPr>
        <a:noFill/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400">
          <a:latin typeface="Calibri" pitchFamily="34" charset="0"/>
        </a:defRPr>
      </a:pPr>
      <a:endParaRPr lang="en-US"/>
    </a:p>
  </c:txPr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plotArea>
      <c:layout/>
      <c:barChart>
        <c:barDir val="col"/>
        <c:grouping val="stacked"/>
        <c:ser>
          <c:idx val="0"/>
          <c:order val="0"/>
          <c:tx>
            <c:strRef>
              <c:f>Tabela1_11_13!$F$101</c:f>
              <c:strCache>
                <c:ptCount val="1"/>
                <c:pt idx="0">
                  <c:v>Externa</c:v>
                </c:pt>
              </c:strCache>
            </c:strRef>
          </c:tx>
          <c:spPr>
            <a:solidFill>
              <a:schemeClr val="bg2"/>
            </a:solidFill>
          </c:spPr>
          <c:cat>
            <c:strRef>
              <c:f>Tabela1_11_13!$G$99:$H$99</c:f>
              <c:strCache>
                <c:ptCount val="2"/>
                <c:pt idx="0">
                  <c:v>2005 - 2008</c:v>
                </c:pt>
                <c:pt idx="1">
                  <c:v>2009-2012</c:v>
                </c:pt>
              </c:strCache>
            </c:strRef>
          </c:cat>
          <c:val>
            <c:numRef>
              <c:f>Tabela1_11_13!$G$101:$H$101</c:f>
              <c:numCache>
                <c:formatCode>#,##0_);[Red]\(#,##0\)</c:formatCode>
                <c:ptCount val="2"/>
                <c:pt idx="0">
                  <c:v>813678.6162746034</c:v>
                </c:pt>
                <c:pt idx="1">
                  <c:v>1.75344326509214E6</c:v>
                </c:pt>
              </c:numCache>
            </c:numRef>
          </c:val>
        </c:ser>
        <c:ser>
          <c:idx val="1"/>
          <c:order val="1"/>
          <c:tx>
            <c:strRef>
              <c:f>Tabela1_11_13!$F$102</c:f>
              <c:strCache>
                <c:ptCount val="1"/>
                <c:pt idx="0">
                  <c:v>Interna</c:v>
                </c:pt>
              </c:strCache>
            </c:strRef>
          </c:tx>
          <c:spPr>
            <a:solidFill>
              <a:schemeClr val="tx2"/>
            </a:solidFill>
          </c:spPr>
          <c:cat>
            <c:strRef>
              <c:f>Tabela1_11_13!$G$99:$H$99</c:f>
              <c:strCache>
                <c:ptCount val="2"/>
                <c:pt idx="0">
                  <c:v>2005 - 2008</c:v>
                </c:pt>
                <c:pt idx="1">
                  <c:v>2009-2012</c:v>
                </c:pt>
              </c:strCache>
            </c:strRef>
          </c:cat>
          <c:val>
            <c:numRef>
              <c:f>Tabela1_11_13!$G$102:$H$102</c:f>
              <c:numCache>
                <c:formatCode>#,##0_);[Red]\(#,##0\)</c:formatCode>
                <c:ptCount val="2"/>
                <c:pt idx="0">
                  <c:v>1.91545539480424E6</c:v>
                </c:pt>
                <c:pt idx="1">
                  <c:v>1.9886091010287E6</c:v>
                </c:pt>
              </c:numCache>
            </c:numRef>
          </c:val>
        </c:ser>
        <c:overlap val="100"/>
        <c:axId val="488765320"/>
        <c:axId val="489613448"/>
      </c:barChart>
      <c:catAx>
        <c:axId val="48876532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lang="pt-BR" sz="1400" b="0"/>
            </a:pPr>
            <a:endParaRPr lang="en-US"/>
          </a:p>
        </c:txPr>
        <c:crossAx val="489613448"/>
        <c:crosses val="autoZero"/>
        <c:auto val="1"/>
        <c:lblAlgn val="ctr"/>
        <c:lblOffset val="100"/>
      </c:catAx>
      <c:valAx>
        <c:axId val="489613448"/>
        <c:scaling>
          <c:orientation val="minMax"/>
        </c:scaling>
        <c:delete val="1"/>
        <c:axPos val="l"/>
        <c:numFmt formatCode="#,##0_);[Red]\(#,##0\)" sourceLinked="1"/>
        <c:tickLblPos val="none"/>
        <c:crossAx val="488765320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lang="pt-BR" sz="1400" b="0"/>
          </a:pPr>
          <a:endParaRPr lang="en-US"/>
        </a:p>
      </c:txPr>
    </c:legend>
    <c:plotVisOnly val="1"/>
    <c:dispBlanksAs val="gap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AD3D7D-DC5E-4476-AB57-01A749FDB063}" type="doc">
      <dgm:prSet loTypeId="urn:microsoft.com/office/officeart/2005/8/layout/venn1" loCatId="relationship" qsTypeId="urn:microsoft.com/office/officeart/2005/8/quickstyle/simple1" qsCatId="simple" csTypeId="urn:microsoft.com/office/officeart/2005/8/colors/colorful4" csCatId="colorful" phldr="1"/>
      <dgm:spPr/>
    </dgm:pt>
    <dgm:pt modelId="{4E16C752-3885-4F5E-8A93-853428B910F7}">
      <dgm:prSet phldrT="[Texto]" custT="1"/>
      <dgm:spPr>
        <a:solidFill>
          <a:schemeClr val="accent1">
            <a:alpha val="50000"/>
          </a:schemeClr>
        </a:solidFill>
      </dgm:spPr>
      <dgm:t>
        <a:bodyPr/>
        <a:lstStyle/>
        <a:p>
          <a:endParaRPr lang="pt-BR" sz="1400" b="1" dirty="0"/>
        </a:p>
      </dgm:t>
    </dgm:pt>
    <dgm:pt modelId="{43F49359-60EC-4C90-A827-D195C7A07AE5}" type="parTrans" cxnId="{73C0D2E7-0273-4FF8-AEC0-F4BB95C9496A}">
      <dgm:prSet/>
      <dgm:spPr/>
      <dgm:t>
        <a:bodyPr/>
        <a:lstStyle/>
        <a:p>
          <a:endParaRPr lang="pt-BR" sz="2400" b="1" dirty="0"/>
        </a:p>
      </dgm:t>
    </dgm:pt>
    <dgm:pt modelId="{8729D1D6-8FF0-4E4C-A875-8A13039EFB77}" type="sibTrans" cxnId="{73C0D2E7-0273-4FF8-AEC0-F4BB95C9496A}">
      <dgm:prSet/>
      <dgm:spPr/>
      <dgm:t>
        <a:bodyPr/>
        <a:lstStyle/>
        <a:p>
          <a:endParaRPr lang="pt-BR" sz="2400" b="1" dirty="0"/>
        </a:p>
      </dgm:t>
    </dgm:pt>
    <dgm:pt modelId="{4806C609-96C0-42B7-9DBD-A184CD04672B}">
      <dgm:prSet phldrT="[Texto]" custT="1"/>
      <dgm:spPr>
        <a:solidFill>
          <a:schemeClr val="accent3">
            <a:alpha val="50000"/>
          </a:schemeClr>
        </a:solidFill>
      </dgm:spPr>
      <dgm:t>
        <a:bodyPr/>
        <a:lstStyle/>
        <a:p>
          <a:endParaRPr lang="pt-BR" sz="1400" b="1" dirty="0"/>
        </a:p>
      </dgm:t>
    </dgm:pt>
    <dgm:pt modelId="{939E23CF-C5A3-4AEC-9977-C98ED071C9C0}" type="parTrans" cxnId="{BCA1E289-F7A6-456B-B504-16052BD7E5FD}">
      <dgm:prSet/>
      <dgm:spPr/>
      <dgm:t>
        <a:bodyPr/>
        <a:lstStyle/>
        <a:p>
          <a:endParaRPr lang="pt-BR" sz="2400" b="1" dirty="0"/>
        </a:p>
      </dgm:t>
    </dgm:pt>
    <dgm:pt modelId="{3E6BC447-E853-49F1-9D81-4B2B3BB40999}" type="sibTrans" cxnId="{BCA1E289-F7A6-456B-B504-16052BD7E5FD}">
      <dgm:prSet/>
      <dgm:spPr/>
      <dgm:t>
        <a:bodyPr/>
        <a:lstStyle/>
        <a:p>
          <a:endParaRPr lang="pt-BR" sz="2400" b="1" dirty="0"/>
        </a:p>
      </dgm:t>
    </dgm:pt>
    <dgm:pt modelId="{7BB0D545-D3B9-4F25-B9D9-5850EB65493A}">
      <dgm:prSet phldrT="[Texto]" custT="1"/>
      <dgm:spPr>
        <a:solidFill>
          <a:schemeClr val="tx2">
            <a:alpha val="50000"/>
          </a:schemeClr>
        </a:solidFill>
      </dgm:spPr>
      <dgm:t>
        <a:bodyPr/>
        <a:lstStyle/>
        <a:p>
          <a:endParaRPr lang="pt-BR" sz="1400" b="1" dirty="0"/>
        </a:p>
      </dgm:t>
    </dgm:pt>
    <dgm:pt modelId="{C113A283-5EEB-48FF-93B6-7A0D3318C73D}" type="parTrans" cxnId="{413FB19F-1CE1-4B1F-B398-71B943B28AD7}">
      <dgm:prSet/>
      <dgm:spPr/>
      <dgm:t>
        <a:bodyPr/>
        <a:lstStyle/>
        <a:p>
          <a:endParaRPr lang="pt-BR" sz="2400" b="1" dirty="0"/>
        </a:p>
      </dgm:t>
    </dgm:pt>
    <dgm:pt modelId="{0DDE3DF8-90F8-4BBE-8D7C-7A0CEB6194AA}" type="sibTrans" cxnId="{413FB19F-1CE1-4B1F-B398-71B943B28AD7}">
      <dgm:prSet/>
      <dgm:spPr/>
      <dgm:t>
        <a:bodyPr/>
        <a:lstStyle/>
        <a:p>
          <a:endParaRPr lang="pt-BR" sz="2400" b="1" dirty="0"/>
        </a:p>
      </dgm:t>
    </dgm:pt>
    <dgm:pt modelId="{5008F9C3-90DE-4F67-B251-BC2E77A6AC66}">
      <dgm:prSet phldrT="[Texto]" custT="1"/>
      <dgm:spPr>
        <a:solidFill>
          <a:schemeClr val="accent5">
            <a:alpha val="50000"/>
          </a:schemeClr>
        </a:solidFill>
      </dgm:spPr>
      <dgm:t>
        <a:bodyPr/>
        <a:lstStyle/>
        <a:p>
          <a:endParaRPr lang="pt-BR" sz="1400" b="1" dirty="0"/>
        </a:p>
      </dgm:t>
    </dgm:pt>
    <dgm:pt modelId="{DC46B42D-FE28-4DE4-85CF-6515CE57D2FD}" type="parTrans" cxnId="{6D72099A-4FB4-4C5C-9EB9-7E8384CDBB3A}">
      <dgm:prSet/>
      <dgm:spPr/>
      <dgm:t>
        <a:bodyPr/>
        <a:lstStyle/>
        <a:p>
          <a:endParaRPr lang="pt-BR" sz="2400"/>
        </a:p>
      </dgm:t>
    </dgm:pt>
    <dgm:pt modelId="{92F7D933-20AA-4CE0-B50C-AC94AAA2E197}" type="sibTrans" cxnId="{6D72099A-4FB4-4C5C-9EB9-7E8384CDBB3A}">
      <dgm:prSet/>
      <dgm:spPr/>
      <dgm:t>
        <a:bodyPr/>
        <a:lstStyle/>
        <a:p>
          <a:endParaRPr lang="pt-BR" sz="2400"/>
        </a:p>
      </dgm:t>
    </dgm:pt>
    <dgm:pt modelId="{A5E8674E-FFC9-4D61-92AB-3AF3AB52C088}" type="pres">
      <dgm:prSet presAssocID="{8DAD3D7D-DC5E-4476-AB57-01A749FDB063}" presName="compositeShape" presStyleCnt="0">
        <dgm:presLayoutVars>
          <dgm:chMax val="7"/>
          <dgm:dir/>
          <dgm:resizeHandles val="exact"/>
        </dgm:presLayoutVars>
      </dgm:prSet>
      <dgm:spPr/>
    </dgm:pt>
    <dgm:pt modelId="{266AA144-54E5-496C-A538-DE0314D2EF3A}" type="pres">
      <dgm:prSet presAssocID="{4E16C752-3885-4F5E-8A93-853428B910F7}" presName="circ1" presStyleLbl="vennNode1" presStyleIdx="0" presStyleCnt="4"/>
      <dgm:spPr/>
      <dgm:t>
        <a:bodyPr/>
        <a:lstStyle/>
        <a:p>
          <a:endParaRPr lang="pt-BR"/>
        </a:p>
      </dgm:t>
    </dgm:pt>
    <dgm:pt modelId="{2BD1715D-55D3-4416-A55E-D503D3BCB0D9}" type="pres">
      <dgm:prSet presAssocID="{4E16C752-3885-4F5E-8A93-853428B910F7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9096AFA-1537-4529-8174-BFFAD1EA8C44}" type="pres">
      <dgm:prSet presAssocID="{4806C609-96C0-42B7-9DBD-A184CD04672B}" presName="circ2" presStyleLbl="vennNode1" presStyleIdx="1" presStyleCnt="4"/>
      <dgm:spPr/>
      <dgm:t>
        <a:bodyPr/>
        <a:lstStyle/>
        <a:p>
          <a:endParaRPr lang="pt-BR"/>
        </a:p>
      </dgm:t>
    </dgm:pt>
    <dgm:pt modelId="{091A0935-996A-4C95-A78B-2B9F3C4756D6}" type="pres">
      <dgm:prSet presAssocID="{4806C609-96C0-42B7-9DBD-A184CD04672B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C3EA99A-FCD7-456A-AAC4-A7D5AA2D1B62}" type="pres">
      <dgm:prSet presAssocID="{7BB0D545-D3B9-4F25-B9D9-5850EB65493A}" presName="circ3" presStyleLbl="vennNode1" presStyleIdx="2" presStyleCnt="4"/>
      <dgm:spPr/>
      <dgm:t>
        <a:bodyPr/>
        <a:lstStyle/>
        <a:p>
          <a:endParaRPr lang="pt-BR"/>
        </a:p>
      </dgm:t>
    </dgm:pt>
    <dgm:pt modelId="{65C0C489-60B1-4BD7-9D2F-E9F86FEB100C}" type="pres">
      <dgm:prSet presAssocID="{7BB0D545-D3B9-4F25-B9D9-5850EB65493A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5FCDA9C-EF38-4223-8075-8B65FD0FD44C}" type="pres">
      <dgm:prSet presAssocID="{5008F9C3-90DE-4F67-B251-BC2E77A6AC66}" presName="circ4" presStyleLbl="vennNode1" presStyleIdx="3" presStyleCnt="4"/>
      <dgm:spPr/>
      <dgm:t>
        <a:bodyPr/>
        <a:lstStyle/>
        <a:p>
          <a:endParaRPr lang="pt-BR"/>
        </a:p>
      </dgm:t>
    </dgm:pt>
    <dgm:pt modelId="{731FBC54-2D5E-45D4-B25C-BDB9BCAC6F30}" type="pres">
      <dgm:prSet presAssocID="{5008F9C3-90DE-4F67-B251-BC2E77A6AC66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54B88D8C-BD51-4724-9DB6-2350F0370F77}" type="presOf" srcId="{4806C609-96C0-42B7-9DBD-A184CD04672B}" destId="{49096AFA-1537-4529-8174-BFFAD1EA8C44}" srcOrd="0" destOrd="0" presId="urn:microsoft.com/office/officeart/2005/8/layout/venn1"/>
    <dgm:cxn modelId="{BCA1E289-F7A6-456B-B504-16052BD7E5FD}" srcId="{8DAD3D7D-DC5E-4476-AB57-01A749FDB063}" destId="{4806C609-96C0-42B7-9DBD-A184CD04672B}" srcOrd="1" destOrd="0" parTransId="{939E23CF-C5A3-4AEC-9977-C98ED071C9C0}" sibTransId="{3E6BC447-E853-49F1-9D81-4B2B3BB40999}"/>
    <dgm:cxn modelId="{DF10D115-3DBA-4D0C-AE67-85D9F25A2E8B}" type="presOf" srcId="{7BB0D545-D3B9-4F25-B9D9-5850EB65493A}" destId="{65C0C489-60B1-4BD7-9D2F-E9F86FEB100C}" srcOrd="1" destOrd="0" presId="urn:microsoft.com/office/officeart/2005/8/layout/venn1"/>
    <dgm:cxn modelId="{7306B422-7B12-4882-BC39-54DB3BE07C84}" type="presOf" srcId="{5008F9C3-90DE-4F67-B251-BC2E77A6AC66}" destId="{85FCDA9C-EF38-4223-8075-8B65FD0FD44C}" srcOrd="0" destOrd="0" presId="urn:microsoft.com/office/officeart/2005/8/layout/venn1"/>
    <dgm:cxn modelId="{2492B257-EAB0-4844-8C65-37A02C2EA7AE}" type="presOf" srcId="{4806C609-96C0-42B7-9DBD-A184CD04672B}" destId="{091A0935-996A-4C95-A78B-2B9F3C4756D6}" srcOrd="1" destOrd="0" presId="urn:microsoft.com/office/officeart/2005/8/layout/venn1"/>
    <dgm:cxn modelId="{81541159-F464-4075-B567-BBD22F839184}" type="presOf" srcId="{4E16C752-3885-4F5E-8A93-853428B910F7}" destId="{2BD1715D-55D3-4416-A55E-D503D3BCB0D9}" srcOrd="1" destOrd="0" presId="urn:microsoft.com/office/officeart/2005/8/layout/venn1"/>
    <dgm:cxn modelId="{25DE5BD4-2249-45C3-9355-186997FE1AB4}" type="presOf" srcId="{7BB0D545-D3B9-4F25-B9D9-5850EB65493A}" destId="{7C3EA99A-FCD7-456A-AAC4-A7D5AA2D1B62}" srcOrd="0" destOrd="0" presId="urn:microsoft.com/office/officeart/2005/8/layout/venn1"/>
    <dgm:cxn modelId="{6D72099A-4FB4-4C5C-9EB9-7E8384CDBB3A}" srcId="{8DAD3D7D-DC5E-4476-AB57-01A749FDB063}" destId="{5008F9C3-90DE-4F67-B251-BC2E77A6AC66}" srcOrd="3" destOrd="0" parTransId="{DC46B42D-FE28-4DE4-85CF-6515CE57D2FD}" sibTransId="{92F7D933-20AA-4CE0-B50C-AC94AAA2E197}"/>
    <dgm:cxn modelId="{C4ABCCE5-7AFD-48C8-B722-894DC0E72A29}" type="presOf" srcId="{8DAD3D7D-DC5E-4476-AB57-01A749FDB063}" destId="{A5E8674E-FFC9-4D61-92AB-3AF3AB52C088}" srcOrd="0" destOrd="0" presId="urn:microsoft.com/office/officeart/2005/8/layout/venn1"/>
    <dgm:cxn modelId="{CE07B188-8AA9-415F-92C8-E4CB75536345}" type="presOf" srcId="{4E16C752-3885-4F5E-8A93-853428B910F7}" destId="{266AA144-54E5-496C-A538-DE0314D2EF3A}" srcOrd="0" destOrd="0" presId="urn:microsoft.com/office/officeart/2005/8/layout/venn1"/>
    <dgm:cxn modelId="{D2163ACC-54EE-4AF9-B8E0-4DAE4847C439}" type="presOf" srcId="{5008F9C3-90DE-4F67-B251-BC2E77A6AC66}" destId="{731FBC54-2D5E-45D4-B25C-BDB9BCAC6F30}" srcOrd="1" destOrd="0" presId="urn:microsoft.com/office/officeart/2005/8/layout/venn1"/>
    <dgm:cxn modelId="{73C0D2E7-0273-4FF8-AEC0-F4BB95C9496A}" srcId="{8DAD3D7D-DC5E-4476-AB57-01A749FDB063}" destId="{4E16C752-3885-4F5E-8A93-853428B910F7}" srcOrd="0" destOrd="0" parTransId="{43F49359-60EC-4C90-A827-D195C7A07AE5}" sibTransId="{8729D1D6-8FF0-4E4C-A875-8A13039EFB77}"/>
    <dgm:cxn modelId="{413FB19F-1CE1-4B1F-B398-71B943B28AD7}" srcId="{8DAD3D7D-DC5E-4476-AB57-01A749FDB063}" destId="{7BB0D545-D3B9-4F25-B9D9-5850EB65493A}" srcOrd="2" destOrd="0" parTransId="{C113A283-5EEB-48FF-93B6-7A0D3318C73D}" sibTransId="{0DDE3DF8-90F8-4BBE-8D7C-7A0CEB6194AA}"/>
    <dgm:cxn modelId="{C940D32C-778F-4A55-AA8F-521682D6069A}" type="presParOf" srcId="{A5E8674E-FFC9-4D61-92AB-3AF3AB52C088}" destId="{266AA144-54E5-496C-A538-DE0314D2EF3A}" srcOrd="0" destOrd="0" presId="urn:microsoft.com/office/officeart/2005/8/layout/venn1"/>
    <dgm:cxn modelId="{DC3B7276-A968-4476-AFD5-FEC08C378B2C}" type="presParOf" srcId="{A5E8674E-FFC9-4D61-92AB-3AF3AB52C088}" destId="{2BD1715D-55D3-4416-A55E-D503D3BCB0D9}" srcOrd="1" destOrd="0" presId="urn:microsoft.com/office/officeart/2005/8/layout/venn1"/>
    <dgm:cxn modelId="{A9FB78F5-D93D-4B7F-A217-5A2A36189BE5}" type="presParOf" srcId="{A5E8674E-FFC9-4D61-92AB-3AF3AB52C088}" destId="{49096AFA-1537-4529-8174-BFFAD1EA8C44}" srcOrd="2" destOrd="0" presId="urn:microsoft.com/office/officeart/2005/8/layout/venn1"/>
    <dgm:cxn modelId="{C373BC57-2075-4ACB-99A9-8B9A6D2DFCA3}" type="presParOf" srcId="{A5E8674E-FFC9-4D61-92AB-3AF3AB52C088}" destId="{091A0935-996A-4C95-A78B-2B9F3C4756D6}" srcOrd="3" destOrd="0" presId="urn:microsoft.com/office/officeart/2005/8/layout/venn1"/>
    <dgm:cxn modelId="{49D41C21-AC6F-4C69-8DEE-70B8F36B2EDC}" type="presParOf" srcId="{A5E8674E-FFC9-4D61-92AB-3AF3AB52C088}" destId="{7C3EA99A-FCD7-456A-AAC4-A7D5AA2D1B62}" srcOrd="4" destOrd="0" presId="urn:microsoft.com/office/officeart/2005/8/layout/venn1"/>
    <dgm:cxn modelId="{F03E317D-D088-4107-8620-5EF41957C499}" type="presParOf" srcId="{A5E8674E-FFC9-4D61-92AB-3AF3AB52C088}" destId="{65C0C489-60B1-4BD7-9D2F-E9F86FEB100C}" srcOrd="5" destOrd="0" presId="urn:microsoft.com/office/officeart/2005/8/layout/venn1"/>
    <dgm:cxn modelId="{3C78008A-7FBD-4525-8ACA-389D0DB9CCAD}" type="presParOf" srcId="{A5E8674E-FFC9-4D61-92AB-3AF3AB52C088}" destId="{85FCDA9C-EF38-4223-8075-8B65FD0FD44C}" srcOrd="6" destOrd="0" presId="urn:microsoft.com/office/officeart/2005/8/layout/venn1"/>
    <dgm:cxn modelId="{69E8DF86-46B0-49DD-B278-5B0FF90757C9}" type="presParOf" srcId="{A5E8674E-FFC9-4D61-92AB-3AF3AB52C088}" destId="{731FBC54-2D5E-45D4-B25C-BDB9BCAC6F30}" srcOrd="7" destOrd="0" presId="urn:microsoft.com/office/officeart/2005/8/layout/venn1"/>
  </dgm:cxnLst>
  <dgm:bg/>
  <dgm:whole/>
  <dgm:extLst>
    <a:ext uri="http://schemas.microsoft.com/office/drawing/2008/diagram">
      <dsp:dataModelExt xmlns:dgm="http://schemas.openxmlformats.org/drawingml/2006/diagram" xmlns:a="http://schemas.openxmlformats.org/drawingml/2006/main"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66AA144-54E5-496C-A538-DE0314D2EF3A}">
      <dsp:nvSpPr>
        <dsp:cNvPr id="0" name=""/>
        <dsp:cNvSpPr/>
      </dsp:nvSpPr>
      <dsp:spPr>
        <a:xfrm>
          <a:off x="1214492" y="37759"/>
          <a:ext cx="1963503" cy="1963503"/>
        </a:xfrm>
        <a:prstGeom prst="ellipse">
          <a:avLst/>
        </a:prstGeom>
        <a:solidFill>
          <a:schemeClr val="accent1"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400" b="1" kern="1200" dirty="0"/>
        </a:p>
      </dsp:txBody>
      <dsp:txXfrm>
        <a:off x="1441050" y="302077"/>
        <a:ext cx="1510387" cy="623034"/>
      </dsp:txXfrm>
    </dsp:sp>
    <dsp:sp modelId="{49096AFA-1537-4529-8174-BFFAD1EA8C44}">
      <dsp:nvSpPr>
        <dsp:cNvPr id="0" name=""/>
        <dsp:cNvSpPr/>
      </dsp:nvSpPr>
      <dsp:spPr>
        <a:xfrm>
          <a:off x="2082964" y="906232"/>
          <a:ext cx="1963503" cy="1963503"/>
        </a:xfrm>
        <a:prstGeom prst="ellipse">
          <a:avLst/>
        </a:prstGeom>
        <a:solidFill>
          <a:schemeClr val="accent3"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400" b="1" kern="1200" dirty="0"/>
        </a:p>
      </dsp:txBody>
      <dsp:txXfrm>
        <a:off x="3140235" y="1132790"/>
        <a:ext cx="755193" cy="1510387"/>
      </dsp:txXfrm>
    </dsp:sp>
    <dsp:sp modelId="{7C3EA99A-FCD7-456A-AAC4-A7D5AA2D1B62}">
      <dsp:nvSpPr>
        <dsp:cNvPr id="0" name=""/>
        <dsp:cNvSpPr/>
      </dsp:nvSpPr>
      <dsp:spPr>
        <a:xfrm>
          <a:off x="1214492" y="1774704"/>
          <a:ext cx="1963503" cy="1963503"/>
        </a:xfrm>
        <a:prstGeom prst="ellipse">
          <a:avLst/>
        </a:prstGeom>
        <a:solidFill>
          <a:schemeClr val="tx2"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400" b="1" kern="1200" dirty="0"/>
        </a:p>
      </dsp:txBody>
      <dsp:txXfrm>
        <a:off x="1441050" y="2850855"/>
        <a:ext cx="1510387" cy="623034"/>
      </dsp:txXfrm>
    </dsp:sp>
    <dsp:sp modelId="{85FCDA9C-EF38-4223-8075-8B65FD0FD44C}">
      <dsp:nvSpPr>
        <dsp:cNvPr id="0" name=""/>
        <dsp:cNvSpPr/>
      </dsp:nvSpPr>
      <dsp:spPr>
        <a:xfrm>
          <a:off x="346019" y="906232"/>
          <a:ext cx="1963503" cy="1963503"/>
        </a:xfrm>
        <a:prstGeom prst="ellipse">
          <a:avLst/>
        </a:prstGeom>
        <a:solidFill>
          <a:schemeClr val="accent5"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400" b="1" kern="1200" dirty="0"/>
        </a:p>
      </dsp:txBody>
      <dsp:txXfrm>
        <a:off x="497058" y="1132790"/>
        <a:ext cx="755193" cy="15103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7182AE-B9CD-4938-9480-DFBEE4CBE629}" type="datetimeFigureOut">
              <a:rPr lang="pt-BR" smtClean="0"/>
              <a:pPr/>
              <a:t>11/27/12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5B791A-A555-4F5E-AEF2-3A807A780CEB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3664388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r">
              <a:defRPr sz="1200"/>
            </a:lvl1pPr>
          </a:lstStyle>
          <a:p>
            <a:fld id="{F4C4D107-15BD-45D3-99C0-32884E7A66B1}" type="datetimeFigureOut">
              <a:rPr lang="pt-BR" smtClean="0"/>
              <a:pPr/>
              <a:t>11/27/12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82" tIns="46191" rIns="92382" bIns="46191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2382" tIns="46191" rIns="92382" bIns="46191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r">
              <a:defRPr sz="1200"/>
            </a:lvl1pPr>
          </a:lstStyle>
          <a:p>
            <a:fld id="{ED2B69A9-44B1-43BB-96CF-53896E352C7A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48411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1863" y="741363"/>
            <a:ext cx="4933950" cy="3702050"/>
          </a:xfrm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1863" y="741363"/>
            <a:ext cx="4933950" cy="3702050"/>
          </a:xfrm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Capa-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5935" y="20942"/>
            <a:ext cx="9136891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68507" y="2589287"/>
            <a:ext cx="6404248" cy="576065"/>
          </a:xfrm>
        </p:spPr>
        <p:txBody>
          <a:bodyPr anchor="t" anchorCtr="0">
            <a:normAutofit/>
          </a:bodyPr>
          <a:lstStyle>
            <a:lvl1pPr>
              <a:defRPr sz="2000">
                <a:solidFill>
                  <a:srgbClr val="865D44"/>
                </a:solidFill>
              </a:defRPr>
            </a:lvl1pPr>
          </a:lstStyle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766275" y="3165351"/>
            <a:ext cx="6400800" cy="504056"/>
          </a:xfrm>
        </p:spPr>
        <p:txBody>
          <a:bodyPr>
            <a:normAutofit/>
          </a:bodyPr>
          <a:lstStyle>
            <a:lvl1pPr marL="0" indent="0" algn="l">
              <a:buNone/>
              <a:defRPr sz="1800" cap="small" baseline="0">
                <a:solidFill>
                  <a:srgbClr val="96969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dirty="0" smtClean="0"/>
              <a:t>Clique para editar o estilo do subtítulo mestre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607731"/>
              </a:buClr>
              <a:defRPr/>
            </a:lvl1pPr>
            <a:lvl2pPr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D69D36"/>
              </a:buClr>
              <a:defRPr/>
            </a:lvl2pPr>
            <a:lvl3pPr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865D44"/>
              </a:buClr>
              <a:defRPr/>
            </a:lvl3pPr>
            <a:lvl4pPr marL="1528763" indent="-228600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chemeClr val="accent5">
                  <a:lumMod val="75000"/>
                </a:schemeClr>
              </a:buClr>
              <a:defRPr/>
            </a:lvl4pPr>
            <a:lvl5pPr marL="1971675" indent="-285750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898989"/>
              </a:buClr>
              <a:buFont typeface="Arial" pitchFamily="34" charset="0"/>
              <a:buChar char="•"/>
              <a:defRPr sz="1600"/>
            </a:lvl5pPr>
          </a:lstStyle>
          <a:p>
            <a:pPr lvl="0"/>
            <a:r>
              <a:rPr lang="pt-BR" dirty="0" smtClean="0"/>
              <a:t>Clique para editar os estilos do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422292" y="6203444"/>
            <a:ext cx="416909" cy="365125"/>
          </a:xfrm>
          <a:prstGeom prst="roundRect">
            <a:avLst/>
          </a:prstGeom>
          <a:solidFill>
            <a:srgbClr val="607731"/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6F380222-0616-4110-AF13-6AAB222E9E42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3876218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 hasCustomPrompt="1"/>
          </p:nvPr>
        </p:nvSpPr>
        <p:spPr>
          <a:xfrm>
            <a:off x="457200" y="1484313"/>
            <a:ext cx="4038600" cy="4824411"/>
          </a:xfrm>
        </p:spPr>
        <p:txBody>
          <a:bodyPr/>
          <a:lstStyle>
            <a:lvl1pPr marL="271463" indent="-271463">
              <a:defRPr lang="pt-BR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>
              <a:defRPr lang="pt-BR" sz="2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>
              <a:defRPr lang="pt-BR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5913" indent="-285750">
              <a:defRPr lang="pt-BR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271463" lvl="0" indent="-271463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607731"/>
              </a:buClr>
              <a:buFont typeface="Arial" pitchFamily="34" charset="0"/>
              <a:buChar char="•"/>
            </a:pPr>
            <a:r>
              <a:rPr lang="pt-BR" dirty="0" smtClean="0"/>
              <a:t>Clique para editar os estilos do texto mestre</a:t>
            </a:r>
          </a:p>
          <a:p>
            <a:pPr marL="742950" lvl="1" indent="-28575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D69D36"/>
              </a:buClr>
              <a:buFont typeface="Arial" pitchFamily="34" charset="0"/>
              <a:buChar char="•"/>
            </a:pPr>
            <a:r>
              <a:rPr lang="pt-BR" dirty="0" smtClean="0"/>
              <a:t>Segundo nível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865D44"/>
              </a:buClr>
              <a:buFont typeface="Arial" pitchFamily="34" charset="0"/>
              <a:buChar char="•"/>
            </a:pPr>
            <a:r>
              <a:rPr lang="pt-BR" dirty="0" smtClean="0"/>
              <a:t>Terceiro nível</a:t>
            </a:r>
          </a:p>
          <a:p>
            <a:pPr marL="1528763" lvl="3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</a:pPr>
            <a:r>
              <a:rPr lang="pt-BR" dirty="0" smtClean="0"/>
              <a:t>Quarto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 hasCustomPrompt="1"/>
          </p:nvPr>
        </p:nvSpPr>
        <p:spPr>
          <a:xfrm>
            <a:off x="4648200" y="1484313"/>
            <a:ext cx="4038600" cy="4824411"/>
          </a:xfrm>
        </p:spPr>
        <p:txBody>
          <a:bodyPr/>
          <a:lstStyle>
            <a:lvl1pPr marL="271463" indent="-271463">
              <a:defRPr lang="pt-BR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>
              <a:defRPr lang="pt-BR" sz="2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>
              <a:defRPr lang="pt-BR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5913" indent="-285750">
              <a:defRPr lang="pt-BR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271463" lvl="0" indent="-271463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607731"/>
              </a:buClr>
              <a:buFont typeface="Arial" pitchFamily="34" charset="0"/>
              <a:buChar char="•"/>
            </a:pPr>
            <a:r>
              <a:rPr lang="pt-BR" dirty="0" smtClean="0"/>
              <a:t>Clique para editar os estilos do texto mestre</a:t>
            </a:r>
          </a:p>
          <a:p>
            <a:pPr marL="742950" lvl="1" indent="-28575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D69D36"/>
              </a:buClr>
              <a:buFont typeface="Arial" pitchFamily="34" charset="0"/>
              <a:buChar char="•"/>
            </a:pPr>
            <a:r>
              <a:rPr lang="pt-BR" dirty="0" smtClean="0"/>
              <a:t>Segundo nível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865D44"/>
              </a:buClr>
              <a:buFont typeface="Arial" pitchFamily="34" charset="0"/>
              <a:buChar char="•"/>
            </a:pPr>
            <a:r>
              <a:rPr lang="pt-BR" dirty="0" smtClean="0"/>
              <a:t>Terceiro nível</a:t>
            </a:r>
          </a:p>
          <a:p>
            <a:pPr marL="1528763" lvl="3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</a:pPr>
            <a:r>
              <a:rPr lang="pt-BR" dirty="0" smtClean="0"/>
              <a:t>Quarto nível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6F380222-0616-4110-AF13-6AAB222E9E42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14072815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6F380222-0616-4110-AF13-6AAB222E9E42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34751383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6F380222-0616-4110-AF13-6AAB222E9E42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3883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_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Número de Slid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12607737-2631-4A55-B7A9-3027D40216C2}" type="slidenum">
              <a:rPr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043023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Capítulo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554" y="0"/>
            <a:ext cx="9136891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224703" y="1772816"/>
            <a:ext cx="3530292" cy="1199753"/>
          </a:xfrm>
        </p:spPr>
        <p:txBody>
          <a:bodyPr anchor="t" anchorCtr="0">
            <a:normAutofit/>
          </a:bodyPr>
          <a:lstStyle>
            <a:lvl1pPr algn="r"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5220072" y="2996953"/>
            <a:ext cx="3528391" cy="1152128"/>
          </a:xfrm>
        </p:spPr>
        <p:txBody>
          <a:bodyPr>
            <a:normAutofit/>
          </a:bodyPr>
          <a:lstStyle>
            <a:lvl1pPr marL="0" indent="0" algn="r">
              <a:buNone/>
              <a:defRPr sz="2200" cap="small" baseline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dirty="0" smtClean="0"/>
              <a:t>Clique para editar o estilo do subtítulo mestre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607731"/>
              </a:buClr>
              <a:defRPr/>
            </a:lvl1pPr>
            <a:lvl2pPr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D69D36"/>
              </a:buClr>
              <a:defRPr/>
            </a:lvl2pPr>
            <a:lvl3pPr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865D44"/>
              </a:buClr>
              <a:defRPr/>
            </a:lvl3pPr>
            <a:lvl4pPr marL="1528763" indent="-228600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chemeClr val="accent5">
                  <a:lumMod val="75000"/>
                </a:schemeClr>
              </a:buClr>
              <a:defRPr/>
            </a:lvl4pPr>
            <a:lvl5pPr marL="1971675" indent="-285750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898989"/>
              </a:buClr>
              <a:buFont typeface="Arial" pitchFamily="34" charset="0"/>
              <a:buChar char="•"/>
              <a:defRPr sz="1600"/>
            </a:lvl5pPr>
          </a:lstStyle>
          <a:p>
            <a:pPr lvl="0"/>
            <a:r>
              <a:rPr lang="pt-BR" dirty="0" smtClean="0"/>
              <a:t>Clique para editar os estilos do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422292" y="6203444"/>
            <a:ext cx="416909" cy="365125"/>
          </a:xfrm>
          <a:prstGeom prst="roundRect">
            <a:avLst/>
          </a:prstGeom>
          <a:solidFill>
            <a:srgbClr val="607731"/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6F380222-0616-4110-AF13-6AAB222E9E42}" type="slidenum">
              <a:rPr lang="pt-BR" smtClean="0"/>
              <a:pPr/>
              <a:t>‹#›</a:t>
            </a:fld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 hasCustomPrompt="1"/>
          </p:nvPr>
        </p:nvSpPr>
        <p:spPr>
          <a:xfrm>
            <a:off x="457200" y="1484313"/>
            <a:ext cx="4038600" cy="4824411"/>
          </a:xfrm>
        </p:spPr>
        <p:txBody>
          <a:bodyPr/>
          <a:lstStyle>
            <a:lvl1pPr marL="271463" indent="-271463">
              <a:defRPr lang="pt-BR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>
              <a:defRPr lang="pt-BR" sz="2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>
              <a:defRPr lang="pt-BR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5913" indent="-285750">
              <a:defRPr lang="pt-BR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271463" lvl="0" indent="-271463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607731"/>
              </a:buClr>
              <a:buFont typeface="Arial" pitchFamily="34" charset="0"/>
              <a:buChar char="•"/>
            </a:pPr>
            <a:r>
              <a:rPr lang="pt-BR" dirty="0" smtClean="0"/>
              <a:t>Clique para editar os estilos do texto mestre</a:t>
            </a:r>
          </a:p>
          <a:p>
            <a:pPr marL="742950" lvl="1" indent="-28575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D69D36"/>
              </a:buClr>
              <a:buFont typeface="Arial" pitchFamily="34" charset="0"/>
              <a:buChar char="•"/>
            </a:pPr>
            <a:r>
              <a:rPr lang="pt-BR" dirty="0" smtClean="0"/>
              <a:t>Segundo nível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865D44"/>
              </a:buClr>
              <a:buFont typeface="Arial" pitchFamily="34" charset="0"/>
              <a:buChar char="•"/>
            </a:pPr>
            <a:r>
              <a:rPr lang="pt-BR" dirty="0" smtClean="0"/>
              <a:t>Terceiro nível</a:t>
            </a:r>
          </a:p>
          <a:p>
            <a:pPr marL="1528763" lvl="3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</a:pPr>
            <a:r>
              <a:rPr lang="pt-BR" dirty="0" smtClean="0"/>
              <a:t>Quarto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 hasCustomPrompt="1"/>
          </p:nvPr>
        </p:nvSpPr>
        <p:spPr>
          <a:xfrm>
            <a:off x="4648200" y="1484313"/>
            <a:ext cx="4038600" cy="4824411"/>
          </a:xfrm>
        </p:spPr>
        <p:txBody>
          <a:bodyPr/>
          <a:lstStyle>
            <a:lvl1pPr marL="271463" indent="-271463">
              <a:defRPr lang="pt-BR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>
              <a:defRPr lang="pt-BR" sz="2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>
              <a:defRPr lang="pt-BR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5913" indent="-285750">
              <a:defRPr lang="pt-BR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271463" lvl="0" indent="-271463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607731"/>
              </a:buClr>
              <a:buFont typeface="Arial" pitchFamily="34" charset="0"/>
              <a:buChar char="•"/>
            </a:pPr>
            <a:r>
              <a:rPr lang="pt-BR" dirty="0" smtClean="0"/>
              <a:t>Clique para editar os estilos do texto mestre</a:t>
            </a:r>
          </a:p>
          <a:p>
            <a:pPr marL="742950" lvl="1" indent="-28575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D69D36"/>
              </a:buClr>
              <a:buFont typeface="Arial" pitchFamily="34" charset="0"/>
              <a:buChar char="•"/>
            </a:pPr>
            <a:r>
              <a:rPr lang="pt-BR" dirty="0" smtClean="0"/>
              <a:t>Segundo nível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865D44"/>
              </a:buClr>
              <a:buFont typeface="Arial" pitchFamily="34" charset="0"/>
              <a:buChar char="•"/>
            </a:pPr>
            <a:r>
              <a:rPr lang="pt-BR" dirty="0" smtClean="0"/>
              <a:t>Terceiro nível</a:t>
            </a:r>
          </a:p>
          <a:p>
            <a:pPr marL="1528763" lvl="3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</a:pPr>
            <a:r>
              <a:rPr lang="pt-BR" dirty="0" smtClean="0"/>
              <a:t>Quarto nível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6F380222-0616-4110-AF13-6AAB222E9E4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6F380222-0616-4110-AF13-6AAB222E9E4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6F380222-0616-4110-AF13-6AAB222E9E4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_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Número de Slid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12607737-2631-4A55-B7A9-3027D40216C2}" type="slidenum">
              <a:rPr lang="pt-BR" smtClean="0"/>
              <a:pPr>
                <a:defRPr/>
              </a:pPr>
              <a:t>‹#›</a:t>
            </a:fld>
            <a:endParaRPr lang="pt-BR" dirty="0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2891412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Capa-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554" y="0"/>
            <a:ext cx="9136891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68507" y="2589287"/>
            <a:ext cx="6404248" cy="576065"/>
          </a:xfrm>
        </p:spPr>
        <p:txBody>
          <a:bodyPr anchor="t" anchorCtr="0">
            <a:normAutofit/>
          </a:bodyPr>
          <a:lstStyle>
            <a:lvl1pPr>
              <a:defRPr sz="2000">
                <a:solidFill>
                  <a:srgbClr val="865D44"/>
                </a:solidFill>
              </a:defRPr>
            </a:lvl1pPr>
          </a:lstStyle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766275" y="3165351"/>
            <a:ext cx="6400800" cy="504056"/>
          </a:xfrm>
        </p:spPr>
        <p:txBody>
          <a:bodyPr>
            <a:normAutofit/>
          </a:bodyPr>
          <a:lstStyle>
            <a:lvl1pPr marL="0" indent="0" algn="l">
              <a:buNone/>
              <a:defRPr sz="1800" cap="small" baseline="0">
                <a:solidFill>
                  <a:srgbClr val="96969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dirty="0" smtClean="0"/>
              <a:t>Clique para editar o estilo do subtítulo mestre</a:t>
            </a:r>
            <a:endParaRPr lang="pt-BR" dirty="0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2704926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Capítulo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554" y="0"/>
            <a:ext cx="9136891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224703" y="1772816"/>
            <a:ext cx="3530292" cy="1199753"/>
          </a:xfrm>
        </p:spPr>
        <p:txBody>
          <a:bodyPr anchor="t" anchorCtr="0">
            <a:normAutofit/>
          </a:bodyPr>
          <a:lstStyle>
            <a:lvl1pPr algn="r"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5220072" y="2996953"/>
            <a:ext cx="3528391" cy="1152128"/>
          </a:xfrm>
        </p:spPr>
        <p:txBody>
          <a:bodyPr>
            <a:normAutofit/>
          </a:bodyPr>
          <a:lstStyle>
            <a:lvl1pPr marL="0" indent="0" algn="r">
              <a:buNone/>
              <a:defRPr sz="2200" cap="small" baseline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dirty="0" smtClean="0"/>
              <a:t>Clique para editar o estilo do subtítulo mestre</a:t>
            </a:r>
            <a:endParaRPr lang="pt-BR" dirty="0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2792086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9" Type="http://schemas.openxmlformats.org/officeDocument/2006/relationships/image" Target="../media/image1.jpeg"/><Relationship Id="rId1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4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4.xml"/><Relationship Id="rId8" Type="http://schemas.openxmlformats.org/officeDocument/2006/relationships/theme" Target="../theme/theme2.xml"/><Relationship Id="rId9" Type="http://schemas.openxmlformats.org/officeDocument/2006/relationships/image" Target="../media/image1.jpeg"/><Relationship Id="rId10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2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Slide-interno.jpg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-9525" y="0"/>
            <a:ext cx="9159875" cy="6858000"/>
          </a:xfrm>
          <a:prstGeom prst="rect">
            <a:avLst/>
          </a:prstGeom>
        </p:spPr>
      </p:pic>
      <p:sp>
        <p:nvSpPr>
          <p:cNvPr id="4" name="Retângulo 3"/>
          <p:cNvSpPr/>
          <p:nvPr userDrawn="1"/>
        </p:nvSpPr>
        <p:spPr>
          <a:xfrm>
            <a:off x="6588224" y="332656"/>
            <a:ext cx="2263676" cy="97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40769"/>
            <a:ext cx="6491064" cy="11223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484784"/>
            <a:ext cx="8229600" cy="4824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71463" lvl="0" indent="-271463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607731"/>
              </a:buClr>
              <a:buFont typeface="Arial" pitchFamily="34" charset="0"/>
              <a:buChar char="•"/>
            </a:pPr>
            <a:r>
              <a:rPr lang="pt-BR" dirty="0" smtClean="0"/>
              <a:t>Clique para editar os estilos do texto mestre</a:t>
            </a:r>
          </a:p>
          <a:p>
            <a:pPr marL="742950" lvl="1" indent="-28575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D69D36"/>
              </a:buClr>
              <a:buFont typeface="Arial" pitchFamily="34" charset="0"/>
              <a:buChar char="•"/>
            </a:pPr>
            <a:r>
              <a:rPr lang="pt-BR" dirty="0" smtClean="0"/>
              <a:t>Segundo nível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865D44"/>
              </a:buClr>
              <a:buFont typeface="Arial" pitchFamily="34" charset="0"/>
              <a:buChar char="•"/>
            </a:pPr>
            <a:r>
              <a:rPr lang="pt-BR" dirty="0" smtClean="0"/>
              <a:t>Terceiro nível</a:t>
            </a:r>
          </a:p>
          <a:p>
            <a:pPr marL="1704975" lvl="3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</a:pPr>
            <a:r>
              <a:rPr lang="pt-BR" dirty="0" smtClean="0"/>
              <a:t>Quarto nível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421980" y="6198860"/>
            <a:ext cx="417600" cy="365125"/>
          </a:xfrm>
          <a:prstGeom prst="roundRect">
            <a:avLst/>
          </a:prstGeom>
          <a:solidFill>
            <a:srgbClr val="607731"/>
          </a:solidFill>
        </p:spPr>
        <p:txBody>
          <a:bodyPr vert="horz" lIns="91440" tIns="45720" rIns="91440" bIns="45720" rtlCol="0" anchor="ctr"/>
          <a:lstStyle>
            <a:lvl1pPr>
              <a:defRPr lang="pt-BR" sz="1200" smtClean="0">
                <a:solidFill>
                  <a:schemeClr val="bg1"/>
                </a:solidFill>
              </a:defRPr>
            </a:lvl1pPr>
          </a:lstStyle>
          <a:p>
            <a:pPr algn="ctr"/>
            <a:fld id="{6F380222-0616-4110-AF13-6AAB222E9E42}" type="slidenum">
              <a:rPr lang="pt-BR" smtClean="0"/>
              <a:pPr algn="ctr"/>
              <a:t>‹#›</a:t>
            </a:fld>
            <a:endParaRPr lang="pt-BR" dirty="0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 l="1607" t="3310" r="-1"/>
          <a:stretch/>
        </p:blipFill>
        <p:spPr>
          <a:xfrm>
            <a:off x="7143080" y="514772"/>
            <a:ext cx="1533893" cy="51392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0" r:id="rId3"/>
    <p:sldLayoutId id="2147483652" r:id="rId4"/>
    <p:sldLayoutId id="2147483654" r:id="rId5"/>
    <p:sldLayoutId id="2147483655" r:id="rId6"/>
    <p:sldLayoutId id="2147483658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small" baseline="0">
          <a:solidFill>
            <a:srgbClr val="865D44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120000"/>
        </a:lnSpc>
        <a:spcBef>
          <a:spcPts val="1200"/>
        </a:spcBef>
        <a:spcAft>
          <a:spcPts val="600"/>
        </a:spcAft>
        <a:buFont typeface="Arial" pitchFamily="34" charset="0"/>
        <a:buChar char="•"/>
        <a:defRPr lang="pt-BR" sz="24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20000"/>
        </a:lnSpc>
        <a:spcBef>
          <a:spcPts val="1200"/>
        </a:spcBef>
        <a:spcAft>
          <a:spcPts val="600"/>
        </a:spcAft>
        <a:buFont typeface="Arial" pitchFamily="34" charset="0"/>
        <a:buChar char="•"/>
        <a:defRPr lang="pt-BR" sz="22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1200"/>
        </a:spcBef>
        <a:spcAft>
          <a:spcPts val="600"/>
        </a:spcAft>
        <a:buFont typeface="Arial" pitchFamily="34" charset="0"/>
        <a:buChar char="•"/>
        <a:defRPr lang="pt-BR" sz="20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2057400" indent="-228600" algn="l" defTabSz="914400" rtl="0" eaLnBrk="1" latinLnBrk="0" hangingPunct="1">
        <a:lnSpc>
          <a:spcPct val="120000"/>
        </a:lnSpc>
        <a:spcBef>
          <a:spcPts val="1200"/>
        </a:spcBef>
        <a:spcAft>
          <a:spcPts val="600"/>
        </a:spcAft>
        <a:buFont typeface="Arial" pitchFamily="34" charset="0"/>
        <a:buChar char="•"/>
        <a:defRPr lang="pt-BR" sz="18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762125" indent="-285750" algn="l" defTabSz="914400" rtl="0" eaLnBrk="1" latinLnBrk="0" hangingPunct="1">
        <a:spcBef>
          <a:spcPct val="20000"/>
        </a:spcBef>
        <a:buFont typeface="Arial" pitchFamily="34" charset="0"/>
        <a:buChar char="»"/>
        <a:defRPr lang="pt-BR" sz="16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Slide-interno.jpg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-9525" y="0"/>
            <a:ext cx="9159875" cy="6858000"/>
          </a:xfrm>
          <a:prstGeom prst="rect">
            <a:avLst/>
          </a:prstGeom>
        </p:spPr>
      </p:pic>
      <p:sp>
        <p:nvSpPr>
          <p:cNvPr id="4" name="Retângulo 3"/>
          <p:cNvSpPr/>
          <p:nvPr userDrawn="1"/>
        </p:nvSpPr>
        <p:spPr>
          <a:xfrm>
            <a:off x="6588224" y="332656"/>
            <a:ext cx="2263676" cy="97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40769"/>
            <a:ext cx="6491064" cy="11223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484784"/>
            <a:ext cx="8229600" cy="4824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71463" lvl="0" indent="-271463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607731"/>
              </a:buClr>
              <a:buFont typeface="Arial" pitchFamily="34" charset="0"/>
              <a:buChar char="•"/>
            </a:pPr>
            <a:r>
              <a:rPr lang="pt-BR" dirty="0" smtClean="0"/>
              <a:t>Clique para editar os estilos do texto mestre</a:t>
            </a:r>
          </a:p>
          <a:p>
            <a:pPr marL="742950" lvl="1" indent="-28575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D69D36"/>
              </a:buClr>
              <a:buFont typeface="Arial" pitchFamily="34" charset="0"/>
              <a:buChar char="•"/>
            </a:pPr>
            <a:r>
              <a:rPr lang="pt-BR" dirty="0" smtClean="0"/>
              <a:t>Segundo nível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865D44"/>
              </a:buClr>
              <a:buFont typeface="Arial" pitchFamily="34" charset="0"/>
              <a:buChar char="•"/>
            </a:pPr>
            <a:r>
              <a:rPr lang="pt-BR" dirty="0" smtClean="0"/>
              <a:t>Terceiro nível</a:t>
            </a:r>
          </a:p>
          <a:p>
            <a:pPr marL="1704975" lvl="3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</a:pPr>
            <a:r>
              <a:rPr lang="pt-BR" dirty="0" smtClean="0"/>
              <a:t>Quarto nível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421980" y="6198860"/>
            <a:ext cx="417600" cy="365125"/>
          </a:xfrm>
          <a:prstGeom prst="roundRect">
            <a:avLst/>
          </a:prstGeom>
          <a:solidFill>
            <a:srgbClr val="607731"/>
          </a:solidFill>
        </p:spPr>
        <p:txBody>
          <a:bodyPr vert="horz" lIns="91440" tIns="45720" rIns="91440" bIns="45720" rtlCol="0" anchor="ctr"/>
          <a:lstStyle>
            <a:lvl1pPr>
              <a:defRPr lang="pt-BR" sz="1200" smtClean="0">
                <a:solidFill>
                  <a:schemeClr val="bg1"/>
                </a:solidFill>
              </a:defRPr>
            </a:lvl1pPr>
          </a:lstStyle>
          <a:p>
            <a:pPr algn="ctr"/>
            <a:fld id="{6F380222-0616-4110-AF13-6AAB222E9E42}" type="slidenum">
              <a:rPr>
                <a:solidFill>
                  <a:prstClr val="white"/>
                </a:solidFill>
              </a:rPr>
              <a:pPr algn="ctr"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 l="1607" t="3310" r="-1"/>
          <a:stretch/>
        </p:blipFill>
        <p:spPr>
          <a:xfrm>
            <a:off x="7143080" y="514772"/>
            <a:ext cx="1533893" cy="513928"/>
          </a:xfrm>
          <a:prstGeom prst="rect">
            <a:avLst/>
          </a:prstGeom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291443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small" baseline="0">
          <a:solidFill>
            <a:srgbClr val="865D44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120000"/>
        </a:lnSpc>
        <a:spcBef>
          <a:spcPts val="1200"/>
        </a:spcBef>
        <a:spcAft>
          <a:spcPts val="600"/>
        </a:spcAft>
        <a:buFont typeface="Arial" pitchFamily="34" charset="0"/>
        <a:buChar char="•"/>
        <a:defRPr lang="pt-BR" sz="24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20000"/>
        </a:lnSpc>
        <a:spcBef>
          <a:spcPts val="1200"/>
        </a:spcBef>
        <a:spcAft>
          <a:spcPts val="600"/>
        </a:spcAft>
        <a:buFont typeface="Arial" pitchFamily="34" charset="0"/>
        <a:buChar char="•"/>
        <a:defRPr lang="pt-BR" sz="22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1200"/>
        </a:spcBef>
        <a:spcAft>
          <a:spcPts val="600"/>
        </a:spcAft>
        <a:buFont typeface="Arial" pitchFamily="34" charset="0"/>
        <a:buChar char="•"/>
        <a:defRPr lang="pt-BR" sz="20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2057400" indent="-228600" algn="l" defTabSz="914400" rtl="0" eaLnBrk="1" latinLnBrk="0" hangingPunct="1">
        <a:lnSpc>
          <a:spcPct val="120000"/>
        </a:lnSpc>
        <a:spcBef>
          <a:spcPts val="1200"/>
        </a:spcBef>
        <a:spcAft>
          <a:spcPts val="600"/>
        </a:spcAft>
        <a:buFont typeface="Arial" pitchFamily="34" charset="0"/>
        <a:buChar char="•"/>
        <a:defRPr lang="pt-BR" sz="18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762125" indent="-285750" algn="l" defTabSz="914400" rtl="0" eaLnBrk="1" latinLnBrk="0" hangingPunct="1">
        <a:spcBef>
          <a:spcPct val="20000"/>
        </a:spcBef>
        <a:buFont typeface="Arial" pitchFamily="34" charset="0"/>
        <a:buChar char="»"/>
        <a:defRPr lang="pt-BR" sz="16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4" Type="http://schemas.openxmlformats.org/officeDocument/2006/relationships/image" Target="../media/image20.png"/><Relationship Id="rId5" Type="http://schemas.openxmlformats.org/officeDocument/2006/relationships/image" Target="../media/image21.jpeg"/><Relationship Id="rId6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2" Type="http://schemas.openxmlformats.org/officeDocument/2006/relationships/hyperlink" Target="http://www.pbh.gov.br/bhmetaseresultados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openxmlformats.org/officeDocument/2006/relationships/chart" Target="../charts/chart8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12.xml"/><Relationship Id="rId2" Type="http://schemas.openxmlformats.org/officeDocument/2006/relationships/diagramData" Target="../diagrams/data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3.jpeg"/><Relationship Id="rId3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27.jpeg"/><Relationship Id="rId5" Type="http://schemas.openxmlformats.org/officeDocument/2006/relationships/image" Target="../media/image28.emf"/><Relationship Id="rId6" Type="http://schemas.openxmlformats.org/officeDocument/2006/relationships/image" Target="../media/image29.emf"/><Relationship Id="rId7" Type="http://schemas.openxmlformats.org/officeDocument/2006/relationships/image" Target="../media/image30.jpeg"/><Relationship Id="rId8" Type="http://schemas.openxmlformats.org/officeDocument/2006/relationships/image" Target="../media/image31.emf"/><Relationship Id="rId9" Type="http://schemas.openxmlformats.org/officeDocument/2006/relationships/image" Target="../media/image32.jpeg"/><Relationship Id="rId10" Type="http://schemas.openxmlformats.org/officeDocument/2006/relationships/image" Target="../media/image33.emf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4" Type="http://schemas.openxmlformats.org/officeDocument/2006/relationships/image" Target="../media/image35.emf"/><Relationship Id="rId5" Type="http://schemas.openxmlformats.org/officeDocument/2006/relationships/image" Target="../media/image36.jpeg"/><Relationship Id="rId6" Type="http://schemas.openxmlformats.org/officeDocument/2006/relationships/image" Target="../media/image37.emf"/><Relationship Id="rId7" Type="http://schemas.openxmlformats.org/officeDocument/2006/relationships/image" Target="../media/image38.jpeg"/><Relationship Id="rId8" Type="http://schemas.openxmlformats.org/officeDocument/2006/relationships/image" Target="../media/image39.emf"/><Relationship Id="rId9" Type="http://schemas.openxmlformats.org/officeDocument/2006/relationships/image" Target="../media/image40.jpeg"/><Relationship Id="rId10" Type="http://schemas.openxmlformats.org/officeDocument/2006/relationships/image" Target="../media/image41.emf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chart" Target="../charts/chart1.xml"/><Relationship Id="rId3" Type="http://schemas.openxmlformats.org/officeDocument/2006/relationships/hyperlink" Target="http://www.unhabitat.org/pmss/getpage.asp?page=download&amp;alt=1&amp;publicationID=2562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4" Type="http://schemas.openxmlformats.org/officeDocument/2006/relationships/chart" Target="../charts/chart4.xml"/><Relationship Id="rId5" Type="http://schemas.openxmlformats.org/officeDocument/2006/relationships/chart" Target="../charts/chart5.xml"/><Relationship Id="rId6" Type="http://schemas.openxmlformats.org/officeDocument/2006/relationships/chart" Target="../charts/chart6.xml"/><Relationship Id="rId7" Type="http://schemas.openxmlformats.org/officeDocument/2006/relationships/chart" Target="../charts/chart7.xml"/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>
          <a:xfrm>
            <a:off x="5914760" y="577517"/>
            <a:ext cx="2977719" cy="86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Subtítulo 1"/>
          <p:cNvSpPr txBox="1">
            <a:spLocks/>
          </p:cNvSpPr>
          <p:nvPr/>
        </p:nvSpPr>
        <p:spPr bwMode="auto">
          <a:xfrm>
            <a:off x="828816" y="6165304"/>
            <a:ext cx="5032648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l" rtl="0" eaLnBrk="0" fontAlgn="base" hangingPunct="0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E46C0A"/>
              </a:buClr>
              <a:buFont typeface="Wingdings" pitchFamily="2" charset="2"/>
              <a:buNone/>
              <a:defRPr sz="1800" kern="1200">
                <a:solidFill>
                  <a:srgbClr val="898989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006666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953735"/>
              </a:buClr>
              <a:buFont typeface="Wingdings" pitchFamily="2" charset="2"/>
              <a:buNone/>
              <a:defRPr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595959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595959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smtClean="0">
                <a:solidFill>
                  <a:schemeClr val="bg1"/>
                </a:solidFill>
              </a:rPr>
              <a:t>30 de novembro de 2012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768507" y="2589287"/>
            <a:ext cx="6404248" cy="839713"/>
          </a:xfrm>
        </p:spPr>
        <p:txBody>
          <a:bodyPr/>
          <a:lstStyle/>
          <a:p>
            <a:r>
              <a:rPr lang="pt-BR" dirty="0" smtClean="0"/>
              <a:t>Prefeito Marcio Lacerda</a:t>
            </a:r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 l="1607" t="3310" r="-1"/>
          <a:stretch/>
        </p:blipFill>
        <p:spPr>
          <a:xfrm>
            <a:off x="6409698" y="664143"/>
            <a:ext cx="1997793" cy="6693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81400" y="1981200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chemeClr val="bg1">
                    <a:lumMod val="65000"/>
                  </a:schemeClr>
                </a:solidFill>
                <a:latin typeface="Andale Mono"/>
                <a:cs typeface="Andale Mono"/>
              </a:rPr>
              <a:t>:</a:t>
            </a:r>
            <a:r>
              <a:rPr lang="pt-BR" b="1" dirty="0" smtClean="0">
                <a:solidFill>
                  <a:schemeClr val="bg1">
                    <a:lumMod val="65000"/>
                  </a:schemeClr>
                </a:solidFill>
                <a:latin typeface="Andale Mono"/>
                <a:cs typeface="Andale Mono"/>
              </a:rPr>
              <a:t> REPENSANDO </a:t>
            </a:r>
            <a:r>
              <a:rPr lang="pt-BR" b="1" dirty="0" smtClean="0">
                <a:solidFill>
                  <a:schemeClr val="bg1">
                    <a:lumMod val="65000"/>
                  </a:schemeClr>
                </a:solidFill>
                <a:latin typeface="Andale Mono"/>
                <a:cs typeface="Andale Mono"/>
              </a:rPr>
              <a:t>OS MUNICÍPIOS</a:t>
            </a:r>
            <a:endParaRPr lang="pt-BR" b="1" dirty="0">
              <a:solidFill>
                <a:schemeClr val="bg1">
                  <a:lumMod val="65000"/>
                </a:schemeClr>
              </a:solidFill>
              <a:latin typeface="Andale Mono"/>
              <a:cs typeface="Andale Mono"/>
            </a:endParaRPr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300954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40769"/>
            <a:ext cx="6059016" cy="1122363"/>
          </a:xfrm>
        </p:spPr>
        <p:txBody>
          <a:bodyPr>
            <a:normAutofit/>
          </a:bodyPr>
          <a:lstStyle/>
          <a:p>
            <a:r>
              <a:rPr lang="pt-BR" dirty="0" smtClean="0"/>
              <a:t>Cinco dimensões relevantes para geração da  prosperidade urbana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80222-0616-4110-AF13-6AAB222E9E42}" type="slidenum">
              <a:rPr lang="pt-BR" smtClean="0"/>
              <a:pPr/>
              <a:t>10</a:t>
            </a:fld>
            <a:endParaRPr lang="pt-BR" dirty="0"/>
          </a:p>
        </p:txBody>
      </p:sp>
      <p:sp>
        <p:nvSpPr>
          <p:cNvPr id="21" name="Retângulo 20"/>
          <p:cNvSpPr/>
          <p:nvPr/>
        </p:nvSpPr>
        <p:spPr>
          <a:xfrm>
            <a:off x="204912" y="6114717"/>
            <a:ext cx="705678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000" b="1" dirty="0"/>
              <a:t>Fonte: </a:t>
            </a:r>
            <a:r>
              <a:rPr lang="pt-BR" sz="1000" dirty="0"/>
              <a:t>ONU HABITAT, o </a:t>
            </a:r>
            <a:r>
              <a:rPr lang="pt-BR" sz="1000" dirty="0" err="1"/>
              <a:t>State</a:t>
            </a:r>
            <a:r>
              <a:rPr lang="pt-BR" sz="1000" dirty="0"/>
              <a:t> </a:t>
            </a:r>
            <a:r>
              <a:rPr lang="pt-BR" sz="1000" dirty="0" err="1"/>
              <a:t>of</a:t>
            </a:r>
            <a:r>
              <a:rPr lang="pt-BR" sz="1000" dirty="0"/>
              <a:t> </a:t>
            </a:r>
            <a:r>
              <a:rPr lang="pt-BR" sz="1000" dirty="0" err="1"/>
              <a:t>the</a:t>
            </a:r>
            <a:r>
              <a:rPr lang="pt-BR" sz="1000" dirty="0"/>
              <a:t> </a:t>
            </a:r>
            <a:r>
              <a:rPr lang="pt-BR" sz="1000" dirty="0" err="1"/>
              <a:t>Word´s</a:t>
            </a:r>
            <a:r>
              <a:rPr lang="pt-BR" sz="1000" dirty="0"/>
              <a:t> </a:t>
            </a:r>
            <a:r>
              <a:rPr lang="pt-BR" sz="1000" dirty="0" err="1"/>
              <a:t>Cities</a:t>
            </a:r>
            <a:r>
              <a:rPr lang="pt-BR" sz="1000" dirty="0"/>
              <a:t> </a:t>
            </a:r>
            <a:r>
              <a:rPr lang="pt-BR" sz="1000" dirty="0" err="1"/>
              <a:t>Report</a:t>
            </a:r>
            <a:r>
              <a:rPr lang="pt-BR" sz="1000" dirty="0"/>
              <a:t> 2012-2013</a:t>
            </a:r>
          </a:p>
        </p:txBody>
      </p:sp>
      <p:cxnSp>
        <p:nvCxnSpPr>
          <p:cNvPr id="12" name="Conector reto 11"/>
          <p:cNvCxnSpPr/>
          <p:nvPr/>
        </p:nvCxnSpPr>
        <p:spPr>
          <a:xfrm flipH="1">
            <a:off x="4541520" y="2232660"/>
            <a:ext cx="0" cy="980316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Arco 45"/>
          <p:cNvSpPr/>
          <p:nvPr/>
        </p:nvSpPr>
        <p:spPr>
          <a:xfrm rot="13723502" flipH="1">
            <a:off x="2276487" y="1710020"/>
            <a:ext cx="4233386" cy="4233386"/>
          </a:xfrm>
          <a:prstGeom prst="arc">
            <a:avLst>
              <a:gd name="adj1" fmla="val 17997952"/>
              <a:gd name="adj2" fmla="val 20087879"/>
            </a:avLst>
          </a:prstGeom>
          <a:ln w="38100">
            <a:solidFill>
              <a:schemeClr val="accent1">
                <a:lumMod val="75000"/>
              </a:schemeClr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7" name="Arco 46"/>
          <p:cNvSpPr/>
          <p:nvPr/>
        </p:nvSpPr>
        <p:spPr>
          <a:xfrm rot="13723502" flipH="1">
            <a:off x="2263178" y="1707151"/>
            <a:ext cx="4233386" cy="4233386"/>
          </a:xfrm>
          <a:prstGeom prst="arc">
            <a:avLst>
              <a:gd name="adj1" fmla="val 9819139"/>
              <a:gd name="adj2" fmla="val 11448061"/>
            </a:avLst>
          </a:prstGeom>
          <a:ln w="38100">
            <a:solidFill>
              <a:schemeClr val="accent1">
                <a:lumMod val="75000"/>
              </a:schemeClr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8" name="Arco 47"/>
          <p:cNvSpPr/>
          <p:nvPr/>
        </p:nvSpPr>
        <p:spPr>
          <a:xfrm rot="13723502" flipH="1">
            <a:off x="2267370" y="1707151"/>
            <a:ext cx="4233386" cy="4233386"/>
          </a:xfrm>
          <a:prstGeom prst="arc">
            <a:avLst>
              <a:gd name="adj1" fmla="val 13719876"/>
              <a:gd name="adj2" fmla="val 15616930"/>
            </a:avLst>
          </a:prstGeom>
          <a:ln w="38100">
            <a:solidFill>
              <a:schemeClr val="accent1">
                <a:lumMod val="75000"/>
              </a:schemeClr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9" name="Arco 48"/>
          <p:cNvSpPr/>
          <p:nvPr/>
        </p:nvSpPr>
        <p:spPr>
          <a:xfrm rot="13723502" flipH="1">
            <a:off x="2254670" y="1710020"/>
            <a:ext cx="4233386" cy="4233386"/>
          </a:xfrm>
          <a:prstGeom prst="arc">
            <a:avLst>
              <a:gd name="adj1" fmla="val 4873302"/>
              <a:gd name="adj2" fmla="val 6855128"/>
            </a:avLst>
          </a:prstGeom>
          <a:ln w="38100">
            <a:solidFill>
              <a:schemeClr val="accent1">
                <a:lumMod val="75000"/>
              </a:schemeClr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0" name="Arco 49"/>
          <p:cNvSpPr/>
          <p:nvPr/>
        </p:nvSpPr>
        <p:spPr>
          <a:xfrm rot="13723502" flipH="1">
            <a:off x="2254670" y="1707151"/>
            <a:ext cx="4233386" cy="4233386"/>
          </a:xfrm>
          <a:prstGeom prst="arc">
            <a:avLst>
              <a:gd name="adj1" fmla="val 554154"/>
              <a:gd name="adj2" fmla="val 2664691"/>
            </a:avLst>
          </a:prstGeom>
          <a:ln w="38100">
            <a:solidFill>
              <a:schemeClr val="accent1">
                <a:lumMod val="75000"/>
              </a:schemeClr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Retângulo de cantos arredondados 2"/>
          <p:cNvSpPr/>
          <p:nvPr/>
        </p:nvSpPr>
        <p:spPr>
          <a:xfrm rot="16200000">
            <a:off x="3373898" y="2301020"/>
            <a:ext cx="1980000" cy="612000"/>
          </a:xfrm>
          <a:prstGeom prst="roundRect">
            <a:avLst>
              <a:gd name="adj" fmla="val 17868"/>
            </a:avLst>
          </a:prstGeom>
          <a:solidFill>
            <a:srgbClr val="5DB3C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b="1" cap="small" dirty="0">
              <a:solidFill>
                <a:schemeClr val="tx1"/>
              </a:solidFill>
            </a:endParaRPr>
          </a:p>
        </p:txBody>
      </p:sp>
      <p:sp>
        <p:nvSpPr>
          <p:cNvPr id="9" name="Retângulo de cantos arredondados 8"/>
          <p:cNvSpPr/>
          <p:nvPr/>
        </p:nvSpPr>
        <p:spPr>
          <a:xfrm rot="18383778">
            <a:off x="2575020" y="4592817"/>
            <a:ext cx="1980000" cy="612000"/>
          </a:xfrm>
          <a:prstGeom prst="roundRect">
            <a:avLst>
              <a:gd name="adj" fmla="val 30055"/>
            </a:avLst>
          </a:prstGeom>
          <a:solidFill>
            <a:srgbClr val="5DB3C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b="1" cap="small" dirty="0">
              <a:solidFill>
                <a:schemeClr val="tx1"/>
              </a:solidFill>
            </a:endParaRPr>
          </a:p>
        </p:txBody>
      </p:sp>
      <p:sp>
        <p:nvSpPr>
          <p:cNvPr id="32" name="Retângulo de cantos arredondados 31"/>
          <p:cNvSpPr/>
          <p:nvPr/>
        </p:nvSpPr>
        <p:spPr>
          <a:xfrm rot="3383961">
            <a:off x="4062312" y="4620983"/>
            <a:ext cx="1980000" cy="612000"/>
          </a:xfrm>
          <a:prstGeom prst="roundRect">
            <a:avLst>
              <a:gd name="adj" fmla="val 23704"/>
            </a:avLst>
          </a:prstGeom>
          <a:solidFill>
            <a:srgbClr val="5DB3C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b="1" cap="small" dirty="0">
              <a:solidFill>
                <a:schemeClr val="tx1"/>
              </a:solidFill>
            </a:endParaRPr>
          </a:p>
        </p:txBody>
      </p:sp>
      <p:sp>
        <p:nvSpPr>
          <p:cNvPr id="56" name="Retângulo de cantos arredondados 55"/>
          <p:cNvSpPr/>
          <p:nvPr/>
        </p:nvSpPr>
        <p:spPr>
          <a:xfrm rot="1454857">
            <a:off x="2162058" y="3088499"/>
            <a:ext cx="1980000" cy="612000"/>
          </a:xfrm>
          <a:prstGeom prst="roundRect">
            <a:avLst>
              <a:gd name="adj" fmla="val 25097"/>
            </a:avLst>
          </a:prstGeom>
          <a:solidFill>
            <a:srgbClr val="5DB3C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b="1" cap="small" dirty="0">
              <a:solidFill>
                <a:schemeClr val="tx1"/>
              </a:solidFill>
            </a:endParaRPr>
          </a:p>
        </p:txBody>
      </p:sp>
      <p:sp>
        <p:nvSpPr>
          <p:cNvPr id="58" name="Retângulo de cantos arredondados 57"/>
          <p:cNvSpPr/>
          <p:nvPr/>
        </p:nvSpPr>
        <p:spPr>
          <a:xfrm rot="20709446">
            <a:off x="4613685" y="3225510"/>
            <a:ext cx="1980000" cy="612000"/>
          </a:xfrm>
          <a:prstGeom prst="roundRect">
            <a:avLst>
              <a:gd name="adj" fmla="val 24329"/>
            </a:avLst>
          </a:prstGeom>
          <a:solidFill>
            <a:srgbClr val="5DB3C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b="1" cap="small" dirty="0">
              <a:solidFill>
                <a:schemeClr val="tx1"/>
              </a:solidFill>
            </a:endParaRPr>
          </a:p>
        </p:txBody>
      </p:sp>
      <p:sp>
        <p:nvSpPr>
          <p:cNvPr id="5" name="Elipse 4"/>
          <p:cNvSpPr/>
          <p:nvPr/>
        </p:nvSpPr>
        <p:spPr>
          <a:xfrm>
            <a:off x="3707904" y="3212976"/>
            <a:ext cx="1296144" cy="1296144"/>
          </a:xfrm>
          <a:prstGeom prst="ellipse">
            <a:avLst/>
          </a:prstGeom>
          <a:solidFill>
            <a:srgbClr val="3287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pt-BR" sz="1400" b="1" cap="small" dirty="0" err="1" smtClean="0"/>
              <a:t>Prosperida-de</a:t>
            </a:r>
            <a:r>
              <a:rPr lang="pt-BR" sz="1400" b="1" cap="small" dirty="0" smtClean="0"/>
              <a:t> Urbana</a:t>
            </a:r>
            <a:endParaRPr lang="pt-BR" sz="1400" b="1" cap="small" dirty="0"/>
          </a:p>
        </p:txBody>
      </p:sp>
      <p:sp>
        <p:nvSpPr>
          <p:cNvPr id="62" name="Retângulo de cantos arredondados 61"/>
          <p:cNvSpPr/>
          <p:nvPr/>
        </p:nvSpPr>
        <p:spPr>
          <a:xfrm>
            <a:off x="6318746" y="3133421"/>
            <a:ext cx="1742849" cy="319286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cap="small" dirty="0" smtClean="0">
                <a:solidFill>
                  <a:schemeClr val="tx1"/>
                </a:solidFill>
              </a:rPr>
              <a:t>Infraestrutura</a:t>
            </a:r>
            <a:endParaRPr lang="pt-BR" sz="1400" b="1" cap="small" dirty="0">
              <a:solidFill>
                <a:schemeClr val="tx1"/>
              </a:solidFill>
            </a:endParaRPr>
          </a:p>
        </p:txBody>
      </p:sp>
      <p:sp>
        <p:nvSpPr>
          <p:cNvPr id="63" name="Retângulo de cantos arredondados 62"/>
          <p:cNvSpPr/>
          <p:nvPr/>
        </p:nvSpPr>
        <p:spPr>
          <a:xfrm>
            <a:off x="5414178" y="5542324"/>
            <a:ext cx="1742849" cy="319286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cap="small" dirty="0" smtClean="0">
                <a:solidFill>
                  <a:schemeClr val="tx1"/>
                </a:solidFill>
              </a:rPr>
              <a:t>Qualidade de vida</a:t>
            </a:r>
            <a:endParaRPr lang="pt-BR" sz="1400" b="1" cap="small" dirty="0">
              <a:solidFill>
                <a:schemeClr val="tx1"/>
              </a:solidFill>
            </a:endParaRPr>
          </a:p>
        </p:txBody>
      </p:sp>
      <p:sp>
        <p:nvSpPr>
          <p:cNvPr id="64" name="Retângulo de cantos arredondados 63"/>
          <p:cNvSpPr/>
          <p:nvPr/>
        </p:nvSpPr>
        <p:spPr>
          <a:xfrm>
            <a:off x="1412450" y="5444002"/>
            <a:ext cx="1742849" cy="319286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cap="small" dirty="0" smtClean="0">
                <a:solidFill>
                  <a:schemeClr val="tx1"/>
                </a:solidFill>
              </a:rPr>
              <a:t>Equidade e inclusão social</a:t>
            </a:r>
            <a:endParaRPr lang="pt-BR" sz="1400" b="1" cap="small" dirty="0">
              <a:solidFill>
                <a:schemeClr val="tx1"/>
              </a:solidFill>
            </a:endParaRPr>
          </a:p>
        </p:txBody>
      </p:sp>
      <p:sp>
        <p:nvSpPr>
          <p:cNvPr id="65" name="Retângulo de cantos arredondados 64"/>
          <p:cNvSpPr/>
          <p:nvPr/>
        </p:nvSpPr>
        <p:spPr>
          <a:xfrm>
            <a:off x="755576" y="2882432"/>
            <a:ext cx="1742849" cy="319286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cap="small" dirty="0" smtClean="0">
                <a:solidFill>
                  <a:schemeClr val="tx1"/>
                </a:solidFill>
              </a:rPr>
              <a:t>Sustentabilidade Ambiental</a:t>
            </a:r>
            <a:endParaRPr lang="pt-BR" sz="1400" b="1" cap="small" dirty="0">
              <a:solidFill>
                <a:schemeClr val="tx1"/>
              </a:solidFill>
            </a:endParaRPr>
          </a:p>
        </p:txBody>
      </p:sp>
      <p:sp>
        <p:nvSpPr>
          <p:cNvPr id="14" name="Retângulo de cantos arredondados 13"/>
          <p:cNvSpPr/>
          <p:nvPr/>
        </p:nvSpPr>
        <p:spPr>
          <a:xfrm>
            <a:off x="3496887" y="1461936"/>
            <a:ext cx="1742849" cy="319286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algn="ctr"/>
            <a:r>
              <a:rPr lang="pt-BR" sz="1400" b="1" cap="small" dirty="0" smtClean="0">
                <a:solidFill>
                  <a:schemeClr val="tx1"/>
                </a:solidFill>
              </a:rPr>
              <a:t>Produtividade</a:t>
            </a:r>
            <a:endParaRPr lang="pt-BR" sz="1400" b="1" cap="small" dirty="0">
              <a:solidFill>
                <a:schemeClr val="tx1"/>
              </a:solidFill>
            </a:endParaRPr>
          </a:p>
        </p:txBody>
      </p:sp>
      <p:sp>
        <p:nvSpPr>
          <p:cNvPr id="59" name="Elipse 58"/>
          <p:cNvSpPr/>
          <p:nvPr/>
        </p:nvSpPr>
        <p:spPr>
          <a:xfrm>
            <a:off x="2287408" y="2987120"/>
            <a:ext cx="108000" cy="108000"/>
          </a:xfrm>
          <a:prstGeom prst="ellipse">
            <a:avLst/>
          </a:prstGeom>
          <a:solidFill>
            <a:srgbClr val="3287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1050" cap="small"/>
          </a:p>
        </p:txBody>
      </p:sp>
      <p:sp>
        <p:nvSpPr>
          <p:cNvPr id="67" name="Elipse 66"/>
          <p:cNvSpPr/>
          <p:nvPr/>
        </p:nvSpPr>
        <p:spPr>
          <a:xfrm>
            <a:off x="2946170" y="5553339"/>
            <a:ext cx="108000" cy="108000"/>
          </a:xfrm>
          <a:prstGeom prst="ellipse">
            <a:avLst/>
          </a:prstGeom>
          <a:solidFill>
            <a:srgbClr val="3287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1050" cap="small"/>
          </a:p>
        </p:txBody>
      </p:sp>
      <p:sp>
        <p:nvSpPr>
          <p:cNvPr id="68" name="Elipse 67"/>
          <p:cNvSpPr/>
          <p:nvPr/>
        </p:nvSpPr>
        <p:spPr>
          <a:xfrm>
            <a:off x="5502557" y="5612332"/>
            <a:ext cx="108000" cy="108000"/>
          </a:xfrm>
          <a:prstGeom prst="ellipse">
            <a:avLst/>
          </a:prstGeom>
          <a:solidFill>
            <a:srgbClr val="3287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1050" cap="small"/>
          </a:p>
        </p:txBody>
      </p:sp>
      <p:sp>
        <p:nvSpPr>
          <p:cNvPr id="69" name="Elipse 68"/>
          <p:cNvSpPr/>
          <p:nvPr/>
        </p:nvSpPr>
        <p:spPr>
          <a:xfrm>
            <a:off x="6407125" y="3242758"/>
            <a:ext cx="108000" cy="108000"/>
          </a:xfrm>
          <a:prstGeom prst="ellipse">
            <a:avLst/>
          </a:prstGeom>
          <a:solidFill>
            <a:srgbClr val="3287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1050" cap="small"/>
          </a:p>
        </p:txBody>
      </p:sp>
      <p:sp>
        <p:nvSpPr>
          <p:cNvPr id="70" name="Elipse 69"/>
          <p:cNvSpPr/>
          <p:nvPr/>
        </p:nvSpPr>
        <p:spPr>
          <a:xfrm>
            <a:off x="4322685" y="1717160"/>
            <a:ext cx="108000" cy="108000"/>
          </a:xfrm>
          <a:prstGeom prst="ellipse">
            <a:avLst/>
          </a:prstGeom>
          <a:solidFill>
            <a:srgbClr val="3287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1050" cap="small"/>
          </a:p>
        </p:txBody>
      </p:sp>
      <p:grpSp>
        <p:nvGrpSpPr>
          <p:cNvPr id="72" name="Grupo 71"/>
          <p:cNvGrpSpPr/>
          <p:nvPr/>
        </p:nvGrpSpPr>
        <p:grpSpPr>
          <a:xfrm>
            <a:off x="5004048" y="4017933"/>
            <a:ext cx="864096" cy="1477665"/>
            <a:chOff x="5004048" y="4017933"/>
            <a:chExt cx="864096" cy="1477665"/>
          </a:xfrm>
        </p:grpSpPr>
        <p:cxnSp>
          <p:nvCxnSpPr>
            <p:cNvPr id="71" name="Conector de seta reta 70"/>
            <p:cNvCxnSpPr/>
            <p:nvPr/>
          </p:nvCxnSpPr>
          <p:spPr>
            <a:xfrm>
              <a:off x="5004048" y="4149080"/>
              <a:ext cx="864096" cy="1296144"/>
            </a:xfrm>
            <a:prstGeom prst="straightConnector1">
              <a:avLst/>
            </a:prstGeom>
            <a:ln>
              <a:solidFill>
                <a:srgbClr val="FFC000"/>
              </a:solidFill>
              <a:prstDash val="dash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etângulo de cantos arredondados 72"/>
            <p:cNvSpPr/>
            <p:nvPr/>
          </p:nvSpPr>
          <p:spPr>
            <a:xfrm rot="3317617">
              <a:off x="4833688" y="4597123"/>
              <a:ext cx="1477665" cy="319286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000" cap="small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Interações políticas</a:t>
              </a:r>
              <a:endParaRPr lang="pt-BR" sz="1000" cap="small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8" name="Grupo 77"/>
          <p:cNvGrpSpPr/>
          <p:nvPr/>
        </p:nvGrpSpPr>
        <p:grpSpPr>
          <a:xfrm rot="12897099">
            <a:off x="3708266" y="1779895"/>
            <a:ext cx="319286" cy="1507063"/>
            <a:chOff x="5342941" y="3917874"/>
            <a:chExt cx="319286" cy="1507063"/>
          </a:xfrm>
        </p:grpSpPr>
        <p:cxnSp>
          <p:nvCxnSpPr>
            <p:cNvPr id="79" name="Conector de seta reta 78"/>
            <p:cNvCxnSpPr/>
            <p:nvPr/>
          </p:nvCxnSpPr>
          <p:spPr>
            <a:xfrm rot="8702901" flipV="1">
              <a:off x="5405733" y="4022615"/>
              <a:ext cx="0" cy="1402322"/>
            </a:xfrm>
            <a:prstGeom prst="straightConnector1">
              <a:avLst/>
            </a:prstGeom>
            <a:ln>
              <a:solidFill>
                <a:srgbClr val="FFC000"/>
              </a:solidFill>
              <a:prstDash val="dash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Retângulo de cantos arredondados 79"/>
            <p:cNvSpPr/>
            <p:nvPr/>
          </p:nvSpPr>
          <p:spPr>
            <a:xfrm rot="3317617">
              <a:off x="4763751" y="4497064"/>
              <a:ext cx="1477665" cy="319286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000" cap="small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Interações políticas</a:t>
              </a:r>
              <a:endParaRPr lang="pt-BR" sz="1000" cap="small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2" name="Grupo 81"/>
          <p:cNvGrpSpPr/>
          <p:nvPr/>
        </p:nvGrpSpPr>
        <p:grpSpPr>
          <a:xfrm rot="19800000">
            <a:off x="2107976" y="3146338"/>
            <a:ext cx="1677887" cy="1477665"/>
            <a:chOff x="4638533" y="4101372"/>
            <a:chExt cx="1677887" cy="1477665"/>
          </a:xfrm>
        </p:grpSpPr>
        <p:cxnSp>
          <p:nvCxnSpPr>
            <p:cNvPr id="83" name="Conector de seta reta 82"/>
            <p:cNvCxnSpPr/>
            <p:nvPr/>
          </p:nvCxnSpPr>
          <p:spPr>
            <a:xfrm rot="1800000">
              <a:off x="4638533" y="4205652"/>
              <a:ext cx="1677887" cy="756073"/>
            </a:xfrm>
            <a:prstGeom prst="straightConnector1">
              <a:avLst/>
            </a:prstGeom>
            <a:ln>
              <a:solidFill>
                <a:srgbClr val="FFC000"/>
              </a:solidFill>
              <a:prstDash val="dash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Retângulo de cantos arredondados 83"/>
            <p:cNvSpPr/>
            <p:nvPr/>
          </p:nvSpPr>
          <p:spPr>
            <a:xfrm rot="3317617">
              <a:off x="4789959" y="4680562"/>
              <a:ext cx="1477665" cy="319286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000" cap="small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Interações políticas</a:t>
              </a:r>
              <a:endParaRPr lang="pt-BR" sz="1000" cap="small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7" name="Grupo 86"/>
          <p:cNvGrpSpPr/>
          <p:nvPr/>
        </p:nvGrpSpPr>
        <p:grpSpPr>
          <a:xfrm rot="19800000">
            <a:off x="5042119" y="3634075"/>
            <a:ext cx="1618892" cy="481419"/>
            <a:chOff x="4922704" y="3871684"/>
            <a:chExt cx="1618892" cy="481419"/>
          </a:xfrm>
        </p:grpSpPr>
        <p:cxnSp>
          <p:nvCxnSpPr>
            <p:cNvPr id="88" name="Conector de seta reta 87"/>
            <p:cNvCxnSpPr/>
            <p:nvPr/>
          </p:nvCxnSpPr>
          <p:spPr>
            <a:xfrm rot="1800000" flipV="1">
              <a:off x="4922704" y="3871684"/>
              <a:ext cx="1618892" cy="423800"/>
            </a:xfrm>
            <a:prstGeom prst="straightConnector1">
              <a:avLst/>
            </a:prstGeom>
            <a:ln>
              <a:solidFill>
                <a:srgbClr val="FFC000"/>
              </a:solidFill>
              <a:prstDash val="dash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Retângulo de cantos arredondados 88"/>
            <p:cNvSpPr/>
            <p:nvPr/>
          </p:nvSpPr>
          <p:spPr>
            <a:xfrm rot="922710">
              <a:off x="4938139" y="4033817"/>
              <a:ext cx="1477665" cy="319286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000" cap="small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Interações políticas</a:t>
              </a:r>
              <a:endParaRPr lang="pt-BR" sz="1000" cap="small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92" name="Grupo 91"/>
          <p:cNvGrpSpPr/>
          <p:nvPr/>
        </p:nvGrpSpPr>
        <p:grpSpPr>
          <a:xfrm rot="15300000">
            <a:off x="2523978" y="4007402"/>
            <a:ext cx="1281100" cy="1477665"/>
            <a:chOff x="4733799" y="4041375"/>
            <a:chExt cx="1281100" cy="1477665"/>
          </a:xfrm>
        </p:grpSpPr>
        <p:cxnSp>
          <p:nvCxnSpPr>
            <p:cNvPr id="93" name="Conector de seta reta 92"/>
            <p:cNvCxnSpPr/>
            <p:nvPr/>
          </p:nvCxnSpPr>
          <p:spPr>
            <a:xfrm rot="6300000" flipV="1">
              <a:off x="4891660" y="4172645"/>
              <a:ext cx="965378" cy="1281100"/>
            </a:xfrm>
            <a:prstGeom prst="straightConnector1">
              <a:avLst/>
            </a:prstGeom>
            <a:ln>
              <a:solidFill>
                <a:srgbClr val="FFC000"/>
              </a:solidFill>
              <a:prstDash val="dash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Retângulo de cantos arredondados 93"/>
            <p:cNvSpPr/>
            <p:nvPr/>
          </p:nvSpPr>
          <p:spPr>
            <a:xfrm rot="3164921">
              <a:off x="4771394" y="4620565"/>
              <a:ext cx="1477665" cy="319286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000" cap="small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Interações políticas</a:t>
              </a:r>
              <a:endParaRPr lang="pt-BR" sz="1000" cap="small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cxnSp>
        <p:nvCxnSpPr>
          <p:cNvPr id="52" name="Conector de seta reta 51"/>
          <p:cNvCxnSpPr/>
          <p:nvPr/>
        </p:nvCxnSpPr>
        <p:spPr>
          <a:xfrm flipV="1">
            <a:off x="4762696" y="1787258"/>
            <a:ext cx="13380" cy="1425718"/>
          </a:xfrm>
          <a:prstGeom prst="straightConnector1">
            <a:avLst/>
          </a:prstGeom>
          <a:ln>
            <a:solidFill>
              <a:srgbClr val="FFC000"/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tângulo de cantos arredondados 52"/>
          <p:cNvSpPr/>
          <p:nvPr/>
        </p:nvSpPr>
        <p:spPr>
          <a:xfrm rot="16257881">
            <a:off x="4163757" y="2426597"/>
            <a:ext cx="1477665" cy="319286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cap="sm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Interações políticas</a:t>
            </a:r>
            <a:endParaRPr lang="pt-BR" sz="1000" cap="smal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0" name="Grupo 59"/>
          <p:cNvGrpSpPr/>
          <p:nvPr/>
        </p:nvGrpSpPr>
        <p:grpSpPr>
          <a:xfrm rot="19800000">
            <a:off x="4799934" y="2793363"/>
            <a:ext cx="1618892" cy="481419"/>
            <a:chOff x="4922704" y="3871684"/>
            <a:chExt cx="1618892" cy="481419"/>
          </a:xfrm>
        </p:grpSpPr>
        <p:cxnSp>
          <p:nvCxnSpPr>
            <p:cNvPr id="61" name="Conector de seta reta 60"/>
            <p:cNvCxnSpPr/>
            <p:nvPr/>
          </p:nvCxnSpPr>
          <p:spPr>
            <a:xfrm rot="1800000" flipV="1">
              <a:off x="4922704" y="3871684"/>
              <a:ext cx="1618892" cy="423800"/>
            </a:xfrm>
            <a:prstGeom prst="straightConnector1">
              <a:avLst/>
            </a:prstGeom>
            <a:ln>
              <a:solidFill>
                <a:srgbClr val="FFC000"/>
              </a:solidFill>
              <a:prstDash val="dash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Retângulo de cantos arredondados 65"/>
            <p:cNvSpPr/>
            <p:nvPr/>
          </p:nvSpPr>
          <p:spPr>
            <a:xfrm rot="922710">
              <a:off x="4938139" y="4033817"/>
              <a:ext cx="1477665" cy="319286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000" cap="small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Interações políticas</a:t>
              </a:r>
              <a:endParaRPr lang="pt-BR" sz="1000" cap="small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96676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Arredondar Retângulo no Mesmo Canto Lateral 41"/>
          <p:cNvSpPr/>
          <p:nvPr/>
        </p:nvSpPr>
        <p:spPr>
          <a:xfrm rot="10800000">
            <a:off x="188475" y="1400175"/>
            <a:ext cx="8740800" cy="5236844"/>
          </a:xfrm>
          <a:prstGeom prst="round2SameRect">
            <a:avLst>
              <a:gd name="adj1" fmla="val 1312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40769"/>
            <a:ext cx="6635080" cy="1122363"/>
          </a:xfrm>
        </p:spPr>
        <p:txBody>
          <a:bodyPr>
            <a:normAutofit/>
          </a:bodyPr>
          <a:lstStyle/>
          <a:p>
            <a:r>
              <a:rPr lang="pt-BR" dirty="0" smtClean="0"/>
              <a:t>Pré-requisitos para prosperidade nas cidades</a:t>
            </a:r>
            <a:endParaRPr lang="pt-BR" dirty="0"/>
          </a:p>
        </p:txBody>
      </p:sp>
      <p:sp>
        <p:nvSpPr>
          <p:cNvPr id="7" name="Retângulo de cantos arredondados 6"/>
          <p:cNvSpPr/>
          <p:nvPr/>
        </p:nvSpPr>
        <p:spPr>
          <a:xfrm>
            <a:off x="3856837" y="1400175"/>
            <a:ext cx="4772799" cy="4851651"/>
          </a:xfrm>
          <a:prstGeom prst="roundRect">
            <a:avLst>
              <a:gd name="adj" fmla="val 2289"/>
            </a:avLst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108000" bIns="36000" anchor="t"/>
          <a:lstStyle/>
          <a:p>
            <a:pPr marL="92075">
              <a:lnSpc>
                <a:spcPct val="114000"/>
              </a:lnSpc>
              <a:spcBef>
                <a:spcPts val="0"/>
              </a:spcBef>
              <a:spcAft>
                <a:spcPts val="1800"/>
              </a:spcAft>
            </a:pPr>
            <a:r>
              <a:rPr lang="pt-BR" b="1" cap="small" dirty="0" smtClean="0">
                <a:solidFill>
                  <a:srgbClr val="018F83"/>
                </a:solidFill>
                <a:latin typeface="Calibri" pitchFamily="34" charset="0"/>
                <a:cs typeface="Arial" charset="0"/>
              </a:rPr>
              <a:t> </a:t>
            </a:r>
            <a:endParaRPr lang="pt-BR" b="1" cap="small" dirty="0">
              <a:solidFill>
                <a:srgbClr val="018F83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1" name="Retângulo de cantos arredondados 20"/>
          <p:cNvSpPr/>
          <p:nvPr/>
        </p:nvSpPr>
        <p:spPr>
          <a:xfrm>
            <a:off x="3946036" y="2649633"/>
            <a:ext cx="4616954" cy="832789"/>
          </a:xfrm>
          <a:prstGeom prst="roundRect">
            <a:avLst>
              <a:gd name="adj" fmla="val 7700"/>
            </a:avLst>
          </a:prstGeom>
          <a:solidFill>
            <a:srgbClr val="CAE6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72000" rtlCol="0" anchor="ctr"/>
          <a:lstStyle/>
          <a:p>
            <a:pPr marL="377825" indent="-285750">
              <a:lnSpc>
                <a:spcPct val="120000"/>
              </a:lnSpc>
              <a:spcBef>
                <a:spcPts val="100"/>
              </a:spcBef>
              <a:spcAft>
                <a:spcPts val="100"/>
              </a:spcAft>
              <a:buClr>
                <a:schemeClr val="accent5"/>
              </a:buClr>
              <a:buFont typeface="Arial" pitchFamily="34" charset="0"/>
              <a:buChar char="•"/>
            </a:pPr>
            <a:r>
              <a:rPr lang="pt-BR" sz="1450" dirty="0">
                <a:solidFill>
                  <a:schemeClr val="tx1"/>
                </a:solidFill>
                <a:latin typeface="Calibri" pitchFamily="34" charset="0"/>
              </a:rPr>
              <a:t>A</a:t>
            </a:r>
            <a:r>
              <a:rPr lang="pt-BR" sz="1450" dirty="0" smtClean="0">
                <a:solidFill>
                  <a:schemeClr val="tx1"/>
                </a:solidFill>
                <a:latin typeface="Calibri" pitchFamily="34" charset="0"/>
              </a:rPr>
              <a:t> urbanização </a:t>
            </a:r>
            <a:r>
              <a:rPr lang="pt-BR" sz="1450" dirty="0">
                <a:solidFill>
                  <a:schemeClr val="tx1"/>
                </a:solidFill>
                <a:latin typeface="Calibri" pitchFamily="34" charset="0"/>
              </a:rPr>
              <a:t>p</a:t>
            </a:r>
            <a:r>
              <a:rPr lang="pt-BR" sz="1450" dirty="0" smtClean="0">
                <a:solidFill>
                  <a:schemeClr val="tx1"/>
                </a:solidFill>
                <a:latin typeface="Calibri" pitchFamily="34" charset="0"/>
              </a:rPr>
              <a:t>lanejada  exige uma capacidade  política institucional  forte para administrar as diferenças , disputas e conflitos de interesse</a:t>
            </a:r>
            <a:endParaRPr lang="pt-BR" sz="14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2" name="Retângulo de cantos arredondados 21"/>
          <p:cNvSpPr/>
          <p:nvPr/>
        </p:nvSpPr>
        <p:spPr>
          <a:xfrm>
            <a:off x="3964145" y="3545116"/>
            <a:ext cx="4616954" cy="831600"/>
          </a:xfrm>
          <a:prstGeom prst="roundRect">
            <a:avLst>
              <a:gd name="adj" fmla="val 11658"/>
            </a:avLst>
          </a:prstGeom>
          <a:solidFill>
            <a:srgbClr val="CAE6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72000" rtlCol="0" anchor="ctr"/>
          <a:lstStyle/>
          <a:p>
            <a:pPr marL="377825" indent="-285750">
              <a:lnSpc>
                <a:spcPct val="120000"/>
              </a:lnSpc>
              <a:spcBef>
                <a:spcPts val="100"/>
              </a:spcBef>
              <a:spcAft>
                <a:spcPts val="100"/>
              </a:spcAft>
              <a:buClr>
                <a:schemeClr val="accent5"/>
              </a:buClr>
              <a:buFont typeface="Arial" pitchFamily="34" charset="0"/>
              <a:buChar char="•"/>
            </a:pPr>
            <a:r>
              <a:rPr lang="pt-BR" sz="1450" dirty="0" smtClean="0">
                <a:solidFill>
                  <a:schemeClr val="tx1"/>
                </a:solidFill>
                <a:latin typeface="Calibri" pitchFamily="34" charset="0"/>
              </a:rPr>
              <a:t>O espaço público urbano é o bem mais  importante, é preciso compreender a sua dinâmica  para um planejamento eficiente</a:t>
            </a:r>
            <a:endParaRPr lang="pt-BR" sz="14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3" name="Retângulo de cantos arredondados 22"/>
          <p:cNvSpPr/>
          <p:nvPr/>
        </p:nvSpPr>
        <p:spPr>
          <a:xfrm>
            <a:off x="3968808" y="4439410"/>
            <a:ext cx="4616954" cy="831600"/>
          </a:xfrm>
          <a:prstGeom prst="roundRect">
            <a:avLst>
              <a:gd name="adj" fmla="val 12791"/>
            </a:avLst>
          </a:prstGeom>
          <a:solidFill>
            <a:srgbClr val="CAE6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72000" rtlCol="0" anchor="ctr"/>
          <a:lstStyle/>
          <a:p>
            <a:pPr marL="377825" indent="-285750">
              <a:lnSpc>
                <a:spcPct val="120000"/>
              </a:lnSpc>
              <a:spcBef>
                <a:spcPts val="100"/>
              </a:spcBef>
              <a:spcAft>
                <a:spcPts val="100"/>
              </a:spcAft>
              <a:buClr>
                <a:schemeClr val="accent5"/>
              </a:buClr>
              <a:buFont typeface="Arial" pitchFamily="34" charset="0"/>
              <a:buChar char="•"/>
            </a:pPr>
            <a:r>
              <a:rPr lang="pt-BR" sz="1450" dirty="0" smtClean="0">
                <a:solidFill>
                  <a:schemeClr val="tx1"/>
                </a:solidFill>
                <a:latin typeface="Calibri" pitchFamily="34" charset="0"/>
              </a:rPr>
              <a:t>A transição da  urbanização espontânea para a planejada  existe forte competência  e articulação dos governos em todos os níveis. </a:t>
            </a:r>
            <a:endParaRPr lang="pt-BR" sz="14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5" name="Retângulo de cantos arredondados 24"/>
          <p:cNvSpPr/>
          <p:nvPr/>
        </p:nvSpPr>
        <p:spPr>
          <a:xfrm>
            <a:off x="3939300" y="2189818"/>
            <a:ext cx="4632688" cy="406114"/>
          </a:xfrm>
          <a:prstGeom prst="roundRect">
            <a:avLst>
              <a:gd name="adj" fmla="val 21844"/>
            </a:avLst>
          </a:prstGeom>
          <a:solidFill>
            <a:srgbClr val="31859C"/>
          </a:solidFill>
          <a:ln w="9525">
            <a:noFill/>
            <a:miter lim="800000"/>
            <a:headEnd/>
            <a:tailEnd/>
          </a:ln>
          <a:effectLst/>
        </p:spPr>
        <p:txBody>
          <a:bodyPr lIns="36000" tIns="36000" rIns="108000" bIns="36000" anchor="ctr" anchorCtr="0"/>
          <a:lstStyle/>
          <a:p>
            <a:pPr marL="92075">
              <a:lnSpc>
                <a:spcPct val="114000"/>
              </a:lnSpc>
              <a:spcBef>
                <a:spcPts val="0"/>
              </a:spcBef>
              <a:spcAft>
                <a:spcPts val="1800"/>
              </a:spcAft>
            </a:pPr>
            <a:r>
              <a:rPr lang="pt-BR" b="1" cap="small" dirty="0" smtClean="0">
                <a:solidFill>
                  <a:schemeClr val="bg1"/>
                </a:solidFill>
                <a:latin typeface="Calibri" pitchFamily="34" charset="0"/>
              </a:rPr>
              <a:t>Detalhamento</a:t>
            </a:r>
            <a:endParaRPr lang="pt-BR" b="1" cap="small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1" name="Retângulo de cantos arredondados 30"/>
          <p:cNvSpPr/>
          <p:nvPr/>
        </p:nvSpPr>
        <p:spPr>
          <a:xfrm>
            <a:off x="3968808" y="5333705"/>
            <a:ext cx="4616954" cy="831599"/>
          </a:xfrm>
          <a:prstGeom prst="roundRect">
            <a:avLst>
              <a:gd name="adj" fmla="val 9723"/>
            </a:avLst>
          </a:prstGeom>
          <a:solidFill>
            <a:srgbClr val="CAE6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72000" rtlCol="0" anchor="ctr"/>
          <a:lstStyle/>
          <a:p>
            <a:pPr marL="377825" indent="-285750">
              <a:lnSpc>
                <a:spcPct val="120000"/>
              </a:lnSpc>
              <a:spcBef>
                <a:spcPts val="100"/>
              </a:spcBef>
              <a:spcAft>
                <a:spcPts val="100"/>
              </a:spcAft>
              <a:buClr>
                <a:schemeClr val="accent5"/>
              </a:buClr>
              <a:buFont typeface="Arial" pitchFamily="34" charset="0"/>
              <a:buChar char="•"/>
            </a:pPr>
            <a:r>
              <a:rPr lang="pt-BR" sz="1450" dirty="0">
                <a:solidFill>
                  <a:schemeClr val="tx1"/>
                </a:solidFill>
                <a:latin typeface="Calibri" pitchFamily="34" charset="0"/>
              </a:rPr>
              <a:t>É</a:t>
            </a:r>
            <a:r>
              <a:rPr lang="pt-BR" sz="1450" dirty="0" smtClean="0">
                <a:solidFill>
                  <a:schemeClr val="tx1"/>
                </a:solidFill>
                <a:latin typeface="Calibri" pitchFamily="34" charset="0"/>
              </a:rPr>
              <a:t> preciso construir estruturas legais e administrativas fortes, investir em talentos  e mecanismos de gestão</a:t>
            </a:r>
            <a:endParaRPr lang="pt-BR" sz="14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" name="Triângulo isósceles 19"/>
          <p:cNvSpPr/>
          <p:nvPr/>
        </p:nvSpPr>
        <p:spPr>
          <a:xfrm rot="5400000">
            <a:off x="3586854" y="3012445"/>
            <a:ext cx="539965" cy="235287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endParaRPr lang="pt-BR">
              <a:solidFill>
                <a:schemeClr val="tx1"/>
              </a:solidFill>
            </a:endParaRPr>
          </a:p>
        </p:txBody>
      </p:sp>
      <p:sp>
        <p:nvSpPr>
          <p:cNvPr id="44" name="Triângulo isósceles 43"/>
          <p:cNvSpPr/>
          <p:nvPr/>
        </p:nvSpPr>
        <p:spPr>
          <a:xfrm rot="5400000">
            <a:off x="3586854" y="3843272"/>
            <a:ext cx="539965" cy="235287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endParaRPr lang="pt-BR">
              <a:solidFill>
                <a:schemeClr val="tx1"/>
              </a:solidFill>
            </a:endParaRPr>
          </a:p>
        </p:txBody>
      </p:sp>
      <p:sp>
        <p:nvSpPr>
          <p:cNvPr id="45" name="Triângulo isósceles 44"/>
          <p:cNvSpPr/>
          <p:nvPr/>
        </p:nvSpPr>
        <p:spPr>
          <a:xfrm rot="5400000">
            <a:off x="3586854" y="4790079"/>
            <a:ext cx="539965" cy="235287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endParaRPr lang="pt-BR">
              <a:solidFill>
                <a:schemeClr val="tx1"/>
              </a:solidFill>
            </a:endParaRPr>
          </a:p>
        </p:txBody>
      </p:sp>
      <p:sp>
        <p:nvSpPr>
          <p:cNvPr id="46" name="Triângulo isósceles 45"/>
          <p:cNvSpPr/>
          <p:nvPr/>
        </p:nvSpPr>
        <p:spPr>
          <a:xfrm rot="5400000">
            <a:off x="3586854" y="5620906"/>
            <a:ext cx="539965" cy="235287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endParaRPr lang="pt-BR">
              <a:solidFill>
                <a:schemeClr val="tx1"/>
              </a:solidFill>
            </a:endParaRPr>
          </a:p>
        </p:txBody>
      </p:sp>
      <p:sp>
        <p:nvSpPr>
          <p:cNvPr id="43" name="Retângulo de cantos arredondados 42"/>
          <p:cNvSpPr/>
          <p:nvPr/>
        </p:nvSpPr>
        <p:spPr>
          <a:xfrm>
            <a:off x="440910" y="1399322"/>
            <a:ext cx="3293615" cy="4852504"/>
          </a:xfrm>
          <a:prstGeom prst="roundRect">
            <a:avLst>
              <a:gd name="adj" fmla="val 4041"/>
            </a:avLst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108000" bIns="36000" anchor="t"/>
          <a:lstStyle/>
          <a:p>
            <a:pPr marL="92075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</a:pPr>
            <a:endParaRPr lang="pt-BR" sz="1600" b="1" cap="small" dirty="0">
              <a:solidFill>
                <a:srgbClr val="018F83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5" name="Retângulo de cantos arredondados 14"/>
          <p:cNvSpPr/>
          <p:nvPr/>
        </p:nvSpPr>
        <p:spPr>
          <a:xfrm>
            <a:off x="527406" y="2189818"/>
            <a:ext cx="3132000" cy="406114"/>
          </a:xfrm>
          <a:prstGeom prst="roundRect">
            <a:avLst>
              <a:gd name="adj" fmla="val 21844"/>
            </a:avLst>
          </a:prstGeom>
          <a:solidFill>
            <a:srgbClr val="607731"/>
          </a:solidFill>
          <a:ln w="9525">
            <a:noFill/>
            <a:miter lim="800000"/>
            <a:headEnd/>
            <a:tailEnd/>
          </a:ln>
          <a:effectLst/>
        </p:spPr>
        <p:txBody>
          <a:bodyPr lIns="36000" tIns="36000" rIns="108000" bIns="36000" anchor="ctr" anchorCtr="0"/>
          <a:lstStyle/>
          <a:p>
            <a:pPr marL="92075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</a:pPr>
            <a:r>
              <a:rPr lang="pt-BR" b="1" cap="small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Pré-requisitos</a:t>
            </a:r>
            <a:endParaRPr lang="pt-BR" b="1" cap="small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6" name="Retângulo de cantos arredondados 15"/>
          <p:cNvSpPr/>
          <p:nvPr/>
        </p:nvSpPr>
        <p:spPr>
          <a:xfrm>
            <a:off x="527406" y="2649633"/>
            <a:ext cx="3132000" cy="832789"/>
          </a:xfrm>
          <a:prstGeom prst="roundRect">
            <a:avLst>
              <a:gd name="adj" fmla="val 13030"/>
            </a:avLst>
          </a:prstGeom>
          <a:solidFill>
            <a:srgbClr val="D0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marL="266700" indent="-26670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+mj-lt"/>
              <a:buAutoNum type="arabicPeriod"/>
            </a:pPr>
            <a:r>
              <a:rPr lang="pt-BR" sz="1600" cap="small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Tomada eficaz de decisões </a:t>
            </a:r>
          </a:p>
        </p:txBody>
      </p:sp>
      <p:sp>
        <p:nvSpPr>
          <p:cNvPr id="17" name="Retângulo de cantos arredondados 16"/>
          <p:cNvSpPr/>
          <p:nvPr/>
        </p:nvSpPr>
        <p:spPr>
          <a:xfrm>
            <a:off x="527406" y="3545116"/>
            <a:ext cx="3132000" cy="831600"/>
          </a:xfrm>
          <a:prstGeom prst="roundRect">
            <a:avLst>
              <a:gd name="adj" fmla="val 10007"/>
            </a:avLst>
          </a:prstGeom>
          <a:solidFill>
            <a:srgbClr val="D0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marL="266700" indent="-266700">
              <a:lnSpc>
                <a:spcPct val="114000"/>
              </a:lnSpc>
              <a:spcBef>
                <a:spcPts val="1200"/>
              </a:spcBef>
              <a:spcAft>
                <a:spcPts val="300"/>
              </a:spcAft>
              <a:buClr>
                <a:schemeClr val="tx2"/>
              </a:buClr>
              <a:buFont typeface="+mj-lt"/>
              <a:buAutoNum type="arabicPeriod" startAt="2"/>
            </a:pPr>
            <a:r>
              <a:rPr lang="pt-BR" sz="1700" cap="small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Organização do uso e da produtividade de bens comuns</a:t>
            </a:r>
          </a:p>
        </p:txBody>
      </p:sp>
      <p:sp>
        <p:nvSpPr>
          <p:cNvPr id="18" name="Retângulo de cantos arredondados 17"/>
          <p:cNvSpPr/>
          <p:nvPr/>
        </p:nvSpPr>
        <p:spPr>
          <a:xfrm>
            <a:off x="527406" y="4439410"/>
            <a:ext cx="3132000" cy="831600"/>
          </a:xfrm>
          <a:prstGeom prst="roundRect">
            <a:avLst>
              <a:gd name="adj" fmla="val 8156"/>
            </a:avLst>
          </a:prstGeom>
          <a:solidFill>
            <a:srgbClr val="D0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marL="273050" indent="-273050">
              <a:lnSpc>
                <a:spcPct val="114000"/>
              </a:lnSpc>
              <a:spcBef>
                <a:spcPts val="1200"/>
              </a:spcBef>
              <a:spcAft>
                <a:spcPts val="300"/>
              </a:spcAft>
              <a:buClr>
                <a:schemeClr val="tx2"/>
              </a:buClr>
              <a:buFont typeface="+mj-lt"/>
              <a:buAutoNum type="arabicPeriod" startAt="3"/>
            </a:pPr>
            <a:r>
              <a:rPr lang="pt-BR" sz="1700" cap="small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Capacidade </a:t>
            </a:r>
            <a:r>
              <a:rPr lang="pt-BR" sz="1700" cap="small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efetiva de organização </a:t>
            </a:r>
            <a:r>
              <a:rPr lang="pt-BR" sz="1700" cap="small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dos governos</a:t>
            </a:r>
          </a:p>
        </p:txBody>
      </p:sp>
      <p:sp>
        <p:nvSpPr>
          <p:cNvPr id="29" name="Retângulo de cantos arredondados 28"/>
          <p:cNvSpPr/>
          <p:nvPr/>
        </p:nvSpPr>
        <p:spPr>
          <a:xfrm>
            <a:off x="527406" y="5333704"/>
            <a:ext cx="3132000" cy="831600"/>
          </a:xfrm>
          <a:prstGeom prst="roundRect">
            <a:avLst>
              <a:gd name="adj" fmla="val 8760"/>
            </a:avLst>
          </a:prstGeom>
          <a:solidFill>
            <a:srgbClr val="D0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marL="266700" indent="-26670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+mj-lt"/>
              <a:buAutoNum type="arabicPeriod" startAt="4"/>
            </a:pPr>
            <a:r>
              <a:rPr lang="pt-BR" sz="1700" cap="small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Competência </a:t>
            </a:r>
            <a:r>
              <a:rPr lang="pt-BR" sz="1700" cap="small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técnica adequada para planejar, desenvolver e administrar a cidade</a:t>
            </a:r>
          </a:p>
        </p:txBody>
      </p:sp>
      <p:sp>
        <p:nvSpPr>
          <p:cNvPr id="3" name="Retângulo 2"/>
          <p:cNvSpPr/>
          <p:nvPr/>
        </p:nvSpPr>
        <p:spPr>
          <a:xfrm>
            <a:off x="464816" y="6320353"/>
            <a:ext cx="816481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200" dirty="0"/>
              <a:t>Fonte: ONU HABITAT, o </a:t>
            </a:r>
            <a:r>
              <a:rPr lang="pt-BR" sz="1200" dirty="0" err="1"/>
              <a:t>State</a:t>
            </a:r>
            <a:r>
              <a:rPr lang="pt-BR" sz="1200" dirty="0"/>
              <a:t> </a:t>
            </a:r>
            <a:r>
              <a:rPr lang="pt-BR" sz="1200" dirty="0" err="1"/>
              <a:t>of</a:t>
            </a:r>
            <a:r>
              <a:rPr lang="pt-BR" sz="1200" dirty="0"/>
              <a:t> </a:t>
            </a:r>
            <a:r>
              <a:rPr lang="pt-BR" sz="1200" dirty="0" err="1"/>
              <a:t>the</a:t>
            </a:r>
            <a:r>
              <a:rPr lang="pt-BR" sz="1200" dirty="0"/>
              <a:t> </a:t>
            </a:r>
            <a:r>
              <a:rPr lang="pt-BR" sz="1200" dirty="0" err="1"/>
              <a:t>Word´s</a:t>
            </a:r>
            <a:r>
              <a:rPr lang="pt-BR" sz="1200" dirty="0"/>
              <a:t> </a:t>
            </a:r>
            <a:r>
              <a:rPr lang="pt-BR" sz="1200" dirty="0" err="1"/>
              <a:t>Cities</a:t>
            </a:r>
            <a:r>
              <a:rPr lang="pt-BR" sz="1200" dirty="0"/>
              <a:t> </a:t>
            </a:r>
            <a:r>
              <a:rPr lang="pt-BR" sz="1200" dirty="0" err="1"/>
              <a:t>Report</a:t>
            </a:r>
            <a:r>
              <a:rPr lang="pt-BR" sz="1200" dirty="0"/>
              <a:t> 2012-2013 – tradução livre</a:t>
            </a:r>
          </a:p>
        </p:txBody>
      </p:sp>
      <p:sp>
        <p:nvSpPr>
          <p:cNvPr id="24" name="Retângulo de cantos arredondados 23"/>
          <p:cNvSpPr/>
          <p:nvPr/>
        </p:nvSpPr>
        <p:spPr>
          <a:xfrm>
            <a:off x="527406" y="1572446"/>
            <a:ext cx="8102230" cy="416394"/>
          </a:xfrm>
          <a:prstGeom prst="roundRect">
            <a:avLst>
              <a:gd name="adj" fmla="val 1303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</a:pPr>
            <a:r>
              <a:rPr lang="pt-BR" sz="2000" b="1" cap="small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Planejamento e Governos Eficientes</a:t>
            </a:r>
            <a:endParaRPr lang="pt-BR" sz="2000" b="1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87541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rredondar Retângulo no Mesmo Canto Lateral 19"/>
          <p:cNvSpPr/>
          <p:nvPr/>
        </p:nvSpPr>
        <p:spPr>
          <a:xfrm rot="10800000">
            <a:off x="188475" y="1400175"/>
            <a:ext cx="8740800" cy="5236844"/>
          </a:xfrm>
          <a:prstGeom prst="round2SameRect">
            <a:avLst>
              <a:gd name="adj1" fmla="val 1312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Retângulo de cantos arredondados 30"/>
          <p:cNvSpPr/>
          <p:nvPr/>
        </p:nvSpPr>
        <p:spPr>
          <a:xfrm>
            <a:off x="440910" y="1597981"/>
            <a:ext cx="8285840" cy="4856085"/>
          </a:xfrm>
          <a:prstGeom prst="roundRect">
            <a:avLst>
              <a:gd name="adj" fmla="val 2628"/>
            </a:avLst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108000" bIns="36000" anchor="t"/>
          <a:lstStyle/>
          <a:p>
            <a:pPr marL="92075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</a:pPr>
            <a:endParaRPr lang="pt-BR" sz="1600" b="1" cap="small" dirty="0">
              <a:solidFill>
                <a:srgbClr val="018F83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2300" dirty="0" smtClean="0"/>
              <a:t>Plano da exposição</a:t>
            </a:r>
            <a:endParaRPr lang="pt-BR" sz="2300" b="1" dirty="0"/>
          </a:p>
        </p:txBody>
      </p:sp>
      <p:sp>
        <p:nvSpPr>
          <p:cNvPr id="22" name="Retângulo de cantos arredondados 21"/>
          <p:cNvSpPr/>
          <p:nvPr/>
        </p:nvSpPr>
        <p:spPr>
          <a:xfrm>
            <a:off x="570234" y="2650668"/>
            <a:ext cx="8049984" cy="846833"/>
          </a:xfrm>
          <a:prstGeom prst="roundRect">
            <a:avLst>
              <a:gd name="adj" fmla="val 738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457200" indent="-457200">
              <a:lnSpc>
                <a:spcPct val="114000"/>
              </a:lnSpc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 startAt="2"/>
            </a:pPr>
            <a:r>
              <a:rPr lang="pt-BR" sz="1900" cap="small" dirty="0">
                <a:solidFill>
                  <a:schemeClr val="bg1">
                    <a:lumMod val="85000"/>
                  </a:schemeClr>
                </a:solidFill>
                <a:latin typeface="Calibri" pitchFamily="34" charset="0"/>
                <a:cs typeface="Arial" charset="0"/>
              </a:rPr>
              <a:t>Dimensões da Prosperidade nas Cidades   </a:t>
            </a:r>
          </a:p>
        </p:txBody>
      </p:sp>
      <p:sp>
        <p:nvSpPr>
          <p:cNvPr id="23" name="Retângulo de cantos arredondados 22"/>
          <p:cNvSpPr/>
          <p:nvPr/>
        </p:nvSpPr>
        <p:spPr>
          <a:xfrm>
            <a:off x="570234" y="3593860"/>
            <a:ext cx="8049984" cy="846833"/>
          </a:xfrm>
          <a:prstGeom prst="roundRect">
            <a:avLst>
              <a:gd name="adj" fmla="val 7453"/>
            </a:avLst>
          </a:prstGeom>
          <a:solidFill>
            <a:srgbClr val="D0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355600" indent="-35560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 startAt="3"/>
            </a:pPr>
            <a:r>
              <a:rPr lang="pt-BR" sz="1900" cap="small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Papéis e desafios dos prefeitos </a:t>
            </a: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4" name="Retângulo de cantos arredondados 23"/>
          <p:cNvSpPr/>
          <p:nvPr/>
        </p:nvSpPr>
        <p:spPr>
          <a:xfrm>
            <a:off x="570234" y="5480243"/>
            <a:ext cx="8049984" cy="846833"/>
          </a:xfrm>
          <a:prstGeom prst="roundRect">
            <a:avLst>
              <a:gd name="adj" fmla="val 9723"/>
            </a:avLst>
          </a:prstGeom>
          <a:solidFill>
            <a:srgbClr val="D0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355600" indent="-35560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 startAt="5"/>
            </a:pPr>
            <a:r>
              <a:rPr lang="pt-BR" sz="1900" cap="small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Lições Aprendidas e fatores críticos</a:t>
            </a: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9" name="Retângulo de cantos arredondados 28"/>
          <p:cNvSpPr/>
          <p:nvPr/>
        </p:nvSpPr>
        <p:spPr>
          <a:xfrm>
            <a:off x="570234" y="1707476"/>
            <a:ext cx="8049984" cy="846833"/>
          </a:xfrm>
          <a:prstGeom prst="roundRect">
            <a:avLst>
              <a:gd name="adj" fmla="val 738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355600" indent="-35560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/>
            </a:pPr>
            <a:r>
              <a:rPr lang="pt-BR" sz="1900" cap="small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  <a:cs typeface="Arial" charset="0"/>
              </a:rPr>
              <a:t>Urbanização e Desenvolvimento</a:t>
            </a:r>
            <a:endParaRPr lang="pt-BR" sz="1900" cap="small" dirty="0">
              <a:solidFill>
                <a:schemeClr val="bg1">
                  <a:lumMod val="85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1" name="Retângulo de cantos arredondados 20"/>
          <p:cNvSpPr/>
          <p:nvPr/>
        </p:nvSpPr>
        <p:spPr>
          <a:xfrm>
            <a:off x="570234" y="4537052"/>
            <a:ext cx="8049984" cy="846833"/>
          </a:xfrm>
          <a:prstGeom prst="roundRect">
            <a:avLst>
              <a:gd name="adj" fmla="val 7453"/>
            </a:avLst>
          </a:prstGeom>
          <a:solidFill>
            <a:srgbClr val="D0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355600" indent="-35560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 startAt="4"/>
            </a:pPr>
            <a:r>
              <a:rPr lang="pt-BR" sz="1900" cap="small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A experiência de Gestão da Cidade de Belo Horizonte</a:t>
            </a: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6" name="Retângulo de cantos arredondados 25"/>
          <p:cNvSpPr/>
          <p:nvPr/>
        </p:nvSpPr>
        <p:spPr>
          <a:xfrm>
            <a:off x="664948" y="2717334"/>
            <a:ext cx="1080000" cy="720000"/>
          </a:xfrm>
          <a:prstGeom prst="roundRect">
            <a:avLst>
              <a:gd name="adj" fmla="val 7388"/>
            </a:avLst>
          </a:prstGeom>
          <a:blipFill dpi="0" rotWithShape="1">
            <a:blip r:embed="rId2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</a:pP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8" name="Retângulo de cantos arredondados 27"/>
          <p:cNvSpPr/>
          <p:nvPr/>
        </p:nvSpPr>
        <p:spPr>
          <a:xfrm>
            <a:off x="664948" y="4598048"/>
            <a:ext cx="1080000" cy="720000"/>
          </a:xfrm>
          <a:prstGeom prst="roundRect">
            <a:avLst>
              <a:gd name="adj" fmla="val 7388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</a:pP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83568" y="1772816"/>
            <a:ext cx="1061380" cy="67005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13148" y="3656392"/>
            <a:ext cx="1031800" cy="755273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13148" y="5540775"/>
            <a:ext cx="995904" cy="76854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281741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Nosso papel como </a:t>
            </a:r>
            <a:r>
              <a:rPr lang="pt-BR" b="1" dirty="0" smtClean="0"/>
              <a:t>Prefeito</a:t>
            </a:r>
            <a:r>
              <a:rPr lang="pt-BR" dirty="0" smtClean="0"/>
              <a:t> neste contexto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80222-0616-4110-AF13-6AAB222E9E42}" type="slidenum">
              <a:rPr lang="pt-BR" smtClean="0"/>
              <a:pPr/>
              <a:t>13</a:t>
            </a:fld>
            <a:endParaRPr lang="pt-BR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0" y="5477272"/>
            <a:ext cx="9144000" cy="115212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pt-BR" sz="2400" b="1" dirty="0" smtClean="0"/>
              <a:t>PERSISTÊNCIA, TRABALHO DURO E DETERMINAÇÃO  TODOS OS DIAS, </a:t>
            </a:r>
          </a:p>
          <a:p>
            <a:pPr algn="ctr"/>
            <a:r>
              <a:rPr lang="pt-BR" sz="2800" b="1" dirty="0" smtClean="0">
                <a:solidFill>
                  <a:srgbClr val="32879D"/>
                </a:solidFill>
              </a:rPr>
              <a:t>SEM PERDER A VISÃO DE LONGO PRAZO!</a:t>
            </a:r>
            <a:endParaRPr lang="pt-BR" sz="2800" b="1" dirty="0">
              <a:solidFill>
                <a:srgbClr val="32879D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57200" y="2354759"/>
            <a:ext cx="61926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chemeClr val="bg1">
                    <a:lumMod val="50000"/>
                  </a:schemeClr>
                </a:solidFill>
              </a:rPr>
              <a:t>FAZER </a:t>
            </a:r>
            <a:r>
              <a:rPr lang="pt-BR" sz="4400" b="1" dirty="0" smtClean="0">
                <a:solidFill>
                  <a:srgbClr val="32879D"/>
                </a:solidFill>
              </a:rPr>
              <a:t>“ACONTECER”</a:t>
            </a:r>
            <a:endParaRPr lang="pt-BR" sz="4400" b="1" dirty="0">
              <a:solidFill>
                <a:srgbClr val="32879D"/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2123728" y="3497759"/>
            <a:ext cx="61926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chemeClr val="bg1">
                    <a:lumMod val="50000"/>
                  </a:schemeClr>
                </a:solidFill>
              </a:rPr>
              <a:t>FAZER</a:t>
            </a:r>
            <a:r>
              <a:rPr lang="pt-BR" sz="3200" dirty="0" smtClean="0"/>
              <a:t> </a:t>
            </a:r>
            <a:r>
              <a:rPr lang="pt-BR" sz="4400" b="1" dirty="0" smtClean="0">
                <a:solidFill>
                  <a:schemeClr val="accent3">
                    <a:lumMod val="75000"/>
                  </a:schemeClr>
                </a:solidFill>
              </a:rPr>
              <a:t>“CRER”</a:t>
            </a:r>
            <a:endParaRPr lang="pt-BR" sz="4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163251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6" name="Rectangle 6"/>
          <p:cNvSpPr>
            <a:spLocks noGrp="1" noChangeArrowheads="1"/>
          </p:cNvSpPr>
          <p:nvPr>
            <p:ph idx="1"/>
          </p:nvPr>
        </p:nvSpPr>
        <p:spPr>
          <a:xfrm>
            <a:off x="467544" y="1607517"/>
            <a:ext cx="8856984" cy="5349875"/>
          </a:xfrm>
        </p:spPr>
        <p:txBody>
          <a:bodyPr>
            <a:normAutofit/>
          </a:bodyPr>
          <a:lstStyle/>
          <a:p>
            <a:pPr marL="509588" indent="-509588" eaLnBrk="1" hangingPunct="1">
              <a:lnSpc>
                <a:spcPct val="150000"/>
              </a:lnSpc>
              <a:spcBef>
                <a:spcPts val="600"/>
              </a:spcBef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2200" cap="sm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Pressão para a pulverização </a:t>
            </a:r>
            <a:r>
              <a:rPr lang="pt-BR" sz="220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 esforços, com baixo rendimento</a:t>
            </a:r>
          </a:p>
          <a:p>
            <a:pPr marL="509588" indent="-509588" eaLnBrk="1" hangingPunct="1">
              <a:lnSpc>
                <a:spcPct val="150000"/>
              </a:lnSpc>
              <a:spcBef>
                <a:spcPts val="600"/>
              </a:spcBef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220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Pressão das urgências: imediatismo e improvisação </a:t>
            </a:r>
            <a:endParaRPr lang="pt-BR" sz="2200" cap="small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09588" indent="-509588" eaLnBrk="1" hangingPunct="1">
              <a:lnSpc>
                <a:spcPct val="150000"/>
              </a:lnSpc>
              <a:spcBef>
                <a:spcPts val="600"/>
              </a:spcBef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2200" cap="sm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Dificuldade de manter a coesão </a:t>
            </a:r>
            <a:r>
              <a:rPr lang="pt-BR" sz="220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 senso de </a:t>
            </a:r>
            <a:r>
              <a:rPr lang="pt-BR" sz="2200" cap="sm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propósito  das equipes </a:t>
            </a:r>
            <a:endParaRPr lang="pt-BR" sz="2200" cap="small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09588" indent="-509588" eaLnBrk="1" hangingPunct="1">
              <a:lnSpc>
                <a:spcPct val="150000"/>
              </a:lnSpc>
              <a:spcBef>
                <a:spcPts val="600"/>
              </a:spcBef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220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Descontinuidade de recursos</a:t>
            </a:r>
          </a:p>
          <a:p>
            <a:pPr marL="509588" indent="-509588" eaLnBrk="1" hangingPunct="1">
              <a:lnSpc>
                <a:spcPct val="150000"/>
              </a:lnSpc>
              <a:spcBef>
                <a:spcPts val="600"/>
              </a:spcBef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220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Excesso de </a:t>
            </a:r>
            <a:r>
              <a:rPr lang="pt-BR" sz="2200" cap="sm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restrições na </a:t>
            </a:r>
            <a:r>
              <a:rPr lang="pt-BR" sz="220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execução de ações</a:t>
            </a:r>
          </a:p>
          <a:p>
            <a:pPr marL="509588" indent="-509588" eaLnBrk="1" hangingPunct="1">
              <a:lnSpc>
                <a:spcPct val="150000"/>
              </a:lnSpc>
              <a:spcBef>
                <a:spcPts val="600"/>
              </a:spcBef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220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Baixa capacidade de realização de investimentos estruturantes</a:t>
            </a:r>
          </a:p>
          <a:p>
            <a:pPr marL="509588" indent="-509588" eaLnBrk="1" hangingPunct="1">
              <a:lnSpc>
                <a:spcPct val="150000"/>
              </a:lnSpc>
              <a:spcBef>
                <a:spcPts val="600"/>
              </a:spcBef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2200" cap="sm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Tendência a sobreposição </a:t>
            </a:r>
            <a:r>
              <a:rPr lang="pt-BR" sz="220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 funções</a:t>
            </a:r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pt-BR" sz="2400" dirty="0" smtClean="0"/>
              <a:t>Os problemas são muitos e de diversas naturezas</a:t>
            </a:r>
            <a:br>
              <a:rPr lang="pt-BR" sz="2400" dirty="0" smtClean="0"/>
            </a:br>
            <a:r>
              <a:rPr lang="pt-BR" sz="2400" dirty="0" smtClean="0"/>
              <a:t>Por exemplo:</a:t>
            </a:r>
            <a:endParaRPr lang="en-US" sz="2400" dirty="0" smtClean="0"/>
          </a:p>
        </p:txBody>
      </p:sp>
      <p:cxnSp>
        <p:nvCxnSpPr>
          <p:cNvPr id="13" name="Conector reto 12"/>
          <p:cNvCxnSpPr/>
          <p:nvPr/>
        </p:nvCxnSpPr>
        <p:spPr>
          <a:xfrm>
            <a:off x="0" y="6818709"/>
            <a:ext cx="9144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318574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0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tângulo de cantos arredondados 24"/>
          <p:cNvSpPr/>
          <p:nvPr/>
        </p:nvSpPr>
        <p:spPr>
          <a:xfrm>
            <a:off x="251520" y="1484784"/>
            <a:ext cx="8581652" cy="5074468"/>
          </a:xfrm>
          <a:prstGeom prst="roundRect">
            <a:avLst>
              <a:gd name="adj" fmla="val 155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pt-BR" dirty="0" smtClean="0"/>
              <a:t>A expectativa da sociedade é crescente e a nossa capacidade de resposta é limitada </a:t>
            </a:r>
            <a:endParaRPr lang="en-US" dirty="0" smtClean="0"/>
          </a:p>
        </p:txBody>
      </p:sp>
      <p:cxnSp>
        <p:nvCxnSpPr>
          <p:cNvPr id="13" name="Conector reto 12"/>
          <p:cNvCxnSpPr/>
          <p:nvPr/>
        </p:nvCxnSpPr>
        <p:spPr>
          <a:xfrm>
            <a:off x="0" y="6818709"/>
            <a:ext cx="9144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upo 1"/>
          <p:cNvGrpSpPr/>
          <p:nvPr/>
        </p:nvGrpSpPr>
        <p:grpSpPr>
          <a:xfrm>
            <a:off x="467544" y="1628800"/>
            <a:ext cx="6120679" cy="4824140"/>
            <a:chOff x="2072680" y="2017690"/>
            <a:chExt cx="4214259" cy="4075606"/>
          </a:xfrm>
        </p:grpSpPr>
        <p:sp>
          <p:nvSpPr>
            <p:cNvPr id="21" name="Forma livre 20"/>
            <p:cNvSpPr/>
            <p:nvPr/>
          </p:nvSpPr>
          <p:spPr>
            <a:xfrm>
              <a:off x="2082205" y="2606338"/>
              <a:ext cx="3301797" cy="2680335"/>
            </a:xfrm>
            <a:custGeom>
              <a:avLst/>
              <a:gdLst>
                <a:gd name="connsiteX0" fmla="*/ 0 w 3295650"/>
                <a:gd name="connsiteY0" fmla="*/ 1695450 h 2657475"/>
                <a:gd name="connsiteX1" fmla="*/ 3295650 w 3295650"/>
                <a:gd name="connsiteY1" fmla="*/ 0 h 2657475"/>
                <a:gd name="connsiteX2" fmla="*/ 3286125 w 3295650"/>
                <a:gd name="connsiteY2" fmla="*/ 2085975 h 2657475"/>
                <a:gd name="connsiteX3" fmla="*/ 0 w 3295650"/>
                <a:gd name="connsiteY3" fmla="*/ 2657475 h 2657475"/>
                <a:gd name="connsiteX4" fmla="*/ 0 w 3295650"/>
                <a:gd name="connsiteY4" fmla="*/ 1695450 h 2657475"/>
                <a:gd name="connsiteX0" fmla="*/ 0 w 3295650"/>
                <a:gd name="connsiteY0" fmla="*/ 1695450 h 2657475"/>
                <a:gd name="connsiteX1" fmla="*/ 3295650 w 3295650"/>
                <a:gd name="connsiteY1" fmla="*/ 0 h 2657475"/>
                <a:gd name="connsiteX2" fmla="*/ 3270885 w 3295650"/>
                <a:gd name="connsiteY2" fmla="*/ 2108835 h 2657475"/>
                <a:gd name="connsiteX3" fmla="*/ 0 w 3295650"/>
                <a:gd name="connsiteY3" fmla="*/ 2657475 h 2657475"/>
                <a:gd name="connsiteX4" fmla="*/ 0 w 3295650"/>
                <a:gd name="connsiteY4" fmla="*/ 1695450 h 2657475"/>
                <a:gd name="connsiteX0" fmla="*/ 0 w 3295650"/>
                <a:gd name="connsiteY0" fmla="*/ 1695450 h 2680335"/>
                <a:gd name="connsiteX1" fmla="*/ 3295650 w 3295650"/>
                <a:gd name="connsiteY1" fmla="*/ 0 h 2680335"/>
                <a:gd name="connsiteX2" fmla="*/ 3270885 w 3295650"/>
                <a:gd name="connsiteY2" fmla="*/ 2108835 h 2680335"/>
                <a:gd name="connsiteX3" fmla="*/ 7620 w 3295650"/>
                <a:gd name="connsiteY3" fmla="*/ 2680335 h 2680335"/>
                <a:gd name="connsiteX4" fmla="*/ 0 w 3295650"/>
                <a:gd name="connsiteY4" fmla="*/ 1695450 h 2680335"/>
                <a:gd name="connsiteX0" fmla="*/ 0 w 3295650"/>
                <a:gd name="connsiteY0" fmla="*/ 1695450 h 2680335"/>
                <a:gd name="connsiteX1" fmla="*/ 3295650 w 3295650"/>
                <a:gd name="connsiteY1" fmla="*/ 0 h 2680335"/>
                <a:gd name="connsiteX2" fmla="*/ 3263697 w 3295650"/>
                <a:gd name="connsiteY2" fmla="*/ 2122939 h 2680335"/>
                <a:gd name="connsiteX3" fmla="*/ 7620 w 3295650"/>
                <a:gd name="connsiteY3" fmla="*/ 2680335 h 2680335"/>
                <a:gd name="connsiteX4" fmla="*/ 0 w 3295650"/>
                <a:gd name="connsiteY4" fmla="*/ 1695450 h 2680335"/>
                <a:gd name="connsiteX0" fmla="*/ 0 w 3301797"/>
                <a:gd name="connsiteY0" fmla="*/ 1695450 h 2680335"/>
                <a:gd name="connsiteX1" fmla="*/ 3295650 w 3301797"/>
                <a:gd name="connsiteY1" fmla="*/ 0 h 2680335"/>
                <a:gd name="connsiteX2" fmla="*/ 3301797 w 3301797"/>
                <a:gd name="connsiteY2" fmla="*/ 2103889 h 2680335"/>
                <a:gd name="connsiteX3" fmla="*/ 7620 w 3301797"/>
                <a:gd name="connsiteY3" fmla="*/ 2680335 h 2680335"/>
                <a:gd name="connsiteX4" fmla="*/ 0 w 3301797"/>
                <a:gd name="connsiteY4" fmla="*/ 1695450 h 268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1797" h="2680335">
                  <a:moveTo>
                    <a:pt x="0" y="1695450"/>
                  </a:moveTo>
                  <a:lnTo>
                    <a:pt x="3295650" y="0"/>
                  </a:lnTo>
                  <a:lnTo>
                    <a:pt x="3301797" y="2103889"/>
                  </a:lnTo>
                  <a:lnTo>
                    <a:pt x="7620" y="2680335"/>
                  </a:lnTo>
                  <a:lnTo>
                    <a:pt x="0" y="169545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6" name="Forma livre 15"/>
            <p:cNvSpPr/>
            <p:nvPr/>
          </p:nvSpPr>
          <p:spPr>
            <a:xfrm>
              <a:off x="2078046" y="2091183"/>
              <a:ext cx="3618964" cy="3618963"/>
            </a:xfrm>
            <a:custGeom>
              <a:avLst/>
              <a:gdLst>
                <a:gd name="connsiteX0" fmla="*/ 0 w 3618964"/>
                <a:gd name="connsiteY0" fmla="*/ 0 h 3618963"/>
                <a:gd name="connsiteX1" fmla="*/ 0 w 3618964"/>
                <a:gd name="connsiteY1" fmla="*/ 3618963 h 3618963"/>
                <a:gd name="connsiteX2" fmla="*/ 3618964 w 3618964"/>
                <a:gd name="connsiteY2" fmla="*/ 3618963 h 3618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18964" h="3618963">
                  <a:moveTo>
                    <a:pt x="0" y="0"/>
                  </a:moveTo>
                  <a:lnTo>
                    <a:pt x="0" y="3618963"/>
                  </a:lnTo>
                  <a:lnTo>
                    <a:pt x="3618964" y="3618963"/>
                  </a:lnTo>
                </a:path>
              </a:pathLst>
            </a:custGeom>
            <a:ln w="28575">
              <a:solidFill>
                <a:schemeClr val="bg1">
                  <a:lumMod val="65000"/>
                </a:schemeClr>
              </a:solidFill>
              <a:headEnd type="stealth" w="lg" len="med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7" name="Forma livre 16"/>
            <p:cNvSpPr/>
            <p:nvPr/>
          </p:nvSpPr>
          <p:spPr>
            <a:xfrm>
              <a:off x="2072680" y="2509922"/>
              <a:ext cx="3485059" cy="1801391"/>
            </a:xfrm>
            <a:custGeom>
              <a:avLst/>
              <a:gdLst>
                <a:gd name="connsiteX0" fmla="*/ 0 w 3381375"/>
                <a:gd name="connsiteY0" fmla="*/ 1743075 h 1743075"/>
                <a:gd name="connsiteX1" fmla="*/ 3381375 w 3381375"/>
                <a:gd name="connsiteY1" fmla="*/ 0 h 1743075"/>
                <a:gd name="connsiteX0" fmla="*/ 0 w 3485059"/>
                <a:gd name="connsiteY0" fmla="*/ 1801391 h 1801391"/>
                <a:gd name="connsiteX1" fmla="*/ 3485059 w 3485059"/>
                <a:gd name="connsiteY1" fmla="*/ 0 h 180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5059" h="1801391">
                  <a:moveTo>
                    <a:pt x="0" y="1801391"/>
                  </a:moveTo>
                  <a:lnTo>
                    <a:pt x="3485059" y="0"/>
                  </a:lnTo>
                </a:path>
              </a:pathLst>
            </a:custGeom>
            <a:ln w="28575">
              <a:solidFill>
                <a:srgbClr val="32879D"/>
              </a:solidFill>
              <a:headEnd type="none" w="lg" len="med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8" name="Forma livre 17"/>
            <p:cNvSpPr/>
            <p:nvPr/>
          </p:nvSpPr>
          <p:spPr>
            <a:xfrm>
              <a:off x="2074582" y="4669840"/>
              <a:ext cx="3497258" cy="616818"/>
            </a:xfrm>
            <a:custGeom>
              <a:avLst/>
              <a:gdLst>
                <a:gd name="connsiteX0" fmla="*/ 0 w 3381375"/>
                <a:gd name="connsiteY0" fmla="*/ 1743075 h 1743075"/>
                <a:gd name="connsiteX1" fmla="*/ 3381375 w 3381375"/>
                <a:gd name="connsiteY1" fmla="*/ 0 h 1743075"/>
                <a:gd name="connsiteX0" fmla="*/ 0 w 3371876"/>
                <a:gd name="connsiteY0" fmla="*/ 1780449 h 1780449"/>
                <a:gd name="connsiteX1" fmla="*/ 3371876 w 3371876"/>
                <a:gd name="connsiteY1" fmla="*/ 0 h 178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71876" h="1780449">
                  <a:moveTo>
                    <a:pt x="0" y="1780449"/>
                  </a:moveTo>
                  <a:lnTo>
                    <a:pt x="3371876" y="0"/>
                  </a:lnTo>
                </a:path>
              </a:pathLst>
            </a:custGeom>
            <a:ln w="28575">
              <a:solidFill>
                <a:srgbClr val="99BD46"/>
              </a:solidFill>
              <a:headEnd type="none" w="lg" len="med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9" name="Retângulo 18"/>
            <p:cNvSpPr/>
            <p:nvPr/>
          </p:nvSpPr>
          <p:spPr>
            <a:xfrm>
              <a:off x="4867739" y="4899786"/>
              <a:ext cx="1419200" cy="7800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t-BR" b="1" cap="small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Capacidade de entrega do </a:t>
              </a:r>
              <a:r>
                <a:rPr lang="pt-BR" b="1" cap="small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Muncípio</a:t>
              </a:r>
              <a:endParaRPr lang="pt-BR" b="1" cap="small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0" name="Retângulo 19"/>
            <p:cNvSpPr/>
            <p:nvPr/>
          </p:nvSpPr>
          <p:spPr>
            <a:xfrm>
              <a:off x="4601236" y="2017690"/>
              <a:ext cx="1419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t-BR" b="1" cap="small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Expectativas da Sociedade</a:t>
              </a:r>
              <a:endParaRPr lang="pt-BR" b="1" cap="small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2" name="Retângulo de cantos arredondados 21"/>
            <p:cNvSpPr/>
            <p:nvPr/>
          </p:nvSpPr>
          <p:spPr>
            <a:xfrm>
              <a:off x="2144688" y="5808280"/>
              <a:ext cx="782960" cy="285016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60000"/>
                <a:lumOff val="40000"/>
              </a:schemeClr>
            </a:solidFill>
          </p:spPr>
          <p:txBody>
            <a:bodyPr wrap="square" lIns="36000" tIns="0" rIns="36000" bIns="0" anchor="ctr" anchorCtr="0">
              <a:noAutofit/>
            </a:bodyPr>
            <a:lstStyle/>
            <a:p>
              <a:pPr algn="ctr"/>
              <a:r>
                <a:rPr lang="pt-BR" sz="1500" b="1" cap="small" dirty="0" smtClean="0">
                  <a:latin typeface="+mj-lt"/>
                </a:rPr>
                <a:t>ANO 1</a:t>
              </a:r>
              <a:endParaRPr lang="pt-BR" sz="1500" b="1" cap="small" dirty="0">
                <a:latin typeface="+mj-lt"/>
              </a:endParaRPr>
            </a:p>
          </p:txBody>
        </p:sp>
        <p:sp>
          <p:nvSpPr>
            <p:cNvPr id="23" name="Retângulo de cantos arredondados 22"/>
            <p:cNvSpPr/>
            <p:nvPr/>
          </p:nvSpPr>
          <p:spPr>
            <a:xfrm>
              <a:off x="4674096" y="5808280"/>
              <a:ext cx="782960" cy="285016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60000"/>
                <a:lumOff val="40000"/>
              </a:schemeClr>
            </a:solidFill>
          </p:spPr>
          <p:txBody>
            <a:bodyPr wrap="square" lIns="36000" tIns="0" rIns="36000" bIns="0" anchor="ctr" anchorCtr="0">
              <a:noAutofit/>
            </a:bodyPr>
            <a:lstStyle/>
            <a:p>
              <a:pPr algn="ctr"/>
              <a:r>
                <a:rPr lang="pt-BR" sz="1500" b="1" cap="small" dirty="0" smtClean="0">
                  <a:latin typeface="+mj-lt"/>
                </a:rPr>
                <a:t>ANO n</a:t>
              </a:r>
              <a:endParaRPr lang="pt-BR" sz="1500" b="1" cap="small" dirty="0">
                <a:latin typeface="+mj-lt"/>
              </a:endParaRPr>
            </a:p>
          </p:txBody>
        </p:sp>
      </p:grpSp>
      <p:grpSp>
        <p:nvGrpSpPr>
          <p:cNvPr id="7" name="Grupo 6"/>
          <p:cNvGrpSpPr/>
          <p:nvPr/>
        </p:nvGrpSpPr>
        <p:grpSpPr>
          <a:xfrm>
            <a:off x="5622982" y="2245946"/>
            <a:ext cx="2296882" cy="2493817"/>
            <a:chOff x="5606692" y="2245946"/>
            <a:chExt cx="2296882" cy="2493817"/>
          </a:xfrm>
        </p:grpSpPr>
        <p:sp>
          <p:nvSpPr>
            <p:cNvPr id="4" name="Chave direita 3"/>
            <p:cNvSpPr/>
            <p:nvPr/>
          </p:nvSpPr>
          <p:spPr>
            <a:xfrm>
              <a:off x="5606692" y="2245946"/>
              <a:ext cx="374734" cy="2493817"/>
            </a:xfrm>
            <a:prstGeom prst="rightBrace">
              <a:avLst>
                <a:gd name="adj1" fmla="val 105938"/>
                <a:gd name="adj2" fmla="val 50000"/>
              </a:avLst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" name="CaixaDeTexto 4"/>
            <p:cNvSpPr txBox="1"/>
            <p:nvPr/>
          </p:nvSpPr>
          <p:spPr>
            <a:xfrm>
              <a:off x="5995870" y="2420888"/>
              <a:ext cx="190770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cap="small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Descompasso entre a oferta e a demanda </a:t>
              </a:r>
            </a:p>
            <a:p>
              <a:pPr algn="ctr"/>
              <a:endParaRPr lang="pt-BR" dirty="0" smtClean="0"/>
            </a:p>
            <a:p>
              <a:pPr algn="ctr"/>
              <a:endParaRPr lang="pt-BR" dirty="0" smtClean="0"/>
            </a:p>
            <a:p>
              <a:pPr algn="ctr"/>
              <a:r>
                <a:rPr lang="pt-BR" b="1" cap="small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“Insatisfação”</a:t>
              </a:r>
              <a:endParaRPr lang="pt-BR" b="1" cap="small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6" name="Seta para baixo 5"/>
            <p:cNvSpPr/>
            <p:nvPr/>
          </p:nvSpPr>
          <p:spPr>
            <a:xfrm>
              <a:off x="6840716" y="3483373"/>
              <a:ext cx="198276" cy="233659"/>
            </a:xfrm>
            <a:prstGeom prst="down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219633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rredondar Retângulo no Mesmo Canto Lateral 19"/>
          <p:cNvSpPr/>
          <p:nvPr/>
        </p:nvSpPr>
        <p:spPr>
          <a:xfrm rot="10800000">
            <a:off x="188475" y="1400175"/>
            <a:ext cx="8740800" cy="5236844"/>
          </a:xfrm>
          <a:prstGeom prst="round2SameRect">
            <a:avLst>
              <a:gd name="adj1" fmla="val 1312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Retângulo de cantos arredondados 30"/>
          <p:cNvSpPr/>
          <p:nvPr/>
        </p:nvSpPr>
        <p:spPr>
          <a:xfrm>
            <a:off x="440910" y="1597981"/>
            <a:ext cx="8285840" cy="4856085"/>
          </a:xfrm>
          <a:prstGeom prst="roundRect">
            <a:avLst>
              <a:gd name="adj" fmla="val 2628"/>
            </a:avLst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108000" bIns="36000" anchor="t"/>
          <a:lstStyle/>
          <a:p>
            <a:pPr marL="92075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</a:pPr>
            <a:endParaRPr lang="pt-BR" sz="1600" b="1" cap="small" dirty="0">
              <a:solidFill>
                <a:srgbClr val="018F83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2300" dirty="0" smtClean="0"/>
              <a:t>Plano da exposição</a:t>
            </a:r>
            <a:endParaRPr lang="pt-BR" sz="2300" b="1" dirty="0"/>
          </a:p>
        </p:txBody>
      </p:sp>
      <p:sp>
        <p:nvSpPr>
          <p:cNvPr id="22" name="Retângulo de cantos arredondados 21"/>
          <p:cNvSpPr/>
          <p:nvPr/>
        </p:nvSpPr>
        <p:spPr>
          <a:xfrm>
            <a:off x="570234" y="2650668"/>
            <a:ext cx="8049984" cy="846833"/>
          </a:xfrm>
          <a:prstGeom prst="roundRect">
            <a:avLst>
              <a:gd name="adj" fmla="val 738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457200" indent="-457200">
              <a:lnSpc>
                <a:spcPct val="114000"/>
              </a:lnSpc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 startAt="2"/>
            </a:pPr>
            <a:r>
              <a:rPr lang="pt-BR" sz="1900" cap="small" dirty="0">
                <a:solidFill>
                  <a:schemeClr val="bg1">
                    <a:lumMod val="85000"/>
                  </a:schemeClr>
                </a:solidFill>
                <a:latin typeface="Calibri" pitchFamily="34" charset="0"/>
                <a:cs typeface="Arial" charset="0"/>
              </a:rPr>
              <a:t>Dimensões da Prosperidade nas Cidades   </a:t>
            </a:r>
          </a:p>
        </p:txBody>
      </p:sp>
      <p:sp>
        <p:nvSpPr>
          <p:cNvPr id="23" name="Retângulo de cantos arredondados 22"/>
          <p:cNvSpPr/>
          <p:nvPr/>
        </p:nvSpPr>
        <p:spPr>
          <a:xfrm>
            <a:off x="570234" y="3593860"/>
            <a:ext cx="8049984" cy="846833"/>
          </a:xfrm>
          <a:prstGeom prst="roundRect">
            <a:avLst>
              <a:gd name="adj" fmla="val 745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457200" indent="-457200">
              <a:lnSpc>
                <a:spcPct val="114000"/>
              </a:lnSpc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 startAt="3"/>
            </a:pPr>
            <a:r>
              <a:rPr lang="pt-BR" sz="1900" cap="small" dirty="0">
                <a:solidFill>
                  <a:schemeClr val="bg1">
                    <a:lumMod val="85000"/>
                  </a:schemeClr>
                </a:solidFill>
                <a:latin typeface="Calibri" pitchFamily="34" charset="0"/>
                <a:cs typeface="Arial" charset="0"/>
              </a:rPr>
              <a:t>Papéis e desafios dos prefeitos </a:t>
            </a:r>
          </a:p>
        </p:txBody>
      </p:sp>
      <p:sp>
        <p:nvSpPr>
          <p:cNvPr id="24" name="Retângulo de cantos arredondados 23"/>
          <p:cNvSpPr/>
          <p:nvPr/>
        </p:nvSpPr>
        <p:spPr>
          <a:xfrm>
            <a:off x="570234" y="5480243"/>
            <a:ext cx="8049984" cy="846833"/>
          </a:xfrm>
          <a:prstGeom prst="roundRect">
            <a:avLst>
              <a:gd name="adj" fmla="val 9723"/>
            </a:avLst>
          </a:prstGeom>
          <a:solidFill>
            <a:srgbClr val="D0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355600" indent="-35560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 startAt="5"/>
            </a:pPr>
            <a:r>
              <a:rPr lang="pt-BR" sz="1900" cap="small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Lições Aprendidas e fatores críticos</a:t>
            </a: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9" name="Retângulo de cantos arredondados 28"/>
          <p:cNvSpPr/>
          <p:nvPr/>
        </p:nvSpPr>
        <p:spPr>
          <a:xfrm>
            <a:off x="570234" y="1707476"/>
            <a:ext cx="8049984" cy="846833"/>
          </a:xfrm>
          <a:prstGeom prst="roundRect">
            <a:avLst>
              <a:gd name="adj" fmla="val 738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355600" indent="-35560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/>
            </a:pPr>
            <a:r>
              <a:rPr lang="pt-BR" sz="1900" cap="small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  <a:cs typeface="Arial" charset="0"/>
              </a:rPr>
              <a:t>Urbanização e Desenvolvimento</a:t>
            </a:r>
            <a:endParaRPr lang="pt-BR" sz="1900" cap="small" dirty="0">
              <a:solidFill>
                <a:schemeClr val="bg1">
                  <a:lumMod val="85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1" name="Retângulo de cantos arredondados 20"/>
          <p:cNvSpPr/>
          <p:nvPr/>
        </p:nvSpPr>
        <p:spPr>
          <a:xfrm>
            <a:off x="570234" y="4537052"/>
            <a:ext cx="8049984" cy="846833"/>
          </a:xfrm>
          <a:prstGeom prst="roundRect">
            <a:avLst>
              <a:gd name="adj" fmla="val 7453"/>
            </a:avLst>
          </a:prstGeom>
          <a:solidFill>
            <a:srgbClr val="D0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355600" indent="-35560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 startAt="4"/>
            </a:pPr>
            <a:r>
              <a:rPr lang="pt-BR" sz="1900" cap="small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A experiência de Gestão da Cidade de Belo Horizonte</a:t>
            </a: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6" name="Retângulo de cantos arredondados 25"/>
          <p:cNvSpPr/>
          <p:nvPr/>
        </p:nvSpPr>
        <p:spPr>
          <a:xfrm>
            <a:off x="664948" y="2717334"/>
            <a:ext cx="1080000" cy="720000"/>
          </a:xfrm>
          <a:prstGeom prst="roundRect">
            <a:avLst>
              <a:gd name="adj" fmla="val 7388"/>
            </a:avLst>
          </a:prstGeom>
          <a:blipFill dpi="0" rotWithShape="1">
            <a:blip r:embed="rId2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</a:pP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8" name="Retângulo de cantos arredondados 27"/>
          <p:cNvSpPr/>
          <p:nvPr/>
        </p:nvSpPr>
        <p:spPr>
          <a:xfrm>
            <a:off x="664948" y="4598048"/>
            <a:ext cx="1080000" cy="720000"/>
          </a:xfrm>
          <a:prstGeom prst="roundRect">
            <a:avLst>
              <a:gd name="adj" fmla="val 7388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</a:pP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83568" y="1772816"/>
            <a:ext cx="1061380" cy="67005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13148" y="3656392"/>
            <a:ext cx="1031800" cy="755273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13148" y="5540775"/>
            <a:ext cx="995904" cy="76854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88051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de cantos arredondados 7"/>
          <p:cNvSpPr/>
          <p:nvPr/>
        </p:nvSpPr>
        <p:spPr>
          <a:xfrm>
            <a:off x="251520" y="2060848"/>
            <a:ext cx="8581652" cy="3888432"/>
          </a:xfrm>
          <a:prstGeom prst="roundRect">
            <a:avLst>
              <a:gd name="adj" fmla="val 155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Três princípios norteadores da gestão</a:t>
            </a: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683568" y="2060848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3" name="Retângulo de cantos arredondados 2"/>
          <p:cNvSpPr/>
          <p:nvPr/>
        </p:nvSpPr>
        <p:spPr>
          <a:xfrm>
            <a:off x="2906467" y="2132856"/>
            <a:ext cx="3383824" cy="1152048"/>
          </a:xfrm>
          <a:prstGeom prst="roundRect">
            <a:avLst>
              <a:gd name="adj" fmla="val 9897"/>
            </a:avLst>
          </a:prstGeom>
          <a:solidFill>
            <a:srgbClr val="74BF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pt-BR" sz="2400" b="1" cap="small" dirty="0">
                <a:solidFill>
                  <a:srgbClr val="32879D"/>
                </a:solidFill>
              </a:rPr>
              <a:t>1. </a:t>
            </a:r>
            <a:r>
              <a:rPr lang="pt-BR" cap="small" dirty="0">
                <a:solidFill>
                  <a:schemeClr val="tx1"/>
                </a:solidFill>
              </a:rPr>
              <a:t>Trabalhar com </a:t>
            </a:r>
            <a:r>
              <a:rPr lang="pt-BR" b="1" cap="small" dirty="0" smtClean="0">
                <a:solidFill>
                  <a:schemeClr val="tx1"/>
                </a:solidFill>
              </a:rPr>
              <a:t>PLANEJAMENTO  E VISÃO DE LONGO PRAZO</a:t>
            </a:r>
            <a:endParaRPr lang="pt-BR" b="1" cap="small" dirty="0">
              <a:solidFill>
                <a:schemeClr val="tx1"/>
              </a:solidFill>
            </a:endParaRPr>
          </a:p>
        </p:txBody>
      </p:sp>
      <p:sp>
        <p:nvSpPr>
          <p:cNvPr id="9" name="Retângulo de cantos arredondados 8"/>
          <p:cNvSpPr/>
          <p:nvPr/>
        </p:nvSpPr>
        <p:spPr>
          <a:xfrm>
            <a:off x="5345390" y="4672466"/>
            <a:ext cx="3383824" cy="1152048"/>
          </a:xfrm>
          <a:prstGeom prst="roundRect">
            <a:avLst>
              <a:gd name="adj" fmla="val 9896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pt-BR" sz="2400" b="1" cap="small" dirty="0">
                <a:solidFill>
                  <a:schemeClr val="tx2">
                    <a:lumMod val="75000"/>
                  </a:schemeClr>
                </a:solidFill>
              </a:rPr>
              <a:t>3. </a:t>
            </a:r>
            <a:r>
              <a:rPr lang="pt-BR" cap="small" dirty="0">
                <a:solidFill>
                  <a:schemeClr val="tx1"/>
                </a:solidFill>
              </a:rPr>
              <a:t>Trabalhar com </a:t>
            </a:r>
            <a:r>
              <a:rPr lang="pt-BR" b="1" cap="small" dirty="0" smtClean="0">
                <a:solidFill>
                  <a:schemeClr val="tx1"/>
                </a:solidFill>
              </a:rPr>
              <a:t>PARCERIAS</a:t>
            </a:r>
            <a:endParaRPr lang="pt-BR" b="1" cap="small" dirty="0">
              <a:solidFill>
                <a:schemeClr val="tx1"/>
              </a:solidFill>
            </a:endParaRPr>
          </a:p>
        </p:txBody>
      </p:sp>
      <p:sp>
        <p:nvSpPr>
          <p:cNvPr id="10" name="Retângulo de cantos arredondados 9"/>
          <p:cNvSpPr/>
          <p:nvPr/>
        </p:nvSpPr>
        <p:spPr>
          <a:xfrm>
            <a:off x="467544" y="4672466"/>
            <a:ext cx="3383824" cy="1152048"/>
          </a:xfrm>
          <a:prstGeom prst="roundRect">
            <a:avLst>
              <a:gd name="adj" fmla="val 11567"/>
            </a:avLst>
          </a:prstGeom>
          <a:solidFill>
            <a:srgbClr val="DA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pt-BR" sz="2400" b="1" cap="small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2. </a:t>
            </a:r>
            <a:r>
              <a:rPr lang="pt-BR" cap="small" dirty="0">
                <a:solidFill>
                  <a:schemeClr val="tx1"/>
                </a:solidFill>
              </a:rPr>
              <a:t>Trabalhar com </a:t>
            </a:r>
            <a:r>
              <a:rPr lang="pt-BR" cap="small" dirty="0" smtClean="0">
                <a:solidFill>
                  <a:schemeClr val="tx1"/>
                </a:solidFill>
              </a:rPr>
              <a:t>e </a:t>
            </a:r>
            <a:r>
              <a:rPr lang="pt-BR" cap="small" dirty="0">
                <a:solidFill>
                  <a:schemeClr val="tx1"/>
                </a:solidFill>
              </a:rPr>
              <a:t>para </a:t>
            </a:r>
            <a:r>
              <a:rPr lang="pt-BR" cap="small" dirty="0" smtClean="0">
                <a:solidFill>
                  <a:schemeClr val="tx1"/>
                </a:solidFill>
              </a:rPr>
              <a:t>                            as </a:t>
            </a:r>
            <a:r>
              <a:rPr lang="pt-BR" b="1" cap="small" dirty="0" smtClean="0">
                <a:solidFill>
                  <a:schemeClr val="tx1"/>
                </a:solidFill>
              </a:rPr>
              <a:t>PESSOAS</a:t>
            </a:r>
            <a:endParaRPr lang="pt-BR" b="1" cap="small" dirty="0">
              <a:solidFill>
                <a:schemeClr val="tx1"/>
              </a:solidFill>
            </a:endParaRPr>
          </a:p>
        </p:txBody>
      </p:sp>
      <p:sp>
        <p:nvSpPr>
          <p:cNvPr id="11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8421980" y="6198860"/>
            <a:ext cx="417600" cy="365125"/>
          </a:xfrm>
        </p:spPr>
        <p:txBody>
          <a:bodyPr/>
          <a:lstStyle/>
          <a:p>
            <a:fld id="{6F380222-0616-4110-AF13-6AAB222E9E42}" type="slidenum">
              <a:rPr smtClean="0">
                <a:solidFill>
                  <a:prstClr val="white"/>
                </a:solidFill>
              </a:rPr>
              <a:pPr/>
              <a:t>17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2" name="Arco 11"/>
          <p:cNvSpPr/>
          <p:nvPr/>
        </p:nvSpPr>
        <p:spPr>
          <a:xfrm>
            <a:off x="5767261" y="3501008"/>
            <a:ext cx="936104" cy="936104"/>
          </a:xfrm>
          <a:prstGeom prst="arc">
            <a:avLst>
              <a:gd name="adj1" fmla="val 19103460"/>
              <a:gd name="adj2" fmla="val 2993844"/>
            </a:avLst>
          </a:prstGeom>
          <a:ln w="28575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Arco 13"/>
          <p:cNvSpPr/>
          <p:nvPr/>
        </p:nvSpPr>
        <p:spPr>
          <a:xfrm flipH="1">
            <a:off x="2526901" y="3501008"/>
            <a:ext cx="932199" cy="936104"/>
          </a:xfrm>
          <a:prstGeom prst="arc">
            <a:avLst>
              <a:gd name="adj1" fmla="val 19103460"/>
              <a:gd name="adj2" fmla="val 2993844"/>
            </a:avLst>
          </a:prstGeom>
          <a:ln w="28575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Arco 14"/>
          <p:cNvSpPr/>
          <p:nvPr/>
        </p:nvSpPr>
        <p:spPr>
          <a:xfrm flipH="1">
            <a:off x="4124607" y="4437112"/>
            <a:ext cx="932199" cy="936104"/>
          </a:xfrm>
          <a:prstGeom prst="arc">
            <a:avLst>
              <a:gd name="adj1" fmla="val 2441287"/>
              <a:gd name="adj2" fmla="val 8259632"/>
            </a:avLst>
          </a:prstGeom>
          <a:ln w="28575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294157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Integração dos instrumentos  de </a:t>
            </a:r>
            <a:r>
              <a:rPr lang="pt-BR" dirty="0" smtClean="0"/>
              <a:t>Gestão</a:t>
            </a:r>
            <a:endParaRPr lang="pt-BR" dirty="0"/>
          </a:p>
        </p:txBody>
      </p:sp>
      <p:sp>
        <p:nvSpPr>
          <p:cNvPr id="8" name="Rectangle 218"/>
          <p:cNvSpPr>
            <a:spLocks noChangeArrowheads="1"/>
          </p:cNvSpPr>
          <p:nvPr/>
        </p:nvSpPr>
        <p:spPr bwMode="auto">
          <a:xfrm>
            <a:off x="251520" y="1484784"/>
            <a:ext cx="8615557" cy="4673449"/>
          </a:xfrm>
          <a:prstGeom prst="rect">
            <a:avLst/>
          </a:prstGeom>
          <a:solidFill>
            <a:srgbClr val="ECE2DC"/>
          </a:solidFill>
          <a:ln>
            <a:noFill/>
          </a:ln>
          <a:effectLst>
            <a:outerShdw blurRad="50800" dist="38100" algn="l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none" tIns="118800"/>
          <a:lstStyle/>
          <a:p>
            <a:pPr marL="87313">
              <a:lnSpc>
                <a:spcPct val="150000"/>
              </a:lnSpc>
            </a:pPr>
            <a:r>
              <a:rPr lang="pt-BR" sz="1500" b="1" cap="small" dirty="0">
                <a:latin typeface="Calibri" pitchFamily="34" charset="0"/>
              </a:rPr>
              <a:t>Plano Estratégico de Longo Prazo – BH 2030</a:t>
            </a:r>
          </a:p>
        </p:txBody>
      </p:sp>
      <p:sp>
        <p:nvSpPr>
          <p:cNvPr id="11" name="Line 221"/>
          <p:cNvSpPr>
            <a:spLocks noChangeShapeType="1"/>
          </p:cNvSpPr>
          <p:nvPr/>
        </p:nvSpPr>
        <p:spPr bwMode="auto">
          <a:xfrm>
            <a:off x="251520" y="6191911"/>
            <a:ext cx="8826551" cy="0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noFill/>
              </a14:hiddenFill>
            </a:ext>
            <a:ext uri="{AF507438-7753-43E0-B8FC-AC1667EBCBE1}">
              <a14:hiddenEffects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effectLst>
                  <a:outerShdw dist="17961" dir="2700000" algn="ctr" rotWithShape="0">
                    <a:srgbClr val="A5854A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" name="Line 224"/>
          <p:cNvSpPr>
            <a:spLocks noChangeShapeType="1"/>
          </p:cNvSpPr>
          <p:nvPr/>
        </p:nvSpPr>
        <p:spPr bwMode="auto">
          <a:xfrm>
            <a:off x="8843634" y="6102761"/>
            <a:ext cx="0" cy="180281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noFill/>
              </a14:hiddenFill>
            </a:ext>
            <a:ext uri="{AF507438-7753-43E0-B8FC-AC1667EBCBE1}">
              <a14:hiddenEffects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effectLst>
                  <a:outerShdw dist="17961" dir="2700000" algn="ctr" rotWithShape="0">
                    <a:srgbClr val="A5854A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5" name="Text Box 225"/>
          <p:cNvSpPr txBox="1">
            <a:spLocks noChangeArrowheads="1"/>
          </p:cNvSpPr>
          <p:nvPr/>
        </p:nvSpPr>
        <p:spPr bwMode="auto">
          <a:xfrm>
            <a:off x="8046447" y="6265213"/>
            <a:ext cx="1223761" cy="3231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1500" b="1" dirty="0" smtClean="0">
                <a:latin typeface="Calibri" pitchFamily="34" charset="0"/>
              </a:rPr>
              <a:t>2030</a:t>
            </a:r>
            <a:endParaRPr lang="pt-BR" sz="1500" b="1" dirty="0">
              <a:latin typeface="Calibri" pitchFamily="34" charset="0"/>
            </a:endParaRPr>
          </a:p>
        </p:txBody>
      </p:sp>
      <p:sp>
        <p:nvSpPr>
          <p:cNvPr id="16" name="Text Box 226"/>
          <p:cNvSpPr txBox="1">
            <a:spLocks noChangeArrowheads="1"/>
          </p:cNvSpPr>
          <p:nvPr/>
        </p:nvSpPr>
        <p:spPr bwMode="auto">
          <a:xfrm>
            <a:off x="5983402" y="6265213"/>
            <a:ext cx="1001046" cy="3231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1500" b="1" dirty="0" smtClean="0">
                <a:latin typeface="Calibri" pitchFamily="34" charset="0"/>
              </a:rPr>
              <a:t>2016</a:t>
            </a:r>
            <a:endParaRPr lang="pt-BR" sz="1500" b="1" dirty="0">
              <a:latin typeface="Calibri" pitchFamily="34" charset="0"/>
            </a:endParaRPr>
          </a:p>
        </p:txBody>
      </p:sp>
      <p:sp>
        <p:nvSpPr>
          <p:cNvPr id="17" name="Text Box 227"/>
          <p:cNvSpPr txBox="1">
            <a:spLocks noChangeArrowheads="1"/>
          </p:cNvSpPr>
          <p:nvPr/>
        </p:nvSpPr>
        <p:spPr bwMode="auto">
          <a:xfrm>
            <a:off x="4089152" y="6265213"/>
            <a:ext cx="979946" cy="3231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1500" b="1" dirty="0" smtClean="0">
                <a:latin typeface="Calibri" pitchFamily="34" charset="0"/>
              </a:rPr>
              <a:t>2013</a:t>
            </a:r>
            <a:endParaRPr lang="pt-BR" sz="1500" b="1" dirty="0">
              <a:latin typeface="Calibri" pitchFamily="34" charset="0"/>
            </a:endParaRPr>
          </a:p>
        </p:txBody>
      </p:sp>
      <p:pic>
        <p:nvPicPr>
          <p:cNvPr id="23" name="Picture 2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 l="79089" t="15942" r="-13034" b="-47339"/>
          <a:stretch>
            <a:fillRect/>
          </a:stretch>
        </p:blipFill>
        <p:spPr bwMode="auto">
          <a:xfrm>
            <a:off x="6311715" y="5330127"/>
            <a:ext cx="958847" cy="53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28575" algn="ctr">
                <a:solidFill>
                  <a:srgbClr val="A5854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effectLst>
                  <a:outerShdw dist="17961" dir="2700000" algn="ctr" rotWithShape="0">
                    <a:schemeClr val="accent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</p:pic>
      <p:grpSp>
        <p:nvGrpSpPr>
          <p:cNvPr id="5" name="Grupo 4"/>
          <p:cNvGrpSpPr/>
          <p:nvPr/>
        </p:nvGrpSpPr>
        <p:grpSpPr>
          <a:xfrm>
            <a:off x="6647697" y="1556792"/>
            <a:ext cx="2174666" cy="3024336"/>
            <a:chOff x="7164288" y="1556792"/>
            <a:chExt cx="1384672" cy="1925681"/>
          </a:xfrm>
          <a:solidFill>
            <a:srgbClr val="F4EFEC"/>
          </a:solidFill>
        </p:grpSpPr>
        <p:sp>
          <p:nvSpPr>
            <p:cNvPr id="29" name="Freeform 2"/>
            <p:cNvSpPr>
              <a:spLocks/>
            </p:cNvSpPr>
            <p:nvPr/>
          </p:nvSpPr>
          <p:spPr bwMode="auto">
            <a:xfrm>
              <a:off x="7504171" y="1562110"/>
              <a:ext cx="438028" cy="424491"/>
            </a:xfrm>
            <a:custGeom>
              <a:avLst/>
              <a:gdLst>
                <a:gd name="T0" fmla="*/ 479 w 559"/>
                <a:gd name="T1" fmla="*/ 2 h 542"/>
                <a:gd name="T2" fmla="*/ 449 w 559"/>
                <a:gd name="T3" fmla="*/ 25 h 542"/>
                <a:gd name="T4" fmla="*/ 400 w 559"/>
                <a:gd name="T5" fmla="*/ 35 h 542"/>
                <a:gd name="T6" fmla="*/ 380 w 559"/>
                <a:gd name="T7" fmla="*/ 73 h 542"/>
                <a:gd name="T8" fmla="*/ 338 w 559"/>
                <a:gd name="T9" fmla="*/ 37 h 542"/>
                <a:gd name="T10" fmla="*/ 187 w 559"/>
                <a:gd name="T11" fmla="*/ 52 h 542"/>
                <a:gd name="T12" fmla="*/ 187 w 559"/>
                <a:gd name="T13" fmla="*/ 71 h 542"/>
                <a:gd name="T14" fmla="*/ 187 w 559"/>
                <a:gd name="T15" fmla="*/ 119 h 542"/>
                <a:gd name="T16" fmla="*/ 170 w 559"/>
                <a:gd name="T17" fmla="*/ 151 h 542"/>
                <a:gd name="T18" fmla="*/ 127 w 559"/>
                <a:gd name="T19" fmla="*/ 160 h 542"/>
                <a:gd name="T20" fmla="*/ 101 w 559"/>
                <a:gd name="T21" fmla="*/ 191 h 542"/>
                <a:gd name="T22" fmla="*/ 100 w 559"/>
                <a:gd name="T23" fmla="*/ 215 h 542"/>
                <a:gd name="T24" fmla="*/ 77 w 559"/>
                <a:gd name="T25" fmla="*/ 257 h 542"/>
                <a:gd name="T26" fmla="*/ 41 w 559"/>
                <a:gd name="T27" fmla="*/ 302 h 542"/>
                <a:gd name="T28" fmla="*/ 5 w 559"/>
                <a:gd name="T29" fmla="*/ 337 h 542"/>
                <a:gd name="T30" fmla="*/ 16 w 559"/>
                <a:gd name="T31" fmla="*/ 392 h 542"/>
                <a:gd name="T32" fmla="*/ 22 w 559"/>
                <a:gd name="T33" fmla="*/ 431 h 542"/>
                <a:gd name="T34" fmla="*/ 124 w 559"/>
                <a:gd name="T35" fmla="*/ 455 h 542"/>
                <a:gd name="T36" fmla="*/ 152 w 559"/>
                <a:gd name="T37" fmla="*/ 494 h 542"/>
                <a:gd name="T38" fmla="*/ 170 w 559"/>
                <a:gd name="T39" fmla="*/ 514 h 542"/>
                <a:gd name="T40" fmla="*/ 253 w 559"/>
                <a:gd name="T41" fmla="*/ 532 h 542"/>
                <a:gd name="T42" fmla="*/ 262 w 559"/>
                <a:gd name="T43" fmla="*/ 511 h 542"/>
                <a:gd name="T44" fmla="*/ 295 w 559"/>
                <a:gd name="T45" fmla="*/ 484 h 542"/>
                <a:gd name="T46" fmla="*/ 326 w 559"/>
                <a:gd name="T47" fmla="*/ 472 h 542"/>
                <a:gd name="T48" fmla="*/ 356 w 559"/>
                <a:gd name="T49" fmla="*/ 449 h 542"/>
                <a:gd name="T50" fmla="*/ 439 w 559"/>
                <a:gd name="T51" fmla="*/ 469 h 542"/>
                <a:gd name="T52" fmla="*/ 454 w 559"/>
                <a:gd name="T53" fmla="*/ 460 h 542"/>
                <a:gd name="T54" fmla="*/ 482 w 559"/>
                <a:gd name="T55" fmla="*/ 421 h 542"/>
                <a:gd name="T56" fmla="*/ 514 w 559"/>
                <a:gd name="T57" fmla="*/ 388 h 542"/>
                <a:gd name="T58" fmla="*/ 550 w 559"/>
                <a:gd name="T59" fmla="*/ 349 h 542"/>
                <a:gd name="T60" fmla="*/ 545 w 559"/>
                <a:gd name="T61" fmla="*/ 310 h 542"/>
                <a:gd name="T62" fmla="*/ 544 w 559"/>
                <a:gd name="T63" fmla="*/ 28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9" h="542">
                  <a:moveTo>
                    <a:pt x="514" y="1"/>
                  </a:moveTo>
                  <a:cubicBezTo>
                    <a:pt x="502" y="1"/>
                    <a:pt x="491" y="0"/>
                    <a:pt x="479" y="2"/>
                  </a:cubicBezTo>
                  <a:cubicBezTo>
                    <a:pt x="477" y="2"/>
                    <a:pt x="477" y="6"/>
                    <a:pt x="476" y="7"/>
                  </a:cubicBezTo>
                  <a:cubicBezTo>
                    <a:pt x="469" y="15"/>
                    <a:pt x="458" y="20"/>
                    <a:pt x="449" y="25"/>
                  </a:cubicBezTo>
                  <a:cubicBezTo>
                    <a:pt x="441" y="36"/>
                    <a:pt x="445" y="32"/>
                    <a:pt x="437" y="37"/>
                  </a:cubicBezTo>
                  <a:cubicBezTo>
                    <a:pt x="424" y="34"/>
                    <a:pt x="413" y="34"/>
                    <a:pt x="400" y="35"/>
                  </a:cubicBezTo>
                  <a:cubicBezTo>
                    <a:pt x="393" y="39"/>
                    <a:pt x="392" y="41"/>
                    <a:pt x="391" y="49"/>
                  </a:cubicBezTo>
                  <a:cubicBezTo>
                    <a:pt x="388" y="85"/>
                    <a:pt x="397" y="76"/>
                    <a:pt x="380" y="73"/>
                  </a:cubicBezTo>
                  <a:cubicBezTo>
                    <a:pt x="372" y="67"/>
                    <a:pt x="367" y="60"/>
                    <a:pt x="359" y="55"/>
                  </a:cubicBezTo>
                  <a:cubicBezTo>
                    <a:pt x="357" y="45"/>
                    <a:pt x="348" y="39"/>
                    <a:pt x="338" y="37"/>
                  </a:cubicBezTo>
                  <a:cubicBezTo>
                    <a:pt x="323" y="26"/>
                    <a:pt x="289" y="33"/>
                    <a:pt x="271" y="34"/>
                  </a:cubicBezTo>
                  <a:cubicBezTo>
                    <a:pt x="239" y="53"/>
                    <a:pt x="232" y="50"/>
                    <a:pt x="187" y="52"/>
                  </a:cubicBezTo>
                  <a:cubicBezTo>
                    <a:pt x="179" y="53"/>
                    <a:pt x="177" y="53"/>
                    <a:pt x="172" y="59"/>
                  </a:cubicBezTo>
                  <a:cubicBezTo>
                    <a:pt x="173" y="66"/>
                    <a:pt x="180" y="70"/>
                    <a:pt x="187" y="71"/>
                  </a:cubicBezTo>
                  <a:cubicBezTo>
                    <a:pt x="186" y="80"/>
                    <a:pt x="189" y="96"/>
                    <a:pt x="179" y="98"/>
                  </a:cubicBezTo>
                  <a:cubicBezTo>
                    <a:pt x="181" y="108"/>
                    <a:pt x="181" y="111"/>
                    <a:pt x="187" y="119"/>
                  </a:cubicBezTo>
                  <a:cubicBezTo>
                    <a:pt x="184" y="126"/>
                    <a:pt x="179" y="129"/>
                    <a:pt x="176" y="136"/>
                  </a:cubicBezTo>
                  <a:cubicBezTo>
                    <a:pt x="175" y="142"/>
                    <a:pt x="173" y="145"/>
                    <a:pt x="170" y="151"/>
                  </a:cubicBezTo>
                  <a:cubicBezTo>
                    <a:pt x="159" y="149"/>
                    <a:pt x="150" y="148"/>
                    <a:pt x="139" y="149"/>
                  </a:cubicBezTo>
                  <a:cubicBezTo>
                    <a:pt x="136" y="155"/>
                    <a:pt x="132" y="156"/>
                    <a:pt x="127" y="160"/>
                  </a:cubicBezTo>
                  <a:cubicBezTo>
                    <a:pt x="123" y="168"/>
                    <a:pt x="127" y="174"/>
                    <a:pt x="119" y="179"/>
                  </a:cubicBezTo>
                  <a:cubicBezTo>
                    <a:pt x="114" y="185"/>
                    <a:pt x="109" y="189"/>
                    <a:pt x="101" y="191"/>
                  </a:cubicBezTo>
                  <a:cubicBezTo>
                    <a:pt x="98" y="196"/>
                    <a:pt x="89" y="203"/>
                    <a:pt x="89" y="203"/>
                  </a:cubicBezTo>
                  <a:cubicBezTo>
                    <a:pt x="91" y="212"/>
                    <a:pt x="91" y="213"/>
                    <a:pt x="100" y="215"/>
                  </a:cubicBezTo>
                  <a:cubicBezTo>
                    <a:pt x="105" y="224"/>
                    <a:pt x="106" y="235"/>
                    <a:pt x="97" y="241"/>
                  </a:cubicBezTo>
                  <a:cubicBezTo>
                    <a:pt x="93" y="248"/>
                    <a:pt x="84" y="253"/>
                    <a:pt x="77" y="257"/>
                  </a:cubicBezTo>
                  <a:cubicBezTo>
                    <a:pt x="71" y="266"/>
                    <a:pt x="70" y="277"/>
                    <a:pt x="61" y="284"/>
                  </a:cubicBezTo>
                  <a:cubicBezTo>
                    <a:pt x="57" y="291"/>
                    <a:pt x="49" y="297"/>
                    <a:pt x="41" y="302"/>
                  </a:cubicBezTo>
                  <a:cubicBezTo>
                    <a:pt x="38" y="308"/>
                    <a:pt x="31" y="313"/>
                    <a:pt x="25" y="316"/>
                  </a:cubicBezTo>
                  <a:cubicBezTo>
                    <a:pt x="20" y="323"/>
                    <a:pt x="12" y="333"/>
                    <a:pt x="5" y="337"/>
                  </a:cubicBezTo>
                  <a:cubicBezTo>
                    <a:pt x="0" y="344"/>
                    <a:pt x="3" y="354"/>
                    <a:pt x="10" y="358"/>
                  </a:cubicBezTo>
                  <a:cubicBezTo>
                    <a:pt x="11" y="372"/>
                    <a:pt x="11" y="380"/>
                    <a:pt x="16" y="392"/>
                  </a:cubicBezTo>
                  <a:cubicBezTo>
                    <a:pt x="18" y="401"/>
                    <a:pt x="14" y="409"/>
                    <a:pt x="8" y="416"/>
                  </a:cubicBezTo>
                  <a:cubicBezTo>
                    <a:pt x="10" y="430"/>
                    <a:pt x="9" y="429"/>
                    <a:pt x="22" y="431"/>
                  </a:cubicBezTo>
                  <a:cubicBezTo>
                    <a:pt x="33" y="439"/>
                    <a:pt x="32" y="440"/>
                    <a:pt x="46" y="445"/>
                  </a:cubicBezTo>
                  <a:cubicBezTo>
                    <a:pt x="67" y="461"/>
                    <a:pt x="98" y="454"/>
                    <a:pt x="124" y="455"/>
                  </a:cubicBezTo>
                  <a:cubicBezTo>
                    <a:pt x="125" y="485"/>
                    <a:pt x="119" y="479"/>
                    <a:pt x="137" y="484"/>
                  </a:cubicBezTo>
                  <a:cubicBezTo>
                    <a:pt x="142" y="487"/>
                    <a:pt x="147" y="490"/>
                    <a:pt x="152" y="494"/>
                  </a:cubicBezTo>
                  <a:cubicBezTo>
                    <a:pt x="154" y="498"/>
                    <a:pt x="154" y="503"/>
                    <a:pt x="157" y="506"/>
                  </a:cubicBezTo>
                  <a:cubicBezTo>
                    <a:pt x="159" y="509"/>
                    <a:pt x="167" y="512"/>
                    <a:pt x="170" y="514"/>
                  </a:cubicBezTo>
                  <a:cubicBezTo>
                    <a:pt x="182" y="522"/>
                    <a:pt x="195" y="534"/>
                    <a:pt x="209" y="536"/>
                  </a:cubicBezTo>
                  <a:cubicBezTo>
                    <a:pt x="223" y="542"/>
                    <a:pt x="239" y="534"/>
                    <a:pt x="253" y="532"/>
                  </a:cubicBezTo>
                  <a:cubicBezTo>
                    <a:pt x="258" y="529"/>
                    <a:pt x="260" y="526"/>
                    <a:pt x="265" y="524"/>
                  </a:cubicBezTo>
                  <a:cubicBezTo>
                    <a:pt x="271" y="518"/>
                    <a:pt x="267" y="516"/>
                    <a:pt x="262" y="511"/>
                  </a:cubicBezTo>
                  <a:cubicBezTo>
                    <a:pt x="263" y="495"/>
                    <a:pt x="264" y="495"/>
                    <a:pt x="278" y="493"/>
                  </a:cubicBezTo>
                  <a:cubicBezTo>
                    <a:pt x="285" y="490"/>
                    <a:pt x="287" y="486"/>
                    <a:pt x="295" y="484"/>
                  </a:cubicBezTo>
                  <a:cubicBezTo>
                    <a:pt x="300" y="480"/>
                    <a:pt x="304" y="479"/>
                    <a:pt x="310" y="478"/>
                  </a:cubicBezTo>
                  <a:cubicBezTo>
                    <a:pt x="316" y="475"/>
                    <a:pt x="319" y="473"/>
                    <a:pt x="326" y="472"/>
                  </a:cubicBezTo>
                  <a:cubicBezTo>
                    <a:pt x="335" y="469"/>
                    <a:pt x="338" y="462"/>
                    <a:pt x="346" y="457"/>
                  </a:cubicBezTo>
                  <a:cubicBezTo>
                    <a:pt x="347" y="450"/>
                    <a:pt x="350" y="452"/>
                    <a:pt x="356" y="449"/>
                  </a:cubicBezTo>
                  <a:cubicBezTo>
                    <a:pt x="362" y="438"/>
                    <a:pt x="404" y="446"/>
                    <a:pt x="406" y="446"/>
                  </a:cubicBezTo>
                  <a:cubicBezTo>
                    <a:pt x="419" y="452"/>
                    <a:pt x="425" y="464"/>
                    <a:pt x="439" y="469"/>
                  </a:cubicBezTo>
                  <a:cubicBezTo>
                    <a:pt x="442" y="468"/>
                    <a:pt x="446" y="468"/>
                    <a:pt x="448" y="466"/>
                  </a:cubicBezTo>
                  <a:cubicBezTo>
                    <a:pt x="456" y="458"/>
                    <a:pt x="441" y="463"/>
                    <a:pt x="454" y="460"/>
                  </a:cubicBezTo>
                  <a:cubicBezTo>
                    <a:pt x="457" y="457"/>
                    <a:pt x="461" y="455"/>
                    <a:pt x="463" y="452"/>
                  </a:cubicBezTo>
                  <a:cubicBezTo>
                    <a:pt x="469" y="442"/>
                    <a:pt x="472" y="429"/>
                    <a:pt x="482" y="421"/>
                  </a:cubicBezTo>
                  <a:cubicBezTo>
                    <a:pt x="485" y="415"/>
                    <a:pt x="487" y="407"/>
                    <a:pt x="493" y="406"/>
                  </a:cubicBezTo>
                  <a:cubicBezTo>
                    <a:pt x="498" y="400"/>
                    <a:pt x="507" y="392"/>
                    <a:pt x="514" y="388"/>
                  </a:cubicBezTo>
                  <a:cubicBezTo>
                    <a:pt x="522" y="378"/>
                    <a:pt x="528" y="369"/>
                    <a:pt x="538" y="361"/>
                  </a:cubicBezTo>
                  <a:cubicBezTo>
                    <a:pt x="541" y="356"/>
                    <a:pt x="550" y="349"/>
                    <a:pt x="550" y="349"/>
                  </a:cubicBezTo>
                  <a:cubicBezTo>
                    <a:pt x="551" y="342"/>
                    <a:pt x="556" y="341"/>
                    <a:pt x="559" y="335"/>
                  </a:cubicBezTo>
                  <a:cubicBezTo>
                    <a:pt x="556" y="325"/>
                    <a:pt x="549" y="319"/>
                    <a:pt x="545" y="310"/>
                  </a:cubicBezTo>
                  <a:cubicBezTo>
                    <a:pt x="547" y="285"/>
                    <a:pt x="547" y="293"/>
                    <a:pt x="544" y="277"/>
                  </a:cubicBezTo>
                  <a:cubicBezTo>
                    <a:pt x="544" y="237"/>
                    <a:pt x="546" y="90"/>
                    <a:pt x="544" y="28"/>
                  </a:cubicBezTo>
                  <a:cubicBezTo>
                    <a:pt x="543" y="7"/>
                    <a:pt x="517" y="11"/>
                    <a:pt x="514" y="1"/>
                  </a:cubicBezTo>
                  <a:close/>
                </a:path>
              </a:pathLst>
            </a:custGeom>
            <a:grpFill/>
            <a:ln w="19050" cap="flat" cmpd="sng">
              <a:solidFill>
                <a:srgbClr val="ECE2D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pt-BR" sz="500"/>
            </a:p>
          </p:txBody>
        </p:sp>
        <p:sp>
          <p:nvSpPr>
            <p:cNvPr id="30" name="Freeform 3"/>
            <p:cNvSpPr>
              <a:spLocks/>
            </p:cNvSpPr>
            <p:nvPr/>
          </p:nvSpPr>
          <p:spPr bwMode="auto">
            <a:xfrm>
              <a:off x="7853723" y="1556792"/>
              <a:ext cx="570500" cy="598059"/>
            </a:xfrm>
            <a:custGeom>
              <a:avLst/>
              <a:gdLst>
                <a:gd name="T0" fmla="*/ 21 w 729"/>
                <a:gd name="T1" fmla="*/ 489 h 764"/>
                <a:gd name="T2" fmla="*/ 51 w 729"/>
                <a:gd name="T3" fmla="*/ 519 h 764"/>
                <a:gd name="T4" fmla="*/ 80 w 729"/>
                <a:gd name="T5" fmla="*/ 545 h 764"/>
                <a:gd name="T6" fmla="*/ 41 w 729"/>
                <a:gd name="T7" fmla="*/ 597 h 764"/>
                <a:gd name="T8" fmla="*/ 81 w 729"/>
                <a:gd name="T9" fmla="*/ 600 h 764"/>
                <a:gd name="T10" fmla="*/ 126 w 729"/>
                <a:gd name="T11" fmla="*/ 623 h 764"/>
                <a:gd name="T12" fmla="*/ 155 w 729"/>
                <a:gd name="T13" fmla="*/ 662 h 764"/>
                <a:gd name="T14" fmla="*/ 212 w 729"/>
                <a:gd name="T15" fmla="*/ 677 h 764"/>
                <a:gd name="T16" fmla="*/ 239 w 729"/>
                <a:gd name="T17" fmla="*/ 722 h 764"/>
                <a:gd name="T18" fmla="*/ 281 w 729"/>
                <a:gd name="T19" fmla="*/ 758 h 764"/>
                <a:gd name="T20" fmla="*/ 308 w 729"/>
                <a:gd name="T21" fmla="*/ 734 h 764"/>
                <a:gd name="T22" fmla="*/ 332 w 729"/>
                <a:gd name="T23" fmla="*/ 702 h 764"/>
                <a:gd name="T24" fmla="*/ 353 w 729"/>
                <a:gd name="T25" fmla="*/ 668 h 764"/>
                <a:gd name="T26" fmla="*/ 387 w 729"/>
                <a:gd name="T27" fmla="*/ 621 h 764"/>
                <a:gd name="T28" fmla="*/ 414 w 729"/>
                <a:gd name="T29" fmla="*/ 593 h 764"/>
                <a:gd name="T30" fmla="*/ 441 w 729"/>
                <a:gd name="T31" fmla="*/ 578 h 764"/>
                <a:gd name="T32" fmla="*/ 477 w 729"/>
                <a:gd name="T33" fmla="*/ 558 h 764"/>
                <a:gd name="T34" fmla="*/ 465 w 729"/>
                <a:gd name="T35" fmla="*/ 543 h 764"/>
                <a:gd name="T36" fmla="*/ 483 w 729"/>
                <a:gd name="T37" fmla="*/ 491 h 764"/>
                <a:gd name="T38" fmla="*/ 492 w 729"/>
                <a:gd name="T39" fmla="*/ 455 h 764"/>
                <a:gd name="T40" fmla="*/ 509 w 729"/>
                <a:gd name="T41" fmla="*/ 405 h 764"/>
                <a:gd name="T42" fmla="*/ 539 w 729"/>
                <a:gd name="T43" fmla="*/ 395 h 764"/>
                <a:gd name="T44" fmla="*/ 603 w 729"/>
                <a:gd name="T45" fmla="*/ 381 h 764"/>
                <a:gd name="T46" fmla="*/ 624 w 729"/>
                <a:gd name="T47" fmla="*/ 396 h 764"/>
                <a:gd name="T48" fmla="*/ 707 w 729"/>
                <a:gd name="T49" fmla="*/ 354 h 764"/>
                <a:gd name="T50" fmla="*/ 666 w 729"/>
                <a:gd name="T51" fmla="*/ 327 h 764"/>
                <a:gd name="T52" fmla="*/ 612 w 729"/>
                <a:gd name="T53" fmla="*/ 332 h 764"/>
                <a:gd name="T54" fmla="*/ 546 w 729"/>
                <a:gd name="T55" fmla="*/ 284 h 764"/>
                <a:gd name="T56" fmla="*/ 525 w 729"/>
                <a:gd name="T57" fmla="*/ 260 h 764"/>
                <a:gd name="T58" fmla="*/ 497 w 729"/>
                <a:gd name="T59" fmla="*/ 234 h 764"/>
                <a:gd name="T60" fmla="*/ 426 w 729"/>
                <a:gd name="T61" fmla="*/ 224 h 764"/>
                <a:gd name="T62" fmla="*/ 363 w 729"/>
                <a:gd name="T63" fmla="*/ 198 h 764"/>
                <a:gd name="T64" fmla="*/ 336 w 729"/>
                <a:gd name="T65" fmla="*/ 216 h 764"/>
                <a:gd name="T66" fmla="*/ 270 w 729"/>
                <a:gd name="T67" fmla="*/ 194 h 764"/>
                <a:gd name="T68" fmla="*/ 206 w 729"/>
                <a:gd name="T69" fmla="*/ 198 h 764"/>
                <a:gd name="T70" fmla="*/ 128 w 729"/>
                <a:gd name="T71" fmla="*/ 180 h 764"/>
                <a:gd name="T72" fmla="*/ 113 w 729"/>
                <a:gd name="T73" fmla="*/ 128 h 764"/>
                <a:gd name="T74" fmla="*/ 95 w 729"/>
                <a:gd name="T75" fmla="*/ 17 h 764"/>
                <a:gd name="T76" fmla="*/ 99 w 729"/>
                <a:gd name="T77" fmla="*/ 288 h 764"/>
                <a:gd name="T78" fmla="*/ 113 w 729"/>
                <a:gd name="T79" fmla="*/ 338 h 764"/>
                <a:gd name="T80" fmla="*/ 84 w 729"/>
                <a:gd name="T81" fmla="*/ 365 h 764"/>
                <a:gd name="T82" fmla="*/ 53 w 729"/>
                <a:gd name="T83" fmla="*/ 396 h 764"/>
                <a:gd name="T84" fmla="*/ 17 w 729"/>
                <a:gd name="T85" fmla="*/ 443 h 764"/>
                <a:gd name="T86" fmla="*/ 3 w 729"/>
                <a:gd name="T87" fmla="*/ 473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9" h="764">
                  <a:moveTo>
                    <a:pt x="3" y="473"/>
                  </a:moveTo>
                  <a:cubicBezTo>
                    <a:pt x="10" y="478"/>
                    <a:pt x="14" y="484"/>
                    <a:pt x="21" y="489"/>
                  </a:cubicBezTo>
                  <a:cubicBezTo>
                    <a:pt x="26" y="497"/>
                    <a:pt x="32" y="501"/>
                    <a:pt x="39" y="507"/>
                  </a:cubicBezTo>
                  <a:cubicBezTo>
                    <a:pt x="42" y="512"/>
                    <a:pt x="51" y="519"/>
                    <a:pt x="51" y="519"/>
                  </a:cubicBezTo>
                  <a:cubicBezTo>
                    <a:pt x="54" y="525"/>
                    <a:pt x="58" y="526"/>
                    <a:pt x="63" y="530"/>
                  </a:cubicBezTo>
                  <a:cubicBezTo>
                    <a:pt x="66" y="539"/>
                    <a:pt x="72" y="541"/>
                    <a:pt x="80" y="545"/>
                  </a:cubicBezTo>
                  <a:cubicBezTo>
                    <a:pt x="84" y="568"/>
                    <a:pt x="66" y="568"/>
                    <a:pt x="53" y="581"/>
                  </a:cubicBezTo>
                  <a:cubicBezTo>
                    <a:pt x="48" y="586"/>
                    <a:pt x="47" y="593"/>
                    <a:pt x="41" y="597"/>
                  </a:cubicBezTo>
                  <a:cubicBezTo>
                    <a:pt x="46" y="606"/>
                    <a:pt x="45" y="606"/>
                    <a:pt x="57" y="605"/>
                  </a:cubicBezTo>
                  <a:cubicBezTo>
                    <a:pt x="65" y="602"/>
                    <a:pt x="73" y="602"/>
                    <a:pt x="81" y="600"/>
                  </a:cubicBezTo>
                  <a:cubicBezTo>
                    <a:pt x="112" y="602"/>
                    <a:pt x="109" y="594"/>
                    <a:pt x="119" y="611"/>
                  </a:cubicBezTo>
                  <a:cubicBezTo>
                    <a:pt x="120" y="618"/>
                    <a:pt x="120" y="620"/>
                    <a:pt x="126" y="623"/>
                  </a:cubicBezTo>
                  <a:cubicBezTo>
                    <a:pt x="131" y="630"/>
                    <a:pt x="136" y="638"/>
                    <a:pt x="141" y="645"/>
                  </a:cubicBezTo>
                  <a:cubicBezTo>
                    <a:pt x="144" y="655"/>
                    <a:pt x="145" y="658"/>
                    <a:pt x="155" y="662"/>
                  </a:cubicBezTo>
                  <a:cubicBezTo>
                    <a:pt x="164" y="671"/>
                    <a:pt x="167" y="676"/>
                    <a:pt x="179" y="678"/>
                  </a:cubicBezTo>
                  <a:cubicBezTo>
                    <a:pt x="194" y="677"/>
                    <a:pt x="195" y="675"/>
                    <a:pt x="212" y="677"/>
                  </a:cubicBezTo>
                  <a:cubicBezTo>
                    <a:pt x="214" y="690"/>
                    <a:pt x="212" y="708"/>
                    <a:pt x="227" y="711"/>
                  </a:cubicBezTo>
                  <a:cubicBezTo>
                    <a:pt x="230" y="717"/>
                    <a:pt x="233" y="719"/>
                    <a:pt x="239" y="722"/>
                  </a:cubicBezTo>
                  <a:cubicBezTo>
                    <a:pt x="248" y="734"/>
                    <a:pt x="250" y="745"/>
                    <a:pt x="266" y="753"/>
                  </a:cubicBezTo>
                  <a:cubicBezTo>
                    <a:pt x="268" y="764"/>
                    <a:pt x="273" y="760"/>
                    <a:pt x="281" y="758"/>
                  </a:cubicBezTo>
                  <a:cubicBezTo>
                    <a:pt x="287" y="754"/>
                    <a:pt x="292" y="748"/>
                    <a:pt x="297" y="743"/>
                  </a:cubicBezTo>
                  <a:cubicBezTo>
                    <a:pt x="300" y="737"/>
                    <a:pt x="301" y="735"/>
                    <a:pt x="308" y="734"/>
                  </a:cubicBezTo>
                  <a:cubicBezTo>
                    <a:pt x="312" y="727"/>
                    <a:pt x="317" y="721"/>
                    <a:pt x="323" y="716"/>
                  </a:cubicBezTo>
                  <a:cubicBezTo>
                    <a:pt x="324" y="708"/>
                    <a:pt x="325" y="706"/>
                    <a:pt x="332" y="702"/>
                  </a:cubicBezTo>
                  <a:cubicBezTo>
                    <a:pt x="333" y="694"/>
                    <a:pt x="338" y="688"/>
                    <a:pt x="344" y="683"/>
                  </a:cubicBezTo>
                  <a:cubicBezTo>
                    <a:pt x="347" y="678"/>
                    <a:pt x="349" y="673"/>
                    <a:pt x="353" y="668"/>
                  </a:cubicBezTo>
                  <a:cubicBezTo>
                    <a:pt x="355" y="660"/>
                    <a:pt x="356" y="655"/>
                    <a:pt x="363" y="650"/>
                  </a:cubicBezTo>
                  <a:cubicBezTo>
                    <a:pt x="368" y="642"/>
                    <a:pt x="379" y="625"/>
                    <a:pt x="387" y="621"/>
                  </a:cubicBezTo>
                  <a:cubicBezTo>
                    <a:pt x="391" y="613"/>
                    <a:pt x="396" y="607"/>
                    <a:pt x="404" y="602"/>
                  </a:cubicBezTo>
                  <a:cubicBezTo>
                    <a:pt x="405" y="595"/>
                    <a:pt x="408" y="597"/>
                    <a:pt x="414" y="593"/>
                  </a:cubicBezTo>
                  <a:cubicBezTo>
                    <a:pt x="417" y="587"/>
                    <a:pt x="419" y="584"/>
                    <a:pt x="425" y="581"/>
                  </a:cubicBezTo>
                  <a:cubicBezTo>
                    <a:pt x="428" y="597"/>
                    <a:pt x="433" y="586"/>
                    <a:pt x="441" y="578"/>
                  </a:cubicBezTo>
                  <a:cubicBezTo>
                    <a:pt x="447" y="564"/>
                    <a:pt x="459" y="561"/>
                    <a:pt x="473" y="560"/>
                  </a:cubicBezTo>
                  <a:cubicBezTo>
                    <a:pt x="474" y="559"/>
                    <a:pt x="478" y="559"/>
                    <a:pt x="477" y="558"/>
                  </a:cubicBezTo>
                  <a:cubicBezTo>
                    <a:pt x="476" y="556"/>
                    <a:pt x="473" y="558"/>
                    <a:pt x="471" y="557"/>
                  </a:cubicBezTo>
                  <a:cubicBezTo>
                    <a:pt x="470" y="556"/>
                    <a:pt x="466" y="545"/>
                    <a:pt x="465" y="543"/>
                  </a:cubicBezTo>
                  <a:cubicBezTo>
                    <a:pt x="467" y="531"/>
                    <a:pt x="466" y="522"/>
                    <a:pt x="464" y="510"/>
                  </a:cubicBezTo>
                  <a:cubicBezTo>
                    <a:pt x="471" y="505"/>
                    <a:pt x="476" y="496"/>
                    <a:pt x="483" y="491"/>
                  </a:cubicBezTo>
                  <a:cubicBezTo>
                    <a:pt x="487" y="484"/>
                    <a:pt x="491" y="478"/>
                    <a:pt x="494" y="471"/>
                  </a:cubicBezTo>
                  <a:cubicBezTo>
                    <a:pt x="495" y="465"/>
                    <a:pt x="495" y="461"/>
                    <a:pt x="492" y="455"/>
                  </a:cubicBezTo>
                  <a:cubicBezTo>
                    <a:pt x="493" y="446"/>
                    <a:pt x="492" y="426"/>
                    <a:pt x="497" y="416"/>
                  </a:cubicBezTo>
                  <a:cubicBezTo>
                    <a:pt x="498" y="409"/>
                    <a:pt x="503" y="408"/>
                    <a:pt x="509" y="405"/>
                  </a:cubicBezTo>
                  <a:cubicBezTo>
                    <a:pt x="514" y="398"/>
                    <a:pt x="514" y="390"/>
                    <a:pt x="522" y="389"/>
                  </a:cubicBezTo>
                  <a:cubicBezTo>
                    <a:pt x="528" y="390"/>
                    <a:pt x="533" y="392"/>
                    <a:pt x="539" y="395"/>
                  </a:cubicBezTo>
                  <a:cubicBezTo>
                    <a:pt x="556" y="394"/>
                    <a:pt x="574" y="392"/>
                    <a:pt x="591" y="390"/>
                  </a:cubicBezTo>
                  <a:cubicBezTo>
                    <a:pt x="598" y="389"/>
                    <a:pt x="599" y="387"/>
                    <a:pt x="603" y="381"/>
                  </a:cubicBezTo>
                  <a:cubicBezTo>
                    <a:pt x="615" y="384"/>
                    <a:pt x="609" y="381"/>
                    <a:pt x="620" y="392"/>
                  </a:cubicBezTo>
                  <a:cubicBezTo>
                    <a:pt x="621" y="393"/>
                    <a:pt x="624" y="396"/>
                    <a:pt x="624" y="396"/>
                  </a:cubicBezTo>
                  <a:cubicBezTo>
                    <a:pt x="646" y="395"/>
                    <a:pt x="667" y="392"/>
                    <a:pt x="689" y="390"/>
                  </a:cubicBezTo>
                  <a:cubicBezTo>
                    <a:pt x="699" y="377"/>
                    <a:pt x="692" y="363"/>
                    <a:pt x="707" y="354"/>
                  </a:cubicBezTo>
                  <a:cubicBezTo>
                    <a:pt x="710" y="349"/>
                    <a:pt x="713" y="345"/>
                    <a:pt x="717" y="341"/>
                  </a:cubicBezTo>
                  <a:cubicBezTo>
                    <a:pt x="729" y="312"/>
                    <a:pt x="681" y="327"/>
                    <a:pt x="666" y="327"/>
                  </a:cubicBezTo>
                  <a:cubicBezTo>
                    <a:pt x="655" y="330"/>
                    <a:pt x="643" y="332"/>
                    <a:pt x="632" y="333"/>
                  </a:cubicBezTo>
                  <a:cubicBezTo>
                    <a:pt x="622" y="337"/>
                    <a:pt x="621" y="334"/>
                    <a:pt x="612" y="332"/>
                  </a:cubicBezTo>
                  <a:cubicBezTo>
                    <a:pt x="606" y="322"/>
                    <a:pt x="590" y="310"/>
                    <a:pt x="579" y="308"/>
                  </a:cubicBezTo>
                  <a:cubicBezTo>
                    <a:pt x="577" y="298"/>
                    <a:pt x="556" y="286"/>
                    <a:pt x="546" y="284"/>
                  </a:cubicBezTo>
                  <a:cubicBezTo>
                    <a:pt x="540" y="281"/>
                    <a:pt x="534" y="280"/>
                    <a:pt x="528" y="276"/>
                  </a:cubicBezTo>
                  <a:cubicBezTo>
                    <a:pt x="524" y="270"/>
                    <a:pt x="524" y="267"/>
                    <a:pt x="525" y="260"/>
                  </a:cubicBezTo>
                  <a:cubicBezTo>
                    <a:pt x="524" y="241"/>
                    <a:pt x="526" y="228"/>
                    <a:pt x="507" y="222"/>
                  </a:cubicBezTo>
                  <a:cubicBezTo>
                    <a:pt x="502" y="225"/>
                    <a:pt x="500" y="229"/>
                    <a:pt x="497" y="234"/>
                  </a:cubicBezTo>
                  <a:cubicBezTo>
                    <a:pt x="477" y="233"/>
                    <a:pt x="482" y="231"/>
                    <a:pt x="470" y="222"/>
                  </a:cubicBezTo>
                  <a:cubicBezTo>
                    <a:pt x="454" y="223"/>
                    <a:pt x="442" y="225"/>
                    <a:pt x="426" y="224"/>
                  </a:cubicBezTo>
                  <a:cubicBezTo>
                    <a:pt x="412" y="217"/>
                    <a:pt x="396" y="197"/>
                    <a:pt x="381" y="194"/>
                  </a:cubicBezTo>
                  <a:cubicBezTo>
                    <a:pt x="375" y="195"/>
                    <a:pt x="369" y="197"/>
                    <a:pt x="363" y="198"/>
                  </a:cubicBezTo>
                  <a:cubicBezTo>
                    <a:pt x="359" y="201"/>
                    <a:pt x="354" y="204"/>
                    <a:pt x="350" y="207"/>
                  </a:cubicBezTo>
                  <a:cubicBezTo>
                    <a:pt x="346" y="214"/>
                    <a:pt x="344" y="215"/>
                    <a:pt x="336" y="216"/>
                  </a:cubicBezTo>
                  <a:cubicBezTo>
                    <a:pt x="309" y="230"/>
                    <a:pt x="307" y="198"/>
                    <a:pt x="288" y="195"/>
                  </a:cubicBezTo>
                  <a:cubicBezTo>
                    <a:pt x="282" y="194"/>
                    <a:pt x="276" y="194"/>
                    <a:pt x="270" y="194"/>
                  </a:cubicBezTo>
                  <a:cubicBezTo>
                    <a:pt x="258" y="188"/>
                    <a:pt x="239" y="190"/>
                    <a:pt x="228" y="189"/>
                  </a:cubicBezTo>
                  <a:cubicBezTo>
                    <a:pt x="218" y="187"/>
                    <a:pt x="216" y="197"/>
                    <a:pt x="206" y="198"/>
                  </a:cubicBezTo>
                  <a:cubicBezTo>
                    <a:pt x="194" y="203"/>
                    <a:pt x="187" y="201"/>
                    <a:pt x="173" y="200"/>
                  </a:cubicBezTo>
                  <a:cubicBezTo>
                    <a:pt x="158" y="198"/>
                    <a:pt x="141" y="189"/>
                    <a:pt x="128" y="180"/>
                  </a:cubicBezTo>
                  <a:cubicBezTo>
                    <a:pt x="124" y="172"/>
                    <a:pt x="123" y="165"/>
                    <a:pt x="116" y="158"/>
                  </a:cubicBezTo>
                  <a:cubicBezTo>
                    <a:pt x="110" y="143"/>
                    <a:pt x="111" y="154"/>
                    <a:pt x="113" y="128"/>
                  </a:cubicBezTo>
                  <a:cubicBezTo>
                    <a:pt x="114" y="90"/>
                    <a:pt x="115" y="69"/>
                    <a:pt x="119" y="35"/>
                  </a:cubicBezTo>
                  <a:cubicBezTo>
                    <a:pt x="117" y="15"/>
                    <a:pt x="117" y="0"/>
                    <a:pt x="95" y="17"/>
                  </a:cubicBezTo>
                  <a:cubicBezTo>
                    <a:pt x="88" y="45"/>
                    <a:pt x="92" y="125"/>
                    <a:pt x="95" y="177"/>
                  </a:cubicBezTo>
                  <a:cubicBezTo>
                    <a:pt x="96" y="222"/>
                    <a:pt x="99" y="264"/>
                    <a:pt x="99" y="288"/>
                  </a:cubicBezTo>
                  <a:cubicBezTo>
                    <a:pt x="99" y="312"/>
                    <a:pt x="96" y="312"/>
                    <a:pt x="98" y="320"/>
                  </a:cubicBezTo>
                  <a:cubicBezTo>
                    <a:pt x="100" y="328"/>
                    <a:pt x="111" y="333"/>
                    <a:pt x="113" y="338"/>
                  </a:cubicBezTo>
                  <a:cubicBezTo>
                    <a:pt x="115" y="342"/>
                    <a:pt x="116" y="345"/>
                    <a:pt x="111" y="350"/>
                  </a:cubicBezTo>
                  <a:cubicBezTo>
                    <a:pt x="106" y="355"/>
                    <a:pt x="91" y="360"/>
                    <a:pt x="84" y="365"/>
                  </a:cubicBezTo>
                  <a:cubicBezTo>
                    <a:pt x="77" y="370"/>
                    <a:pt x="76" y="376"/>
                    <a:pt x="68" y="380"/>
                  </a:cubicBezTo>
                  <a:cubicBezTo>
                    <a:pt x="64" y="386"/>
                    <a:pt x="58" y="391"/>
                    <a:pt x="53" y="396"/>
                  </a:cubicBezTo>
                  <a:cubicBezTo>
                    <a:pt x="49" y="406"/>
                    <a:pt x="42" y="416"/>
                    <a:pt x="33" y="422"/>
                  </a:cubicBezTo>
                  <a:cubicBezTo>
                    <a:pt x="28" y="428"/>
                    <a:pt x="23" y="438"/>
                    <a:pt x="17" y="443"/>
                  </a:cubicBezTo>
                  <a:cubicBezTo>
                    <a:pt x="14" y="449"/>
                    <a:pt x="11" y="452"/>
                    <a:pt x="6" y="455"/>
                  </a:cubicBezTo>
                  <a:cubicBezTo>
                    <a:pt x="0" y="463"/>
                    <a:pt x="0" y="463"/>
                    <a:pt x="3" y="473"/>
                  </a:cubicBezTo>
                  <a:close/>
                </a:path>
              </a:pathLst>
            </a:custGeom>
            <a:grpFill/>
            <a:ln w="19050" cap="flat" cmpd="sng">
              <a:solidFill>
                <a:srgbClr val="ECE2D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pt-BR" sz="500"/>
            </a:p>
          </p:txBody>
        </p:sp>
        <p:sp>
          <p:nvSpPr>
            <p:cNvPr id="31" name="Freeform 4"/>
            <p:cNvSpPr>
              <a:spLocks/>
            </p:cNvSpPr>
            <p:nvPr/>
          </p:nvSpPr>
          <p:spPr bwMode="auto">
            <a:xfrm>
              <a:off x="7433100" y="1889423"/>
              <a:ext cx="633352" cy="525054"/>
            </a:xfrm>
            <a:custGeom>
              <a:avLst/>
              <a:gdLst>
                <a:gd name="T0" fmla="*/ 84 w 809"/>
                <a:gd name="T1" fmla="*/ 0 h 670"/>
                <a:gd name="T2" fmla="*/ 51 w 809"/>
                <a:gd name="T3" fmla="*/ 33 h 670"/>
                <a:gd name="T4" fmla="*/ 32 w 809"/>
                <a:gd name="T5" fmla="*/ 100 h 670"/>
                <a:gd name="T6" fmla="*/ 80 w 809"/>
                <a:gd name="T7" fmla="*/ 220 h 670"/>
                <a:gd name="T8" fmla="*/ 80 w 809"/>
                <a:gd name="T9" fmla="*/ 271 h 670"/>
                <a:gd name="T10" fmla="*/ 57 w 809"/>
                <a:gd name="T11" fmla="*/ 300 h 670"/>
                <a:gd name="T12" fmla="*/ 24 w 809"/>
                <a:gd name="T13" fmla="*/ 325 h 670"/>
                <a:gd name="T14" fmla="*/ 0 w 809"/>
                <a:gd name="T15" fmla="*/ 343 h 670"/>
                <a:gd name="T16" fmla="*/ 29 w 809"/>
                <a:gd name="T17" fmla="*/ 382 h 670"/>
                <a:gd name="T18" fmla="*/ 27 w 809"/>
                <a:gd name="T19" fmla="*/ 418 h 670"/>
                <a:gd name="T20" fmla="*/ 71 w 809"/>
                <a:gd name="T21" fmla="*/ 486 h 670"/>
                <a:gd name="T22" fmla="*/ 110 w 809"/>
                <a:gd name="T23" fmla="*/ 490 h 670"/>
                <a:gd name="T24" fmla="*/ 132 w 809"/>
                <a:gd name="T25" fmla="*/ 501 h 670"/>
                <a:gd name="T26" fmla="*/ 177 w 809"/>
                <a:gd name="T27" fmla="*/ 544 h 670"/>
                <a:gd name="T28" fmla="*/ 209 w 809"/>
                <a:gd name="T29" fmla="*/ 640 h 670"/>
                <a:gd name="T30" fmla="*/ 260 w 809"/>
                <a:gd name="T31" fmla="*/ 660 h 670"/>
                <a:gd name="T32" fmla="*/ 260 w 809"/>
                <a:gd name="T33" fmla="*/ 585 h 670"/>
                <a:gd name="T34" fmla="*/ 297 w 809"/>
                <a:gd name="T35" fmla="*/ 567 h 670"/>
                <a:gd name="T36" fmla="*/ 326 w 809"/>
                <a:gd name="T37" fmla="*/ 574 h 670"/>
                <a:gd name="T38" fmla="*/ 342 w 809"/>
                <a:gd name="T39" fmla="*/ 544 h 670"/>
                <a:gd name="T40" fmla="*/ 413 w 809"/>
                <a:gd name="T41" fmla="*/ 564 h 670"/>
                <a:gd name="T42" fmla="*/ 473 w 809"/>
                <a:gd name="T43" fmla="*/ 525 h 670"/>
                <a:gd name="T44" fmla="*/ 495 w 809"/>
                <a:gd name="T45" fmla="*/ 502 h 670"/>
                <a:gd name="T46" fmla="*/ 564 w 809"/>
                <a:gd name="T47" fmla="*/ 477 h 670"/>
                <a:gd name="T48" fmla="*/ 593 w 809"/>
                <a:gd name="T49" fmla="*/ 460 h 670"/>
                <a:gd name="T50" fmla="*/ 638 w 809"/>
                <a:gd name="T51" fmla="*/ 427 h 670"/>
                <a:gd name="T52" fmla="*/ 651 w 809"/>
                <a:gd name="T53" fmla="*/ 417 h 670"/>
                <a:gd name="T54" fmla="*/ 683 w 809"/>
                <a:gd name="T55" fmla="*/ 381 h 670"/>
                <a:gd name="T56" fmla="*/ 770 w 809"/>
                <a:gd name="T57" fmla="*/ 360 h 670"/>
                <a:gd name="T58" fmla="*/ 806 w 809"/>
                <a:gd name="T59" fmla="*/ 336 h 670"/>
                <a:gd name="T60" fmla="*/ 792 w 809"/>
                <a:gd name="T61" fmla="*/ 319 h 670"/>
                <a:gd name="T62" fmla="*/ 768 w 809"/>
                <a:gd name="T63" fmla="*/ 294 h 670"/>
                <a:gd name="T64" fmla="*/ 746 w 809"/>
                <a:gd name="T65" fmla="*/ 253 h 670"/>
                <a:gd name="T66" fmla="*/ 687 w 809"/>
                <a:gd name="T67" fmla="*/ 237 h 670"/>
                <a:gd name="T68" fmla="*/ 651 w 809"/>
                <a:gd name="T69" fmla="*/ 183 h 670"/>
                <a:gd name="T70" fmla="*/ 576 w 809"/>
                <a:gd name="T71" fmla="*/ 175 h 670"/>
                <a:gd name="T72" fmla="*/ 620 w 809"/>
                <a:gd name="T73" fmla="*/ 138 h 670"/>
                <a:gd name="T74" fmla="*/ 579 w 809"/>
                <a:gd name="T75" fmla="*/ 87 h 670"/>
                <a:gd name="T76" fmla="*/ 528 w 809"/>
                <a:gd name="T77" fmla="*/ 45 h 670"/>
                <a:gd name="T78" fmla="*/ 477 w 809"/>
                <a:gd name="T79" fmla="*/ 24 h 670"/>
                <a:gd name="T80" fmla="*/ 423 w 809"/>
                <a:gd name="T81" fmla="*/ 42 h 670"/>
                <a:gd name="T82" fmla="*/ 357 w 809"/>
                <a:gd name="T83" fmla="*/ 76 h 670"/>
                <a:gd name="T84" fmla="*/ 356 w 809"/>
                <a:gd name="T85" fmla="*/ 103 h 670"/>
                <a:gd name="T86" fmla="*/ 282 w 809"/>
                <a:gd name="T87" fmla="*/ 111 h 670"/>
                <a:gd name="T88" fmla="*/ 246 w 809"/>
                <a:gd name="T89" fmla="*/ 85 h 670"/>
                <a:gd name="T90" fmla="*/ 219 w 809"/>
                <a:gd name="T91" fmla="*/ 61 h 670"/>
                <a:gd name="T92" fmla="*/ 135 w 809"/>
                <a:gd name="T93" fmla="*/ 27 h 670"/>
                <a:gd name="T94" fmla="*/ 108 w 809"/>
                <a:gd name="T95" fmla="*/ 9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09" h="670">
                  <a:moveTo>
                    <a:pt x="98" y="9"/>
                  </a:moveTo>
                  <a:cubicBezTo>
                    <a:pt x="93" y="6"/>
                    <a:pt x="89" y="3"/>
                    <a:pt x="84" y="0"/>
                  </a:cubicBezTo>
                  <a:cubicBezTo>
                    <a:pt x="60" y="2"/>
                    <a:pt x="79" y="13"/>
                    <a:pt x="69" y="25"/>
                  </a:cubicBezTo>
                  <a:cubicBezTo>
                    <a:pt x="64" y="30"/>
                    <a:pt x="57" y="32"/>
                    <a:pt x="51" y="33"/>
                  </a:cubicBezTo>
                  <a:cubicBezTo>
                    <a:pt x="47" y="56"/>
                    <a:pt x="54" y="76"/>
                    <a:pt x="32" y="87"/>
                  </a:cubicBezTo>
                  <a:cubicBezTo>
                    <a:pt x="28" y="92"/>
                    <a:pt x="29" y="94"/>
                    <a:pt x="32" y="100"/>
                  </a:cubicBezTo>
                  <a:cubicBezTo>
                    <a:pt x="33" y="111"/>
                    <a:pt x="36" y="126"/>
                    <a:pt x="41" y="136"/>
                  </a:cubicBezTo>
                  <a:cubicBezTo>
                    <a:pt x="42" y="169"/>
                    <a:pt x="39" y="212"/>
                    <a:pt x="80" y="220"/>
                  </a:cubicBezTo>
                  <a:cubicBezTo>
                    <a:pt x="87" y="228"/>
                    <a:pt x="96" y="232"/>
                    <a:pt x="104" y="240"/>
                  </a:cubicBezTo>
                  <a:cubicBezTo>
                    <a:pt x="100" y="254"/>
                    <a:pt x="91" y="263"/>
                    <a:pt x="80" y="271"/>
                  </a:cubicBezTo>
                  <a:cubicBezTo>
                    <a:pt x="77" y="276"/>
                    <a:pt x="73" y="278"/>
                    <a:pt x="69" y="283"/>
                  </a:cubicBezTo>
                  <a:cubicBezTo>
                    <a:pt x="68" y="290"/>
                    <a:pt x="63" y="296"/>
                    <a:pt x="57" y="300"/>
                  </a:cubicBezTo>
                  <a:cubicBezTo>
                    <a:pt x="52" y="307"/>
                    <a:pt x="49" y="311"/>
                    <a:pt x="42" y="315"/>
                  </a:cubicBezTo>
                  <a:cubicBezTo>
                    <a:pt x="37" y="322"/>
                    <a:pt x="32" y="324"/>
                    <a:pt x="24" y="325"/>
                  </a:cubicBezTo>
                  <a:cubicBezTo>
                    <a:pt x="19" y="327"/>
                    <a:pt x="15" y="328"/>
                    <a:pt x="11" y="331"/>
                  </a:cubicBezTo>
                  <a:cubicBezTo>
                    <a:pt x="8" y="336"/>
                    <a:pt x="4" y="338"/>
                    <a:pt x="0" y="343"/>
                  </a:cubicBezTo>
                  <a:cubicBezTo>
                    <a:pt x="3" y="357"/>
                    <a:pt x="8" y="365"/>
                    <a:pt x="20" y="372"/>
                  </a:cubicBezTo>
                  <a:cubicBezTo>
                    <a:pt x="23" y="376"/>
                    <a:pt x="27" y="377"/>
                    <a:pt x="29" y="382"/>
                  </a:cubicBezTo>
                  <a:cubicBezTo>
                    <a:pt x="30" y="388"/>
                    <a:pt x="33" y="391"/>
                    <a:pt x="36" y="396"/>
                  </a:cubicBezTo>
                  <a:cubicBezTo>
                    <a:pt x="35" y="405"/>
                    <a:pt x="32" y="411"/>
                    <a:pt x="27" y="418"/>
                  </a:cubicBezTo>
                  <a:cubicBezTo>
                    <a:pt x="29" y="437"/>
                    <a:pt x="33" y="465"/>
                    <a:pt x="56" y="469"/>
                  </a:cubicBezTo>
                  <a:cubicBezTo>
                    <a:pt x="60" y="475"/>
                    <a:pt x="71" y="486"/>
                    <a:pt x="71" y="486"/>
                  </a:cubicBezTo>
                  <a:cubicBezTo>
                    <a:pt x="73" y="477"/>
                    <a:pt x="81" y="491"/>
                    <a:pt x="93" y="495"/>
                  </a:cubicBezTo>
                  <a:cubicBezTo>
                    <a:pt x="107" y="506"/>
                    <a:pt x="101" y="505"/>
                    <a:pt x="110" y="490"/>
                  </a:cubicBezTo>
                  <a:cubicBezTo>
                    <a:pt x="112" y="477"/>
                    <a:pt x="116" y="473"/>
                    <a:pt x="126" y="465"/>
                  </a:cubicBezTo>
                  <a:cubicBezTo>
                    <a:pt x="156" y="467"/>
                    <a:pt x="138" y="485"/>
                    <a:pt x="132" y="501"/>
                  </a:cubicBezTo>
                  <a:cubicBezTo>
                    <a:pt x="136" y="510"/>
                    <a:pt x="134" y="518"/>
                    <a:pt x="140" y="526"/>
                  </a:cubicBezTo>
                  <a:cubicBezTo>
                    <a:pt x="143" y="541"/>
                    <a:pt x="165" y="542"/>
                    <a:pt x="177" y="544"/>
                  </a:cubicBezTo>
                  <a:cubicBezTo>
                    <a:pt x="184" y="548"/>
                    <a:pt x="187" y="554"/>
                    <a:pt x="194" y="558"/>
                  </a:cubicBezTo>
                  <a:cubicBezTo>
                    <a:pt x="199" y="586"/>
                    <a:pt x="182" y="624"/>
                    <a:pt x="209" y="640"/>
                  </a:cubicBezTo>
                  <a:cubicBezTo>
                    <a:pt x="215" y="651"/>
                    <a:pt x="233" y="668"/>
                    <a:pt x="245" y="670"/>
                  </a:cubicBezTo>
                  <a:cubicBezTo>
                    <a:pt x="256" y="669"/>
                    <a:pt x="254" y="668"/>
                    <a:pt x="260" y="660"/>
                  </a:cubicBezTo>
                  <a:cubicBezTo>
                    <a:pt x="261" y="653"/>
                    <a:pt x="264" y="652"/>
                    <a:pt x="261" y="646"/>
                  </a:cubicBezTo>
                  <a:cubicBezTo>
                    <a:pt x="263" y="629"/>
                    <a:pt x="270" y="599"/>
                    <a:pt x="260" y="585"/>
                  </a:cubicBezTo>
                  <a:cubicBezTo>
                    <a:pt x="262" y="576"/>
                    <a:pt x="273" y="582"/>
                    <a:pt x="281" y="580"/>
                  </a:cubicBezTo>
                  <a:cubicBezTo>
                    <a:pt x="289" y="576"/>
                    <a:pt x="291" y="572"/>
                    <a:pt x="297" y="567"/>
                  </a:cubicBezTo>
                  <a:cubicBezTo>
                    <a:pt x="302" y="559"/>
                    <a:pt x="304" y="563"/>
                    <a:pt x="311" y="567"/>
                  </a:cubicBezTo>
                  <a:cubicBezTo>
                    <a:pt x="315" y="573"/>
                    <a:pt x="319" y="573"/>
                    <a:pt x="326" y="574"/>
                  </a:cubicBezTo>
                  <a:cubicBezTo>
                    <a:pt x="341" y="573"/>
                    <a:pt x="339" y="573"/>
                    <a:pt x="333" y="562"/>
                  </a:cubicBezTo>
                  <a:cubicBezTo>
                    <a:pt x="331" y="552"/>
                    <a:pt x="332" y="547"/>
                    <a:pt x="342" y="544"/>
                  </a:cubicBezTo>
                  <a:cubicBezTo>
                    <a:pt x="362" y="546"/>
                    <a:pt x="380" y="548"/>
                    <a:pt x="393" y="565"/>
                  </a:cubicBezTo>
                  <a:cubicBezTo>
                    <a:pt x="400" y="565"/>
                    <a:pt x="406" y="565"/>
                    <a:pt x="413" y="564"/>
                  </a:cubicBezTo>
                  <a:cubicBezTo>
                    <a:pt x="425" y="562"/>
                    <a:pt x="439" y="545"/>
                    <a:pt x="449" y="538"/>
                  </a:cubicBezTo>
                  <a:cubicBezTo>
                    <a:pt x="456" y="533"/>
                    <a:pt x="465" y="530"/>
                    <a:pt x="473" y="525"/>
                  </a:cubicBezTo>
                  <a:cubicBezTo>
                    <a:pt x="478" y="517"/>
                    <a:pt x="486" y="513"/>
                    <a:pt x="494" y="508"/>
                  </a:cubicBezTo>
                  <a:cubicBezTo>
                    <a:pt x="494" y="506"/>
                    <a:pt x="494" y="504"/>
                    <a:pt x="495" y="502"/>
                  </a:cubicBezTo>
                  <a:cubicBezTo>
                    <a:pt x="497" y="500"/>
                    <a:pt x="529" y="486"/>
                    <a:pt x="533" y="486"/>
                  </a:cubicBezTo>
                  <a:cubicBezTo>
                    <a:pt x="540" y="482"/>
                    <a:pt x="555" y="478"/>
                    <a:pt x="564" y="477"/>
                  </a:cubicBezTo>
                  <a:cubicBezTo>
                    <a:pt x="569" y="475"/>
                    <a:pt x="574" y="472"/>
                    <a:pt x="579" y="469"/>
                  </a:cubicBezTo>
                  <a:cubicBezTo>
                    <a:pt x="583" y="464"/>
                    <a:pt x="587" y="462"/>
                    <a:pt x="593" y="460"/>
                  </a:cubicBezTo>
                  <a:cubicBezTo>
                    <a:pt x="605" y="448"/>
                    <a:pt x="619" y="438"/>
                    <a:pt x="633" y="429"/>
                  </a:cubicBezTo>
                  <a:cubicBezTo>
                    <a:pt x="634" y="428"/>
                    <a:pt x="636" y="428"/>
                    <a:pt x="638" y="427"/>
                  </a:cubicBezTo>
                  <a:cubicBezTo>
                    <a:pt x="641" y="425"/>
                    <a:pt x="644" y="422"/>
                    <a:pt x="647" y="420"/>
                  </a:cubicBezTo>
                  <a:cubicBezTo>
                    <a:pt x="648" y="419"/>
                    <a:pt x="651" y="417"/>
                    <a:pt x="651" y="417"/>
                  </a:cubicBezTo>
                  <a:cubicBezTo>
                    <a:pt x="655" y="411"/>
                    <a:pt x="658" y="405"/>
                    <a:pt x="662" y="399"/>
                  </a:cubicBezTo>
                  <a:cubicBezTo>
                    <a:pt x="664" y="389"/>
                    <a:pt x="674" y="383"/>
                    <a:pt x="683" y="381"/>
                  </a:cubicBezTo>
                  <a:cubicBezTo>
                    <a:pt x="702" y="367"/>
                    <a:pt x="726" y="370"/>
                    <a:pt x="749" y="366"/>
                  </a:cubicBezTo>
                  <a:cubicBezTo>
                    <a:pt x="755" y="363"/>
                    <a:pt x="763" y="361"/>
                    <a:pt x="770" y="360"/>
                  </a:cubicBezTo>
                  <a:cubicBezTo>
                    <a:pt x="776" y="357"/>
                    <a:pt x="782" y="355"/>
                    <a:pt x="788" y="354"/>
                  </a:cubicBezTo>
                  <a:cubicBezTo>
                    <a:pt x="795" y="349"/>
                    <a:pt x="797" y="341"/>
                    <a:pt x="806" y="336"/>
                  </a:cubicBezTo>
                  <a:cubicBezTo>
                    <a:pt x="807" y="334"/>
                    <a:pt x="809" y="333"/>
                    <a:pt x="809" y="331"/>
                  </a:cubicBezTo>
                  <a:cubicBezTo>
                    <a:pt x="808" y="329"/>
                    <a:pt x="794" y="320"/>
                    <a:pt x="792" y="319"/>
                  </a:cubicBezTo>
                  <a:cubicBezTo>
                    <a:pt x="789" y="314"/>
                    <a:pt x="787" y="310"/>
                    <a:pt x="782" y="307"/>
                  </a:cubicBezTo>
                  <a:cubicBezTo>
                    <a:pt x="779" y="301"/>
                    <a:pt x="775" y="295"/>
                    <a:pt x="768" y="294"/>
                  </a:cubicBezTo>
                  <a:cubicBezTo>
                    <a:pt x="761" y="289"/>
                    <a:pt x="757" y="281"/>
                    <a:pt x="753" y="273"/>
                  </a:cubicBezTo>
                  <a:cubicBezTo>
                    <a:pt x="752" y="263"/>
                    <a:pt x="755" y="257"/>
                    <a:pt x="746" y="253"/>
                  </a:cubicBezTo>
                  <a:cubicBezTo>
                    <a:pt x="733" y="255"/>
                    <a:pt x="721" y="254"/>
                    <a:pt x="708" y="252"/>
                  </a:cubicBezTo>
                  <a:cubicBezTo>
                    <a:pt x="700" y="248"/>
                    <a:pt x="695" y="242"/>
                    <a:pt x="687" y="237"/>
                  </a:cubicBezTo>
                  <a:cubicBezTo>
                    <a:pt x="681" y="230"/>
                    <a:pt x="683" y="214"/>
                    <a:pt x="677" y="208"/>
                  </a:cubicBezTo>
                  <a:cubicBezTo>
                    <a:pt x="674" y="192"/>
                    <a:pt x="665" y="191"/>
                    <a:pt x="651" y="183"/>
                  </a:cubicBezTo>
                  <a:cubicBezTo>
                    <a:pt x="650" y="176"/>
                    <a:pt x="643" y="175"/>
                    <a:pt x="636" y="174"/>
                  </a:cubicBezTo>
                  <a:cubicBezTo>
                    <a:pt x="613" y="178"/>
                    <a:pt x="606" y="176"/>
                    <a:pt x="576" y="175"/>
                  </a:cubicBezTo>
                  <a:cubicBezTo>
                    <a:pt x="586" y="162"/>
                    <a:pt x="588" y="160"/>
                    <a:pt x="602" y="151"/>
                  </a:cubicBezTo>
                  <a:cubicBezTo>
                    <a:pt x="608" y="147"/>
                    <a:pt x="620" y="138"/>
                    <a:pt x="620" y="138"/>
                  </a:cubicBezTo>
                  <a:cubicBezTo>
                    <a:pt x="617" y="116"/>
                    <a:pt x="625" y="111"/>
                    <a:pt x="603" y="109"/>
                  </a:cubicBezTo>
                  <a:cubicBezTo>
                    <a:pt x="595" y="105"/>
                    <a:pt x="586" y="92"/>
                    <a:pt x="579" y="87"/>
                  </a:cubicBezTo>
                  <a:cubicBezTo>
                    <a:pt x="573" y="75"/>
                    <a:pt x="568" y="66"/>
                    <a:pt x="555" y="61"/>
                  </a:cubicBezTo>
                  <a:cubicBezTo>
                    <a:pt x="549" y="53"/>
                    <a:pt x="537" y="47"/>
                    <a:pt x="528" y="45"/>
                  </a:cubicBezTo>
                  <a:cubicBezTo>
                    <a:pt x="516" y="36"/>
                    <a:pt x="507" y="32"/>
                    <a:pt x="492" y="30"/>
                  </a:cubicBezTo>
                  <a:cubicBezTo>
                    <a:pt x="487" y="26"/>
                    <a:pt x="483" y="25"/>
                    <a:pt x="477" y="24"/>
                  </a:cubicBezTo>
                  <a:cubicBezTo>
                    <a:pt x="465" y="25"/>
                    <a:pt x="455" y="27"/>
                    <a:pt x="444" y="28"/>
                  </a:cubicBezTo>
                  <a:cubicBezTo>
                    <a:pt x="436" y="32"/>
                    <a:pt x="431" y="39"/>
                    <a:pt x="423" y="42"/>
                  </a:cubicBezTo>
                  <a:cubicBezTo>
                    <a:pt x="415" y="50"/>
                    <a:pt x="395" y="59"/>
                    <a:pt x="384" y="61"/>
                  </a:cubicBezTo>
                  <a:cubicBezTo>
                    <a:pt x="380" y="67"/>
                    <a:pt x="364" y="75"/>
                    <a:pt x="357" y="76"/>
                  </a:cubicBezTo>
                  <a:cubicBezTo>
                    <a:pt x="354" y="81"/>
                    <a:pt x="351" y="85"/>
                    <a:pt x="348" y="90"/>
                  </a:cubicBezTo>
                  <a:cubicBezTo>
                    <a:pt x="350" y="97"/>
                    <a:pt x="348" y="101"/>
                    <a:pt x="356" y="103"/>
                  </a:cubicBezTo>
                  <a:cubicBezTo>
                    <a:pt x="347" y="109"/>
                    <a:pt x="340" y="113"/>
                    <a:pt x="329" y="115"/>
                  </a:cubicBezTo>
                  <a:cubicBezTo>
                    <a:pt x="314" y="121"/>
                    <a:pt x="298" y="113"/>
                    <a:pt x="282" y="111"/>
                  </a:cubicBezTo>
                  <a:cubicBezTo>
                    <a:pt x="272" y="96"/>
                    <a:pt x="271" y="106"/>
                    <a:pt x="266" y="102"/>
                  </a:cubicBezTo>
                  <a:cubicBezTo>
                    <a:pt x="262" y="95"/>
                    <a:pt x="253" y="89"/>
                    <a:pt x="246" y="85"/>
                  </a:cubicBezTo>
                  <a:cubicBezTo>
                    <a:pt x="242" y="79"/>
                    <a:pt x="241" y="68"/>
                    <a:pt x="234" y="67"/>
                  </a:cubicBezTo>
                  <a:cubicBezTo>
                    <a:pt x="228" y="63"/>
                    <a:pt x="223" y="68"/>
                    <a:pt x="219" y="61"/>
                  </a:cubicBezTo>
                  <a:cubicBezTo>
                    <a:pt x="213" y="22"/>
                    <a:pt x="202" y="36"/>
                    <a:pt x="153" y="34"/>
                  </a:cubicBezTo>
                  <a:cubicBezTo>
                    <a:pt x="148" y="30"/>
                    <a:pt x="141" y="28"/>
                    <a:pt x="135" y="27"/>
                  </a:cubicBezTo>
                  <a:cubicBezTo>
                    <a:pt x="128" y="23"/>
                    <a:pt x="124" y="21"/>
                    <a:pt x="117" y="16"/>
                  </a:cubicBezTo>
                  <a:cubicBezTo>
                    <a:pt x="114" y="14"/>
                    <a:pt x="108" y="9"/>
                    <a:pt x="108" y="9"/>
                  </a:cubicBezTo>
                  <a:cubicBezTo>
                    <a:pt x="105" y="4"/>
                    <a:pt x="100" y="2"/>
                    <a:pt x="98" y="9"/>
                  </a:cubicBezTo>
                  <a:close/>
                </a:path>
              </a:pathLst>
            </a:custGeom>
            <a:grpFill/>
            <a:ln w="19050" cap="flat" cmpd="sng">
              <a:solidFill>
                <a:srgbClr val="ECE2D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pt-BR" sz="500"/>
            </a:p>
          </p:txBody>
        </p:sp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7392972" y="2237525"/>
              <a:ext cx="601443" cy="485409"/>
            </a:xfrm>
            <a:custGeom>
              <a:avLst/>
              <a:gdLst>
                <a:gd name="T0" fmla="*/ 668 w 768"/>
                <a:gd name="T1" fmla="*/ 52 h 620"/>
                <a:gd name="T2" fmla="*/ 686 w 768"/>
                <a:gd name="T3" fmla="*/ 97 h 620"/>
                <a:gd name="T4" fmla="*/ 708 w 768"/>
                <a:gd name="T5" fmla="*/ 192 h 620"/>
                <a:gd name="T6" fmla="*/ 734 w 768"/>
                <a:gd name="T7" fmla="*/ 237 h 620"/>
                <a:gd name="T8" fmla="*/ 750 w 768"/>
                <a:gd name="T9" fmla="*/ 276 h 620"/>
                <a:gd name="T10" fmla="*/ 680 w 768"/>
                <a:gd name="T11" fmla="*/ 343 h 620"/>
                <a:gd name="T12" fmla="*/ 617 w 768"/>
                <a:gd name="T13" fmla="*/ 363 h 620"/>
                <a:gd name="T14" fmla="*/ 570 w 768"/>
                <a:gd name="T15" fmla="*/ 345 h 620"/>
                <a:gd name="T16" fmla="*/ 525 w 768"/>
                <a:gd name="T17" fmla="*/ 352 h 620"/>
                <a:gd name="T18" fmla="*/ 480 w 768"/>
                <a:gd name="T19" fmla="*/ 393 h 620"/>
                <a:gd name="T20" fmla="*/ 431 w 768"/>
                <a:gd name="T21" fmla="*/ 403 h 620"/>
                <a:gd name="T22" fmla="*/ 384 w 768"/>
                <a:gd name="T23" fmla="*/ 396 h 620"/>
                <a:gd name="T24" fmla="*/ 320 w 768"/>
                <a:gd name="T25" fmla="*/ 453 h 620"/>
                <a:gd name="T26" fmla="*/ 305 w 768"/>
                <a:gd name="T27" fmla="*/ 480 h 620"/>
                <a:gd name="T28" fmla="*/ 245 w 768"/>
                <a:gd name="T29" fmla="*/ 532 h 620"/>
                <a:gd name="T30" fmla="*/ 206 w 768"/>
                <a:gd name="T31" fmla="*/ 546 h 620"/>
                <a:gd name="T32" fmla="*/ 158 w 768"/>
                <a:gd name="T33" fmla="*/ 592 h 620"/>
                <a:gd name="T34" fmla="*/ 32 w 768"/>
                <a:gd name="T35" fmla="*/ 565 h 620"/>
                <a:gd name="T36" fmla="*/ 18 w 768"/>
                <a:gd name="T37" fmla="*/ 490 h 620"/>
                <a:gd name="T38" fmla="*/ 38 w 768"/>
                <a:gd name="T39" fmla="*/ 384 h 620"/>
                <a:gd name="T40" fmla="*/ 3 w 768"/>
                <a:gd name="T41" fmla="*/ 361 h 620"/>
                <a:gd name="T42" fmla="*/ 26 w 768"/>
                <a:gd name="T43" fmla="*/ 286 h 620"/>
                <a:gd name="T44" fmla="*/ 32 w 768"/>
                <a:gd name="T45" fmla="*/ 232 h 620"/>
                <a:gd name="T46" fmla="*/ 81 w 768"/>
                <a:gd name="T47" fmla="*/ 177 h 620"/>
                <a:gd name="T48" fmla="*/ 110 w 768"/>
                <a:gd name="T49" fmla="*/ 136 h 620"/>
                <a:gd name="T50" fmla="*/ 125 w 768"/>
                <a:gd name="T51" fmla="*/ 84 h 620"/>
                <a:gd name="T52" fmla="*/ 152 w 768"/>
                <a:gd name="T53" fmla="*/ 52 h 620"/>
                <a:gd name="T54" fmla="*/ 165 w 768"/>
                <a:gd name="T55" fmla="*/ 33 h 620"/>
                <a:gd name="T56" fmla="*/ 197 w 768"/>
                <a:gd name="T57" fmla="*/ 24 h 620"/>
                <a:gd name="T58" fmla="*/ 203 w 768"/>
                <a:gd name="T59" fmla="*/ 85 h 620"/>
                <a:gd name="T60" fmla="*/ 254 w 768"/>
                <a:gd name="T61" fmla="*/ 133 h 620"/>
                <a:gd name="T62" fmla="*/ 282 w 768"/>
                <a:gd name="T63" fmla="*/ 214 h 620"/>
                <a:gd name="T64" fmla="*/ 312 w 768"/>
                <a:gd name="T65" fmla="*/ 208 h 620"/>
                <a:gd name="T66" fmla="*/ 312 w 768"/>
                <a:gd name="T67" fmla="*/ 147 h 620"/>
                <a:gd name="T68" fmla="*/ 336 w 768"/>
                <a:gd name="T69" fmla="*/ 130 h 620"/>
                <a:gd name="T70" fmla="*/ 357 w 768"/>
                <a:gd name="T71" fmla="*/ 115 h 620"/>
                <a:gd name="T72" fmla="*/ 390 w 768"/>
                <a:gd name="T73" fmla="*/ 100 h 620"/>
                <a:gd name="T74" fmla="*/ 444 w 768"/>
                <a:gd name="T75" fmla="*/ 115 h 620"/>
                <a:gd name="T76" fmla="*/ 497 w 768"/>
                <a:gd name="T77" fmla="*/ 97 h 620"/>
                <a:gd name="T78" fmla="*/ 579 w 768"/>
                <a:gd name="T79" fmla="*/ 42 h 620"/>
                <a:gd name="T80" fmla="*/ 629 w 768"/>
                <a:gd name="T81" fmla="*/ 25 h 620"/>
                <a:gd name="T82" fmla="*/ 656 w 768"/>
                <a:gd name="T83" fmla="*/ 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8" h="620">
                  <a:moveTo>
                    <a:pt x="660" y="0"/>
                  </a:moveTo>
                  <a:cubicBezTo>
                    <a:pt x="661" y="14"/>
                    <a:pt x="661" y="38"/>
                    <a:pt x="668" y="52"/>
                  </a:cubicBezTo>
                  <a:cubicBezTo>
                    <a:pt x="670" y="61"/>
                    <a:pt x="673" y="69"/>
                    <a:pt x="677" y="78"/>
                  </a:cubicBezTo>
                  <a:cubicBezTo>
                    <a:pt x="678" y="85"/>
                    <a:pt x="682" y="91"/>
                    <a:pt x="686" y="97"/>
                  </a:cubicBezTo>
                  <a:cubicBezTo>
                    <a:pt x="687" y="117"/>
                    <a:pt x="686" y="154"/>
                    <a:pt x="695" y="172"/>
                  </a:cubicBezTo>
                  <a:cubicBezTo>
                    <a:pt x="697" y="181"/>
                    <a:pt x="703" y="185"/>
                    <a:pt x="708" y="192"/>
                  </a:cubicBezTo>
                  <a:cubicBezTo>
                    <a:pt x="717" y="203"/>
                    <a:pt x="720" y="218"/>
                    <a:pt x="728" y="229"/>
                  </a:cubicBezTo>
                  <a:cubicBezTo>
                    <a:pt x="731" y="243"/>
                    <a:pt x="726" y="225"/>
                    <a:pt x="734" y="237"/>
                  </a:cubicBezTo>
                  <a:cubicBezTo>
                    <a:pt x="736" y="240"/>
                    <a:pt x="735" y="244"/>
                    <a:pt x="737" y="247"/>
                  </a:cubicBezTo>
                  <a:cubicBezTo>
                    <a:pt x="739" y="257"/>
                    <a:pt x="743" y="268"/>
                    <a:pt x="750" y="276"/>
                  </a:cubicBezTo>
                  <a:cubicBezTo>
                    <a:pt x="754" y="289"/>
                    <a:pt x="757" y="298"/>
                    <a:pt x="768" y="306"/>
                  </a:cubicBezTo>
                  <a:cubicBezTo>
                    <a:pt x="742" y="341"/>
                    <a:pt x="726" y="342"/>
                    <a:pt x="680" y="343"/>
                  </a:cubicBezTo>
                  <a:cubicBezTo>
                    <a:pt x="671" y="345"/>
                    <a:pt x="667" y="351"/>
                    <a:pt x="659" y="354"/>
                  </a:cubicBezTo>
                  <a:cubicBezTo>
                    <a:pt x="646" y="359"/>
                    <a:pt x="631" y="361"/>
                    <a:pt x="617" y="363"/>
                  </a:cubicBezTo>
                  <a:cubicBezTo>
                    <a:pt x="608" y="361"/>
                    <a:pt x="600" y="358"/>
                    <a:pt x="591" y="357"/>
                  </a:cubicBezTo>
                  <a:cubicBezTo>
                    <a:pt x="585" y="352"/>
                    <a:pt x="578" y="347"/>
                    <a:pt x="570" y="345"/>
                  </a:cubicBezTo>
                  <a:cubicBezTo>
                    <a:pt x="565" y="341"/>
                    <a:pt x="560" y="339"/>
                    <a:pt x="555" y="337"/>
                  </a:cubicBezTo>
                  <a:cubicBezTo>
                    <a:pt x="527" y="342"/>
                    <a:pt x="544" y="341"/>
                    <a:pt x="525" y="352"/>
                  </a:cubicBezTo>
                  <a:cubicBezTo>
                    <a:pt x="520" y="358"/>
                    <a:pt x="507" y="367"/>
                    <a:pt x="507" y="367"/>
                  </a:cubicBezTo>
                  <a:cubicBezTo>
                    <a:pt x="500" y="378"/>
                    <a:pt x="493" y="389"/>
                    <a:pt x="480" y="393"/>
                  </a:cubicBezTo>
                  <a:cubicBezTo>
                    <a:pt x="469" y="404"/>
                    <a:pt x="470" y="403"/>
                    <a:pt x="452" y="405"/>
                  </a:cubicBezTo>
                  <a:cubicBezTo>
                    <a:pt x="445" y="404"/>
                    <a:pt x="438" y="404"/>
                    <a:pt x="431" y="403"/>
                  </a:cubicBezTo>
                  <a:cubicBezTo>
                    <a:pt x="417" y="400"/>
                    <a:pt x="410" y="388"/>
                    <a:pt x="395" y="387"/>
                  </a:cubicBezTo>
                  <a:cubicBezTo>
                    <a:pt x="387" y="388"/>
                    <a:pt x="382" y="387"/>
                    <a:pt x="384" y="396"/>
                  </a:cubicBezTo>
                  <a:cubicBezTo>
                    <a:pt x="382" y="455"/>
                    <a:pt x="389" y="439"/>
                    <a:pt x="336" y="445"/>
                  </a:cubicBezTo>
                  <a:cubicBezTo>
                    <a:pt x="330" y="447"/>
                    <a:pt x="326" y="450"/>
                    <a:pt x="320" y="453"/>
                  </a:cubicBezTo>
                  <a:cubicBezTo>
                    <a:pt x="316" y="460"/>
                    <a:pt x="317" y="464"/>
                    <a:pt x="309" y="469"/>
                  </a:cubicBezTo>
                  <a:cubicBezTo>
                    <a:pt x="307" y="472"/>
                    <a:pt x="307" y="477"/>
                    <a:pt x="305" y="480"/>
                  </a:cubicBezTo>
                  <a:cubicBezTo>
                    <a:pt x="300" y="488"/>
                    <a:pt x="291" y="494"/>
                    <a:pt x="285" y="502"/>
                  </a:cubicBezTo>
                  <a:cubicBezTo>
                    <a:pt x="281" y="535"/>
                    <a:pt x="281" y="531"/>
                    <a:pt x="245" y="532"/>
                  </a:cubicBezTo>
                  <a:cubicBezTo>
                    <a:pt x="236" y="534"/>
                    <a:pt x="228" y="536"/>
                    <a:pt x="219" y="538"/>
                  </a:cubicBezTo>
                  <a:cubicBezTo>
                    <a:pt x="214" y="540"/>
                    <a:pt x="210" y="543"/>
                    <a:pt x="206" y="546"/>
                  </a:cubicBezTo>
                  <a:cubicBezTo>
                    <a:pt x="200" y="557"/>
                    <a:pt x="188" y="577"/>
                    <a:pt x="177" y="583"/>
                  </a:cubicBezTo>
                  <a:cubicBezTo>
                    <a:pt x="173" y="590"/>
                    <a:pt x="166" y="591"/>
                    <a:pt x="158" y="592"/>
                  </a:cubicBezTo>
                  <a:cubicBezTo>
                    <a:pt x="54" y="591"/>
                    <a:pt x="70" y="620"/>
                    <a:pt x="45" y="582"/>
                  </a:cubicBezTo>
                  <a:cubicBezTo>
                    <a:pt x="41" y="576"/>
                    <a:pt x="38" y="569"/>
                    <a:pt x="32" y="565"/>
                  </a:cubicBezTo>
                  <a:cubicBezTo>
                    <a:pt x="29" y="559"/>
                    <a:pt x="28" y="553"/>
                    <a:pt x="24" y="547"/>
                  </a:cubicBezTo>
                  <a:cubicBezTo>
                    <a:pt x="23" y="522"/>
                    <a:pt x="25" y="510"/>
                    <a:pt x="18" y="490"/>
                  </a:cubicBezTo>
                  <a:cubicBezTo>
                    <a:pt x="20" y="466"/>
                    <a:pt x="22" y="442"/>
                    <a:pt x="44" y="429"/>
                  </a:cubicBezTo>
                  <a:cubicBezTo>
                    <a:pt x="47" y="414"/>
                    <a:pt x="51" y="394"/>
                    <a:pt x="38" y="384"/>
                  </a:cubicBezTo>
                  <a:cubicBezTo>
                    <a:pt x="30" y="371"/>
                    <a:pt x="32" y="375"/>
                    <a:pt x="12" y="373"/>
                  </a:cubicBezTo>
                  <a:cubicBezTo>
                    <a:pt x="8" y="368"/>
                    <a:pt x="5" y="367"/>
                    <a:pt x="3" y="361"/>
                  </a:cubicBezTo>
                  <a:cubicBezTo>
                    <a:pt x="0" y="346"/>
                    <a:pt x="1" y="335"/>
                    <a:pt x="15" y="328"/>
                  </a:cubicBezTo>
                  <a:cubicBezTo>
                    <a:pt x="22" y="315"/>
                    <a:pt x="18" y="299"/>
                    <a:pt x="26" y="286"/>
                  </a:cubicBezTo>
                  <a:cubicBezTo>
                    <a:pt x="23" y="261"/>
                    <a:pt x="27" y="269"/>
                    <a:pt x="21" y="258"/>
                  </a:cubicBezTo>
                  <a:cubicBezTo>
                    <a:pt x="23" y="248"/>
                    <a:pt x="27" y="241"/>
                    <a:pt x="32" y="232"/>
                  </a:cubicBezTo>
                  <a:cubicBezTo>
                    <a:pt x="35" y="214"/>
                    <a:pt x="44" y="204"/>
                    <a:pt x="59" y="195"/>
                  </a:cubicBezTo>
                  <a:cubicBezTo>
                    <a:pt x="65" y="185"/>
                    <a:pt x="73" y="184"/>
                    <a:pt x="81" y="177"/>
                  </a:cubicBezTo>
                  <a:cubicBezTo>
                    <a:pt x="89" y="170"/>
                    <a:pt x="95" y="163"/>
                    <a:pt x="102" y="156"/>
                  </a:cubicBezTo>
                  <a:cubicBezTo>
                    <a:pt x="105" y="149"/>
                    <a:pt x="107" y="143"/>
                    <a:pt x="110" y="136"/>
                  </a:cubicBezTo>
                  <a:cubicBezTo>
                    <a:pt x="111" y="124"/>
                    <a:pt x="113" y="114"/>
                    <a:pt x="119" y="103"/>
                  </a:cubicBezTo>
                  <a:cubicBezTo>
                    <a:pt x="120" y="97"/>
                    <a:pt x="122" y="90"/>
                    <a:pt x="125" y="84"/>
                  </a:cubicBezTo>
                  <a:cubicBezTo>
                    <a:pt x="127" y="75"/>
                    <a:pt x="122" y="47"/>
                    <a:pt x="126" y="42"/>
                  </a:cubicBezTo>
                  <a:cubicBezTo>
                    <a:pt x="130" y="37"/>
                    <a:pt x="147" y="51"/>
                    <a:pt x="152" y="52"/>
                  </a:cubicBezTo>
                  <a:cubicBezTo>
                    <a:pt x="157" y="55"/>
                    <a:pt x="163" y="55"/>
                    <a:pt x="158" y="48"/>
                  </a:cubicBezTo>
                  <a:cubicBezTo>
                    <a:pt x="159" y="40"/>
                    <a:pt x="159" y="38"/>
                    <a:pt x="165" y="33"/>
                  </a:cubicBezTo>
                  <a:cubicBezTo>
                    <a:pt x="171" y="23"/>
                    <a:pt x="170" y="19"/>
                    <a:pt x="183" y="18"/>
                  </a:cubicBezTo>
                  <a:cubicBezTo>
                    <a:pt x="189" y="19"/>
                    <a:pt x="192" y="21"/>
                    <a:pt x="197" y="24"/>
                  </a:cubicBezTo>
                  <a:cubicBezTo>
                    <a:pt x="195" y="36"/>
                    <a:pt x="194" y="45"/>
                    <a:pt x="186" y="55"/>
                  </a:cubicBezTo>
                  <a:cubicBezTo>
                    <a:pt x="182" y="73"/>
                    <a:pt x="189" y="78"/>
                    <a:pt x="203" y="85"/>
                  </a:cubicBezTo>
                  <a:cubicBezTo>
                    <a:pt x="211" y="98"/>
                    <a:pt x="221" y="97"/>
                    <a:pt x="236" y="102"/>
                  </a:cubicBezTo>
                  <a:cubicBezTo>
                    <a:pt x="243" y="107"/>
                    <a:pt x="246" y="128"/>
                    <a:pt x="254" y="133"/>
                  </a:cubicBezTo>
                  <a:cubicBezTo>
                    <a:pt x="254" y="148"/>
                    <a:pt x="245" y="191"/>
                    <a:pt x="266" y="207"/>
                  </a:cubicBezTo>
                  <a:cubicBezTo>
                    <a:pt x="269" y="212"/>
                    <a:pt x="277" y="210"/>
                    <a:pt x="282" y="214"/>
                  </a:cubicBezTo>
                  <a:cubicBezTo>
                    <a:pt x="286" y="225"/>
                    <a:pt x="293" y="225"/>
                    <a:pt x="303" y="225"/>
                  </a:cubicBezTo>
                  <a:cubicBezTo>
                    <a:pt x="310" y="221"/>
                    <a:pt x="308" y="215"/>
                    <a:pt x="312" y="208"/>
                  </a:cubicBezTo>
                  <a:cubicBezTo>
                    <a:pt x="314" y="204"/>
                    <a:pt x="314" y="211"/>
                    <a:pt x="314" y="201"/>
                  </a:cubicBezTo>
                  <a:cubicBezTo>
                    <a:pt x="314" y="191"/>
                    <a:pt x="309" y="158"/>
                    <a:pt x="312" y="147"/>
                  </a:cubicBezTo>
                  <a:cubicBezTo>
                    <a:pt x="316" y="127"/>
                    <a:pt x="309" y="141"/>
                    <a:pt x="332" y="135"/>
                  </a:cubicBezTo>
                  <a:cubicBezTo>
                    <a:pt x="334" y="134"/>
                    <a:pt x="334" y="131"/>
                    <a:pt x="336" y="130"/>
                  </a:cubicBezTo>
                  <a:cubicBezTo>
                    <a:pt x="337" y="129"/>
                    <a:pt x="339" y="129"/>
                    <a:pt x="341" y="129"/>
                  </a:cubicBezTo>
                  <a:cubicBezTo>
                    <a:pt x="342" y="122"/>
                    <a:pt x="357" y="115"/>
                    <a:pt x="357" y="115"/>
                  </a:cubicBezTo>
                  <a:cubicBezTo>
                    <a:pt x="364" y="118"/>
                    <a:pt x="369" y="120"/>
                    <a:pt x="377" y="121"/>
                  </a:cubicBezTo>
                  <a:cubicBezTo>
                    <a:pt x="390" y="119"/>
                    <a:pt x="379" y="106"/>
                    <a:pt x="390" y="100"/>
                  </a:cubicBezTo>
                  <a:cubicBezTo>
                    <a:pt x="399" y="102"/>
                    <a:pt x="410" y="104"/>
                    <a:pt x="419" y="106"/>
                  </a:cubicBezTo>
                  <a:cubicBezTo>
                    <a:pt x="426" y="113"/>
                    <a:pt x="436" y="109"/>
                    <a:pt x="444" y="115"/>
                  </a:cubicBezTo>
                  <a:cubicBezTo>
                    <a:pt x="457" y="114"/>
                    <a:pt x="461" y="126"/>
                    <a:pt x="474" y="120"/>
                  </a:cubicBezTo>
                  <a:cubicBezTo>
                    <a:pt x="479" y="114"/>
                    <a:pt x="491" y="102"/>
                    <a:pt x="497" y="97"/>
                  </a:cubicBezTo>
                  <a:cubicBezTo>
                    <a:pt x="499" y="92"/>
                    <a:pt x="522" y="86"/>
                    <a:pt x="528" y="81"/>
                  </a:cubicBezTo>
                  <a:cubicBezTo>
                    <a:pt x="543" y="56"/>
                    <a:pt x="551" y="47"/>
                    <a:pt x="579" y="42"/>
                  </a:cubicBezTo>
                  <a:cubicBezTo>
                    <a:pt x="590" y="38"/>
                    <a:pt x="600" y="35"/>
                    <a:pt x="611" y="31"/>
                  </a:cubicBezTo>
                  <a:cubicBezTo>
                    <a:pt x="617" y="27"/>
                    <a:pt x="622" y="27"/>
                    <a:pt x="629" y="25"/>
                  </a:cubicBezTo>
                  <a:cubicBezTo>
                    <a:pt x="633" y="23"/>
                    <a:pt x="637" y="23"/>
                    <a:pt x="641" y="21"/>
                  </a:cubicBezTo>
                  <a:cubicBezTo>
                    <a:pt x="647" y="17"/>
                    <a:pt x="650" y="10"/>
                    <a:pt x="656" y="6"/>
                  </a:cubicBezTo>
                  <a:cubicBezTo>
                    <a:pt x="659" y="1"/>
                    <a:pt x="658" y="2"/>
                    <a:pt x="660" y="0"/>
                  </a:cubicBezTo>
                  <a:close/>
                </a:path>
              </a:pathLst>
            </a:custGeom>
            <a:grpFill/>
            <a:ln w="19050" cap="flat" cmpd="sng">
              <a:solidFill>
                <a:srgbClr val="ECE2D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pt-BR" sz="500"/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7468877" y="2501019"/>
              <a:ext cx="483475" cy="543909"/>
            </a:xfrm>
            <a:custGeom>
              <a:avLst/>
              <a:gdLst>
                <a:gd name="T0" fmla="*/ 512 w 617"/>
                <a:gd name="T1" fmla="*/ 63 h 694"/>
                <a:gd name="T2" fmla="*/ 533 w 617"/>
                <a:gd name="T3" fmla="*/ 137 h 694"/>
                <a:gd name="T4" fmla="*/ 568 w 617"/>
                <a:gd name="T5" fmla="*/ 167 h 694"/>
                <a:gd name="T6" fmla="*/ 542 w 617"/>
                <a:gd name="T7" fmla="*/ 210 h 694"/>
                <a:gd name="T8" fmla="*/ 529 w 617"/>
                <a:gd name="T9" fmla="*/ 242 h 694"/>
                <a:gd name="T10" fmla="*/ 496 w 617"/>
                <a:gd name="T11" fmla="*/ 285 h 694"/>
                <a:gd name="T12" fmla="*/ 518 w 617"/>
                <a:gd name="T13" fmla="*/ 338 h 694"/>
                <a:gd name="T14" fmla="*/ 550 w 617"/>
                <a:gd name="T15" fmla="*/ 441 h 694"/>
                <a:gd name="T16" fmla="*/ 583 w 617"/>
                <a:gd name="T17" fmla="*/ 480 h 694"/>
                <a:gd name="T18" fmla="*/ 616 w 617"/>
                <a:gd name="T19" fmla="*/ 512 h 694"/>
                <a:gd name="T20" fmla="*/ 593 w 617"/>
                <a:gd name="T21" fmla="*/ 564 h 694"/>
                <a:gd name="T22" fmla="*/ 560 w 617"/>
                <a:gd name="T23" fmla="*/ 600 h 694"/>
                <a:gd name="T24" fmla="*/ 521 w 617"/>
                <a:gd name="T25" fmla="*/ 633 h 694"/>
                <a:gd name="T26" fmla="*/ 482 w 617"/>
                <a:gd name="T27" fmla="*/ 678 h 694"/>
                <a:gd name="T28" fmla="*/ 458 w 617"/>
                <a:gd name="T29" fmla="*/ 662 h 694"/>
                <a:gd name="T30" fmla="*/ 413 w 617"/>
                <a:gd name="T31" fmla="*/ 635 h 694"/>
                <a:gd name="T32" fmla="*/ 350 w 617"/>
                <a:gd name="T33" fmla="*/ 608 h 694"/>
                <a:gd name="T34" fmla="*/ 284 w 617"/>
                <a:gd name="T35" fmla="*/ 551 h 694"/>
                <a:gd name="T36" fmla="*/ 244 w 617"/>
                <a:gd name="T37" fmla="*/ 515 h 694"/>
                <a:gd name="T38" fmla="*/ 215 w 617"/>
                <a:gd name="T39" fmla="*/ 476 h 694"/>
                <a:gd name="T40" fmla="*/ 167 w 617"/>
                <a:gd name="T41" fmla="*/ 428 h 694"/>
                <a:gd name="T42" fmla="*/ 143 w 617"/>
                <a:gd name="T43" fmla="*/ 377 h 694"/>
                <a:gd name="T44" fmla="*/ 116 w 617"/>
                <a:gd name="T45" fmla="*/ 350 h 694"/>
                <a:gd name="T46" fmla="*/ 86 w 617"/>
                <a:gd name="T47" fmla="*/ 318 h 694"/>
                <a:gd name="T48" fmla="*/ 28 w 617"/>
                <a:gd name="T49" fmla="*/ 270 h 694"/>
                <a:gd name="T50" fmla="*/ 20 w 617"/>
                <a:gd name="T51" fmla="*/ 257 h 694"/>
                <a:gd name="T52" fmla="*/ 82 w 617"/>
                <a:gd name="T53" fmla="*/ 248 h 694"/>
                <a:gd name="T54" fmla="*/ 124 w 617"/>
                <a:gd name="T55" fmla="*/ 197 h 694"/>
                <a:gd name="T56" fmla="*/ 179 w 617"/>
                <a:gd name="T57" fmla="*/ 168 h 694"/>
                <a:gd name="T58" fmla="*/ 211 w 617"/>
                <a:gd name="T59" fmla="*/ 144 h 694"/>
                <a:gd name="T60" fmla="*/ 229 w 617"/>
                <a:gd name="T61" fmla="*/ 117 h 694"/>
                <a:gd name="T62" fmla="*/ 286 w 617"/>
                <a:gd name="T63" fmla="*/ 98 h 694"/>
                <a:gd name="T64" fmla="*/ 332 w 617"/>
                <a:gd name="T65" fmla="*/ 54 h 694"/>
                <a:gd name="T66" fmla="*/ 365 w 617"/>
                <a:gd name="T67" fmla="*/ 66 h 694"/>
                <a:gd name="T68" fmla="*/ 395 w 617"/>
                <a:gd name="T69" fmla="*/ 48 h 694"/>
                <a:gd name="T70" fmla="*/ 413 w 617"/>
                <a:gd name="T71" fmla="*/ 32 h 694"/>
                <a:gd name="T72" fmla="*/ 466 w 617"/>
                <a:gd name="T73" fmla="*/ 3 h 694"/>
                <a:gd name="T74" fmla="*/ 529 w 617"/>
                <a:gd name="T75" fmla="*/ 27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7" h="694">
                  <a:moveTo>
                    <a:pt x="529" y="27"/>
                  </a:moveTo>
                  <a:cubicBezTo>
                    <a:pt x="527" y="42"/>
                    <a:pt x="521" y="51"/>
                    <a:pt x="512" y="63"/>
                  </a:cubicBezTo>
                  <a:cubicBezTo>
                    <a:pt x="511" y="80"/>
                    <a:pt x="504" y="116"/>
                    <a:pt x="521" y="129"/>
                  </a:cubicBezTo>
                  <a:cubicBezTo>
                    <a:pt x="525" y="135"/>
                    <a:pt x="527" y="134"/>
                    <a:pt x="533" y="137"/>
                  </a:cubicBezTo>
                  <a:cubicBezTo>
                    <a:pt x="537" y="145"/>
                    <a:pt x="549" y="151"/>
                    <a:pt x="557" y="155"/>
                  </a:cubicBezTo>
                  <a:cubicBezTo>
                    <a:pt x="561" y="160"/>
                    <a:pt x="565" y="162"/>
                    <a:pt x="568" y="167"/>
                  </a:cubicBezTo>
                  <a:cubicBezTo>
                    <a:pt x="558" y="169"/>
                    <a:pt x="561" y="177"/>
                    <a:pt x="554" y="183"/>
                  </a:cubicBezTo>
                  <a:cubicBezTo>
                    <a:pt x="553" y="203"/>
                    <a:pt x="554" y="200"/>
                    <a:pt x="542" y="210"/>
                  </a:cubicBezTo>
                  <a:cubicBezTo>
                    <a:pt x="539" y="215"/>
                    <a:pt x="535" y="217"/>
                    <a:pt x="533" y="222"/>
                  </a:cubicBezTo>
                  <a:cubicBezTo>
                    <a:pt x="532" y="229"/>
                    <a:pt x="533" y="237"/>
                    <a:pt x="529" y="242"/>
                  </a:cubicBezTo>
                  <a:cubicBezTo>
                    <a:pt x="523" y="251"/>
                    <a:pt x="511" y="255"/>
                    <a:pt x="505" y="264"/>
                  </a:cubicBezTo>
                  <a:cubicBezTo>
                    <a:pt x="500" y="271"/>
                    <a:pt x="501" y="279"/>
                    <a:pt x="496" y="285"/>
                  </a:cubicBezTo>
                  <a:cubicBezTo>
                    <a:pt x="497" y="292"/>
                    <a:pt x="502" y="302"/>
                    <a:pt x="505" y="309"/>
                  </a:cubicBezTo>
                  <a:cubicBezTo>
                    <a:pt x="507" y="320"/>
                    <a:pt x="509" y="331"/>
                    <a:pt x="518" y="338"/>
                  </a:cubicBezTo>
                  <a:cubicBezTo>
                    <a:pt x="522" y="346"/>
                    <a:pt x="528" y="352"/>
                    <a:pt x="532" y="359"/>
                  </a:cubicBezTo>
                  <a:cubicBezTo>
                    <a:pt x="539" y="402"/>
                    <a:pt x="525" y="407"/>
                    <a:pt x="550" y="441"/>
                  </a:cubicBezTo>
                  <a:cubicBezTo>
                    <a:pt x="553" y="455"/>
                    <a:pt x="551" y="471"/>
                    <a:pt x="568" y="474"/>
                  </a:cubicBezTo>
                  <a:cubicBezTo>
                    <a:pt x="573" y="477"/>
                    <a:pt x="578" y="477"/>
                    <a:pt x="583" y="480"/>
                  </a:cubicBezTo>
                  <a:cubicBezTo>
                    <a:pt x="588" y="487"/>
                    <a:pt x="593" y="490"/>
                    <a:pt x="601" y="492"/>
                  </a:cubicBezTo>
                  <a:cubicBezTo>
                    <a:pt x="610" y="499"/>
                    <a:pt x="612" y="501"/>
                    <a:pt x="616" y="512"/>
                  </a:cubicBezTo>
                  <a:cubicBezTo>
                    <a:pt x="617" y="521"/>
                    <a:pt x="613" y="527"/>
                    <a:pt x="605" y="530"/>
                  </a:cubicBezTo>
                  <a:cubicBezTo>
                    <a:pt x="603" y="542"/>
                    <a:pt x="602" y="556"/>
                    <a:pt x="593" y="564"/>
                  </a:cubicBezTo>
                  <a:cubicBezTo>
                    <a:pt x="589" y="571"/>
                    <a:pt x="581" y="580"/>
                    <a:pt x="575" y="585"/>
                  </a:cubicBezTo>
                  <a:cubicBezTo>
                    <a:pt x="574" y="592"/>
                    <a:pt x="567" y="599"/>
                    <a:pt x="560" y="600"/>
                  </a:cubicBezTo>
                  <a:cubicBezTo>
                    <a:pt x="553" y="606"/>
                    <a:pt x="547" y="613"/>
                    <a:pt x="539" y="618"/>
                  </a:cubicBezTo>
                  <a:cubicBezTo>
                    <a:pt x="534" y="624"/>
                    <a:pt x="527" y="628"/>
                    <a:pt x="521" y="633"/>
                  </a:cubicBezTo>
                  <a:cubicBezTo>
                    <a:pt x="514" y="645"/>
                    <a:pt x="504" y="658"/>
                    <a:pt x="491" y="666"/>
                  </a:cubicBezTo>
                  <a:cubicBezTo>
                    <a:pt x="490" y="673"/>
                    <a:pt x="488" y="674"/>
                    <a:pt x="482" y="678"/>
                  </a:cubicBezTo>
                  <a:cubicBezTo>
                    <a:pt x="480" y="690"/>
                    <a:pt x="473" y="694"/>
                    <a:pt x="467" y="693"/>
                  </a:cubicBezTo>
                  <a:cubicBezTo>
                    <a:pt x="462" y="689"/>
                    <a:pt x="463" y="666"/>
                    <a:pt x="458" y="662"/>
                  </a:cubicBezTo>
                  <a:cubicBezTo>
                    <a:pt x="454" y="656"/>
                    <a:pt x="447" y="654"/>
                    <a:pt x="440" y="650"/>
                  </a:cubicBezTo>
                  <a:cubicBezTo>
                    <a:pt x="435" y="644"/>
                    <a:pt x="421" y="637"/>
                    <a:pt x="413" y="635"/>
                  </a:cubicBezTo>
                  <a:cubicBezTo>
                    <a:pt x="400" y="628"/>
                    <a:pt x="396" y="617"/>
                    <a:pt x="380" y="614"/>
                  </a:cubicBezTo>
                  <a:cubicBezTo>
                    <a:pt x="372" y="610"/>
                    <a:pt x="359" y="609"/>
                    <a:pt x="350" y="608"/>
                  </a:cubicBezTo>
                  <a:cubicBezTo>
                    <a:pt x="345" y="603"/>
                    <a:pt x="339" y="599"/>
                    <a:pt x="334" y="594"/>
                  </a:cubicBezTo>
                  <a:cubicBezTo>
                    <a:pt x="324" y="574"/>
                    <a:pt x="302" y="564"/>
                    <a:pt x="284" y="551"/>
                  </a:cubicBezTo>
                  <a:cubicBezTo>
                    <a:pt x="276" y="545"/>
                    <a:pt x="271" y="537"/>
                    <a:pt x="262" y="534"/>
                  </a:cubicBezTo>
                  <a:cubicBezTo>
                    <a:pt x="257" y="528"/>
                    <a:pt x="250" y="520"/>
                    <a:pt x="244" y="515"/>
                  </a:cubicBezTo>
                  <a:cubicBezTo>
                    <a:pt x="239" y="507"/>
                    <a:pt x="235" y="500"/>
                    <a:pt x="230" y="492"/>
                  </a:cubicBezTo>
                  <a:cubicBezTo>
                    <a:pt x="229" y="484"/>
                    <a:pt x="223" y="477"/>
                    <a:pt x="215" y="476"/>
                  </a:cubicBezTo>
                  <a:cubicBezTo>
                    <a:pt x="207" y="472"/>
                    <a:pt x="190" y="462"/>
                    <a:pt x="184" y="455"/>
                  </a:cubicBezTo>
                  <a:cubicBezTo>
                    <a:pt x="177" y="447"/>
                    <a:pt x="173" y="436"/>
                    <a:pt x="167" y="428"/>
                  </a:cubicBezTo>
                  <a:cubicBezTo>
                    <a:pt x="166" y="421"/>
                    <a:pt x="159" y="417"/>
                    <a:pt x="155" y="411"/>
                  </a:cubicBezTo>
                  <a:cubicBezTo>
                    <a:pt x="154" y="398"/>
                    <a:pt x="155" y="384"/>
                    <a:pt x="143" y="377"/>
                  </a:cubicBezTo>
                  <a:cubicBezTo>
                    <a:pt x="142" y="370"/>
                    <a:pt x="134" y="366"/>
                    <a:pt x="128" y="362"/>
                  </a:cubicBezTo>
                  <a:cubicBezTo>
                    <a:pt x="125" y="357"/>
                    <a:pt x="116" y="350"/>
                    <a:pt x="116" y="350"/>
                  </a:cubicBezTo>
                  <a:cubicBezTo>
                    <a:pt x="112" y="343"/>
                    <a:pt x="105" y="334"/>
                    <a:pt x="98" y="330"/>
                  </a:cubicBezTo>
                  <a:cubicBezTo>
                    <a:pt x="90" y="319"/>
                    <a:pt x="94" y="323"/>
                    <a:pt x="86" y="318"/>
                  </a:cubicBezTo>
                  <a:cubicBezTo>
                    <a:pt x="79" y="309"/>
                    <a:pt x="75" y="304"/>
                    <a:pt x="64" y="302"/>
                  </a:cubicBezTo>
                  <a:cubicBezTo>
                    <a:pt x="50" y="294"/>
                    <a:pt x="43" y="277"/>
                    <a:pt x="28" y="270"/>
                  </a:cubicBezTo>
                  <a:cubicBezTo>
                    <a:pt x="15" y="272"/>
                    <a:pt x="12" y="274"/>
                    <a:pt x="4" y="266"/>
                  </a:cubicBezTo>
                  <a:cubicBezTo>
                    <a:pt x="0" y="256"/>
                    <a:pt x="12" y="257"/>
                    <a:pt x="20" y="257"/>
                  </a:cubicBezTo>
                  <a:cubicBezTo>
                    <a:pt x="38" y="256"/>
                    <a:pt x="55" y="256"/>
                    <a:pt x="73" y="255"/>
                  </a:cubicBezTo>
                  <a:cubicBezTo>
                    <a:pt x="77" y="252"/>
                    <a:pt x="77" y="250"/>
                    <a:pt x="82" y="248"/>
                  </a:cubicBezTo>
                  <a:cubicBezTo>
                    <a:pt x="86" y="240"/>
                    <a:pt x="95" y="234"/>
                    <a:pt x="100" y="227"/>
                  </a:cubicBezTo>
                  <a:cubicBezTo>
                    <a:pt x="102" y="214"/>
                    <a:pt x="111" y="199"/>
                    <a:pt x="124" y="197"/>
                  </a:cubicBezTo>
                  <a:cubicBezTo>
                    <a:pt x="148" y="185"/>
                    <a:pt x="173" y="210"/>
                    <a:pt x="185" y="180"/>
                  </a:cubicBezTo>
                  <a:cubicBezTo>
                    <a:pt x="176" y="177"/>
                    <a:pt x="186" y="172"/>
                    <a:pt x="179" y="168"/>
                  </a:cubicBezTo>
                  <a:cubicBezTo>
                    <a:pt x="184" y="165"/>
                    <a:pt x="189" y="165"/>
                    <a:pt x="194" y="161"/>
                  </a:cubicBezTo>
                  <a:cubicBezTo>
                    <a:pt x="198" y="154"/>
                    <a:pt x="204" y="148"/>
                    <a:pt x="211" y="144"/>
                  </a:cubicBezTo>
                  <a:cubicBezTo>
                    <a:pt x="215" y="139"/>
                    <a:pt x="214" y="132"/>
                    <a:pt x="217" y="128"/>
                  </a:cubicBezTo>
                  <a:cubicBezTo>
                    <a:pt x="220" y="124"/>
                    <a:pt x="222" y="121"/>
                    <a:pt x="229" y="117"/>
                  </a:cubicBezTo>
                  <a:cubicBezTo>
                    <a:pt x="231" y="105"/>
                    <a:pt x="247" y="108"/>
                    <a:pt x="257" y="107"/>
                  </a:cubicBezTo>
                  <a:cubicBezTo>
                    <a:pt x="268" y="102"/>
                    <a:pt x="280" y="110"/>
                    <a:pt x="286" y="98"/>
                  </a:cubicBezTo>
                  <a:cubicBezTo>
                    <a:pt x="290" y="78"/>
                    <a:pt x="278" y="51"/>
                    <a:pt x="301" y="47"/>
                  </a:cubicBezTo>
                  <a:cubicBezTo>
                    <a:pt x="313" y="48"/>
                    <a:pt x="320" y="53"/>
                    <a:pt x="332" y="54"/>
                  </a:cubicBezTo>
                  <a:cubicBezTo>
                    <a:pt x="343" y="57"/>
                    <a:pt x="347" y="59"/>
                    <a:pt x="356" y="65"/>
                  </a:cubicBezTo>
                  <a:cubicBezTo>
                    <a:pt x="360" y="67"/>
                    <a:pt x="365" y="66"/>
                    <a:pt x="365" y="66"/>
                  </a:cubicBezTo>
                  <a:cubicBezTo>
                    <a:pt x="370" y="72"/>
                    <a:pt x="374" y="61"/>
                    <a:pt x="382" y="62"/>
                  </a:cubicBezTo>
                  <a:cubicBezTo>
                    <a:pt x="386" y="59"/>
                    <a:pt x="391" y="51"/>
                    <a:pt x="395" y="48"/>
                  </a:cubicBezTo>
                  <a:cubicBezTo>
                    <a:pt x="398" y="38"/>
                    <a:pt x="399" y="49"/>
                    <a:pt x="404" y="39"/>
                  </a:cubicBezTo>
                  <a:cubicBezTo>
                    <a:pt x="405" y="34"/>
                    <a:pt x="413" y="32"/>
                    <a:pt x="413" y="32"/>
                  </a:cubicBezTo>
                  <a:cubicBezTo>
                    <a:pt x="419" y="27"/>
                    <a:pt x="430" y="11"/>
                    <a:pt x="439" y="6"/>
                  </a:cubicBezTo>
                  <a:cubicBezTo>
                    <a:pt x="448" y="1"/>
                    <a:pt x="455" y="0"/>
                    <a:pt x="466" y="3"/>
                  </a:cubicBezTo>
                  <a:cubicBezTo>
                    <a:pt x="481" y="7"/>
                    <a:pt x="489" y="19"/>
                    <a:pt x="503" y="26"/>
                  </a:cubicBezTo>
                  <a:cubicBezTo>
                    <a:pt x="504" y="26"/>
                    <a:pt x="529" y="20"/>
                    <a:pt x="529" y="27"/>
                  </a:cubicBezTo>
                  <a:close/>
                </a:path>
              </a:pathLst>
            </a:custGeom>
            <a:grpFill/>
            <a:ln w="19050" cap="flat" cmpd="sng">
              <a:solidFill>
                <a:srgbClr val="ECE2D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pt-BR" sz="500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7902071" y="1819319"/>
              <a:ext cx="646889" cy="651241"/>
            </a:xfrm>
            <a:custGeom>
              <a:avLst/>
              <a:gdLst>
                <a:gd name="T0" fmla="*/ 675 w 826"/>
                <a:gd name="T1" fmla="*/ 7 h 832"/>
                <a:gd name="T2" fmla="*/ 735 w 826"/>
                <a:gd name="T3" fmla="*/ 60 h 832"/>
                <a:gd name="T4" fmla="*/ 786 w 826"/>
                <a:gd name="T5" fmla="*/ 126 h 832"/>
                <a:gd name="T6" fmla="*/ 766 w 826"/>
                <a:gd name="T7" fmla="*/ 180 h 832"/>
                <a:gd name="T8" fmla="*/ 742 w 826"/>
                <a:gd name="T9" fmla="*/ 210 h 832"/>
                <a:gd name="T10" fmla="*/ 766 w 826"/>
                <a:gd name="T11" fmla="*/ 280 h 832"/>
                <a:gd name="T12" fmla="*/ 799 w 826"/>
                <a:gd name="T13" fmla="*/ 307 h 832"/>
                <a:gd name="T14" fmla="*/ 820 w 826"/>
                <a:gd name="T15" fmla="*/ 348 h 832"/>
                <a:gd name="T16" fmla="*/ 762 w 826"/>
                <a:gd name="T17" fmla="*/ 343 h 832"/>
                <a:gd name="T18" fmla="*/ 717 w 826"/>
                <a:gd name="T19" fmla="*/ 376 h 832"/>
                <a:gd name="T20" fmla="*/ 670 w 826"/>
                <a:gd name="T21" fmla="*/ 429 h 832"/>
                <a:gd name="T22" fmla="*/ 640 w 826"/>
                <a:gd name="T23" fmla="*/ 411 h 832"/>
                <a:gd name="T24" fmla="*/ 610 w 826"/>
                <a:gd name="T25" fmla="*/ 391 h 832"/>
                <a:gd name="T26" fmla="*/ 559 w 826"/>
                <a:gd name="T27" fmla="*/ 409 h 832"/>
                <a:gd name="T28" fmla="*/ 517 w 826"/>
                <a:gd name="T29" fmla="*/ 415 h 832"/>
                <a:gd name="T30" fmla="*/ 487 w 826"/>
                <a:gd name="T31" fmla="*/ 442 h 832"/>
                <a:gd name="T32" fmla="*/ 459 w 826"/>
                <a:gd name="T33" fmla="*/ 513 h 832"/>
                <a:gd name="T34" fmla="*/ 403 w 826"/>
                <a:gd name="T35" fmla="*/ 520 h 832"/>
                <a:gd name="T36" fmla="*/ 372 w 826"/>
                <a:gd name="T37" fmla="*/ 544 h 832"/>
                <a:gd name="T38" fmla="*/ 315 w 826"/>
                <a:gd name="T39" fmla="*/ 607 h 832"/>
                <a:gd name="T40" fmla="*/ 286 w 826"/>
                <a:gd name="T41" fmla="*/ 651 h 832"/>
                <a:gd name="T42" fmla="*/ 250 w 826"/>
                <a:gd name="T43" fmla="*/ 682 h 832"/>
                <a:gd name="T44" fmla="*/ 231 w 826"/>
                <a:gd name="T45" fmla="*/ 703 h 832"/>
                <a:gd name="T46" fmla="*/ 198 w 826"/>
                <a:gd name="T47" fmla="*/ 760 h 832"/>
                <a:gd name="T48" fmla="*/ 175 w 826"/>
                <a:gd name="T49" fmla="*/ 778 h 832"/>
                <a:gd name="T50" fmla="*/ 142 w 826"/>
                <a:gd name="T51" fmla="*/ 798 h 832"/>
                <a:gd name="T52" fmla="*/ 109 w 826"/>
                <a:gd name="T53" fmla="*/ 832 h 832"/>
                <a:gd name="T54" fmla="*/ 88 w 826"/>
                <a:gd name="T55" fmla="*/ 784 h 832"/>
                <a:gd name="T56" fmla="*/ 67 w 826"/>
                <a:gd name="T57" fmla="*/ 744 h 832"/>
                <a:gd name="T58" fmla="*/ 40 w 826"/>
                <a:gd name="T59" fmla="*/ 700 h 832"/>
                <a:gd name="T60" fmla="*/ 31 w 826"/>
                <a:gd name="T61" fmla="*/ 627 h 832"/>
                <a:gd name="T62" fmla="*/ 10 w 826"/>
                <a:gd name="T63" fmla="*/ 577 h 832"/>
                <a:gd name="T64" fmla="*/ 33 w 826"/>
                <a:gd name="T65" fmla="*/ 520 h 832"/>
                <a:gd name="T66" fmla="*/ 57 w 826"/>
                <a:gd name="T67" fmla="*/ 498 h 832"/>
                <a:gd name="T68" fmla="*/ 90 w 826"/>
                <a:gd name="T69" fmla="*/ 459 h 832"/>
                <a:gd name="T70" fmla="*/ 147 w 826"/>
                <a:gd name="T71" fmla="*/ 453 h 832"/>
                <a:gd name="T72" fmla="*/ 183 w 826"/>
                <a:gd name="T73" fmla="*/ 435 h 832"/>
                <a:gd name="T74" fmla="*/ 210 w 826"/>
                <a:gd name="T75" fmla="*/ 417 h 832"/>
                <a:gd name="T76" fmla="*/ 250 w 826"/>
                <a:gd name="T77" fmla="*/ 387 h 832"/>
                <a:gd name="T78" fmla="*/ 297 w 826"/>
                <a:gd name="T79" fmla="*/ 327 h 832"/>
                <a:gd name="T80" fmla="*/ 313 w 826"/>
                <a:gd name="T81" fmla="*/ 298 h 832"/>
                <a:gd name="T82" fmla="*/ 330 w 826"/>
                <a:gd name="T83" fmla="*/ 273 h 832"/>
                <a:gd name="T84" fmla="*/ 360 w 826"/>
                <a:gd name="T85" fmla="*/ 244 h 832"/>
                <a:gd name="T86" fmla="*/ 400 w 826"/>
                <a:gd name="T87" fmla="*/ 223 h 832"/>
                <a:gd name="T88" fmla="*/ 417 w 826"/>
                <a:gd name="T89" fmla="*/ 162 h 832"/>
                <a:gd name="T90" fmla="*/ 432 w 826"/>
                <a:gd name="T91" fmla="*/ 126 h 832"/>
                <a:gd name="T92" fmla="*/ 453 w 826"/>
                <a:gd name="T93" fmla="*/ 49 h 832"/>
                <a:gd name="T94" fmla="*/ 522 w 826"/>
                <a:gd name="T95" fmla="*/ 48 h 832"/>
                <a:gd name="T96" fmla="*/ 571 w 826"/>
                <a:gd name="T97" fmla="*/ 51 h 832"/>
                <a:gd name="T98" fmla="*/ 639 w 826"/>
                <a:gd name="T99" fmla="*/ 36 h 832"/>
                <a:gd name="T100" fmla="*/ 657 w 826"/>
                <a:gd name="T101" fmla="*/ 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26" h="832">
                  <a:moveTo>
                    <a:pt x="657" y="0"/>
                  </a:moveTo>
                  <a:cubicBezTo>
                    <a:pt x="668" y="1"/>
                    <a:pt x="665" y="5"/>
                    <a:pt x="675" y="7"/>
                  </a:cubicBezTo>
                  <a:cubicBezTo>
                    <a:pt x="689" y="25"/>
                    <a:pt x="701" y="34"/>
                    <a:pt x="723" y="39"/>
                  </a:cubicBezTo>
                  <a:cubicBezTo>
                    <a:pt x="724" y="47"/>
                    <a:pt x="731" y="52"/>
                    <a:pt x="735" y="60"/>
                  </a:cubicBezTo>
                  <a:cubicBezTo>
                    <a:pt x="742" y="103"/>
                    <a:pt x="748" y="94"/>
                    <a:pt x="793" y="96"/>
                  </a:cubicBezTo>
                  <a:cubicBezTo>
                    <a:pt x="799" y="109"/>
                    <a:pt x="792" y="116"/>
                    <a:pt x="786" y="126"/>
                  </a:cubicBezTo>
                  <a:cubicBezTo>
                    <a:pt x="787" y="139"/>
                    <a:pt x="793" y="157"/>
                    <a:pt x="781" y="166"/>
                  </a:cubicBezTo>
                  <a:cubicBezTo>
                    <a:pt x="777" y="173"/>
                    <a:pt x="773" y="176"/>
                    <a:pt x="766" y="180"/>
                  </a:cubicBezTo>
                  <a:cubicBezTo>
                    <a:pt x="762" y="186"/>
                    <a:pt x="758" y="187"/>
                    <a:pt x="753" y="192"/>
                  </a:cubicBezTo>
                  <a:cubicBezTo>
                    <a:pt x="749" y="196"/>
                    <a:pt x="745" y="204"/>
                    <a:pt x="742" y="210"/>
                  </a:cubicBezTo>
                  <a:cubicBezTo>
                    <a:pt x="739" y="225"/>
                    <a:pt x="734" y="248"/>
                    <a:pt x="748" y="259"/>
                  </a:cubicBezTo>
                  <a:cubicBezTo>
                    <a:pt x="752" y="269"/>
                    <a:pt x="754" y="278"/>
                    <a:pt x="766" y="280"/>
                  </a:cubicBezTo>
                  <a:cubicBezTo>
                    <a:pt x="769" y="287"/>
                    <a:pt x="776" y="288"/>
                    <a:pt x="783" y="289"/>
                  </a:cubicBezTo>
                  <a:cubicBezTo>
                    <a:pt x="784" y="294"/>
                    <a:pt x="793" y="303"/>
                    <a:pt x="799" y="307"/>
                  </a:cubicBezTo>
                  <a:cubicBezTo>
                    <a:pt x="804" y="316"/>
                    <a:pt x="810" y="329"/>
                    <a:pt x="820" y="331"/>
                  </a:cubicBezTo>
                  <a:cubicBezTo>
                    <a:pt x="822" y="335"/>
                    <a:pt x="826" y="345"/>
                    <a:pt x="820" y="348"/>
                  </a:cubicBezTo>
                  <a:cubicBezTo>
                    <a:pt x="815" y="350"/>
                    <a:pt x="805" y="345"/>
                    <a:pt x="805" y="345"/>
                  </a:cubicBezTo>
                  <a:cubicBezTo>
                    <a:pt x="791" y="338"/>
                    <a:pt x="778" y="343"/>
                    <a:pt x="762" y="343"/>
                  </a:cubicBezTo>
                  <a:cubicBezTo>
                    <a:pt x="753" y="347"/>
                    <a:pt x="744" y="352"/>
                    <a:pt x="736" y="357"/>
                  </a:cubicBezTo>
                  <a:cubicBezTo>
                    <a:pt x="729" y="366"/>
                    <a:pt x="726" y="369"/>
                    <a:pt x="717" y="376"/>
                  </a:cubicBezTo>
                  <a:cubicBezTo>
                    <a:pt x="714" y="380"/>
                    <a:pt x="695" y="402"/>
                    <a:pt x="691" y="406"/>
                  </a:cubicBezTo>
                  <a:cubicBezTo>
                    <a:pt x="686" y="415"/>
                    <a:pt x="680" y="425"/>
                    <a:pt x="670" y="429"/>
                  </a:cubicBezTo>
                  <a:cubicBezTo>
                    <a:pt x="665" y="428"/>
                    <a:pt x="659" y="429"/>
                    <a:pt x="655" y="426"/>
                  </a:cubicBezTo>
                  <a:cubicBezTo>
                    <a:pt x="648" y="420"/>
                    <a:pt x="649" y="413"/>
                    <a:pt x="640" y="411"/>
                  </a:cubicBezTo>
                  <a:cubicBezTo>
                    <a:pt x="636" y="405"/>
                    <a:pt x="635" y="403"/>
                    <a:pt x="628" y="402"/>
                  </a:cubicBezTo>
                  <a:cubicBezTo>
                    <a:pt x="622" y="399"/>
                    <a:pt x="616" y="395"/>
                    <a:pt x="610" y="391"/>
                  </a:cubicBezTo>
                  <a:cubicBezTo>
                    <a:pt x="603" y="394"/>
                    <a:pt x="598" y="407"/>
                    <a:pt x="591" y="408"/>
                  </a:cubicBezTo>
                  <a:cubicBezTo>
                    <a:pt x="580" y="409"/>
                    <a:pt x="570" y="409"/>
                    <a:pt x="559" y="409"/>
                  </a:cubicBezTo>
                  <a:cubicBezTo>
                    <a:pt x="553" y="410"/>
                    <a:pt x="547" y="411"/>
                    <a:pt x="541" y="412"/>
                  </a:cubicBezTo>
                  <a:cubicBezTo>
                    <a:pt x="533" y="413"/>
                    <a:pt x="517" y="415"/>
                    <a:pt x="517" y="415"/>
                  </a:cubicBezTo>
                  <a:cubicBezTo>
                    <a:pt x="511" y="418"/>
                    <a:pt x="504" y="421"/>
                    <a:pt x="498" y="424"/>
                  </a:cubicBezTo>
                  <a:cubicBezTo>
                    <a:pt x="494" y="430"/>
                    <a:pt x="490" y="436"/>
                    <a:pt x="487" y="442"/>
                  </a:cubicBezTo>
                  <a:cubicBezTo>
                    <a:pt x="484" y="458"/>
                    <a:pt x="491" y="476"/>
                    <a:pt x="480" y="489"/>
                  </a:cubicBezTo>
                  <a:cubicBezTo>
                    <a:pt x="476" y="500"/>
                    <a:pt x="470" y="509"/>
                    <a:pt x="459" y="513"/>
                  </a:cubicBezTo>
                  <a:cubicBezTo>
                    <a:pt x="446" y="508"/>
                    <a:pt x="431" y="513"/>
                    <a:pt x="418" y="514"/>
                  </a:cubicBezTo>
                  <a:cubicBezTo>
                    <a:pt x="413" y="518"/>
                    <a:pt x="409" y="519"/>
                    <a:pt x="403" y="520"/>
                  </a:cubicBezTo>
                  <a:cubicBezTo>
                    <a:pt x="397" y="525"/>
                    <a:pt x="391" y="529"/>
                    <a:pt x="385" y="534"/>
                  </a:cubicBezTo>
                  <a:cubicBezTo>
                    <a:pt x="381" y="538"/>
                    <a:pt x="372" y="544"/>
                    <a:pt x="372" y="544"/>
                  </a:cubicBezTo>
                  <a:cubicBezTo>
                    <a:pt x="368" y="551"/>
                    <a:pt x="361" y="558"/>
                    <a:pt x="355" y="562"/>
                  </a:cubicBezTo>
                  <a:cubicBezTo>
                    <a:pt x="348" y="573"/>
                    <a:pt x="326" y="599"/>
                    <a:pt x="315" y="607"/>
                  </a:cubicBezTo>
                  <a:cubicBezTo>
                    <a:pt x="313" y="615"/>
                    <a:pt x="311" y="623"/>
                    <a:pt x="304" y="627"/>
                  </a:cubicBezTo>
                  <a:cubicBezTo>
                    <a:pt x="298" y="635"/>
                    <a:pt x="291" y="642"/>
                    <a:pt x="286" y="651"/>
                  </a:cubicBezTo>
                  <a:cubicBezTo>
                    <a:pt x="284" y="662"/>
                    <a:pt x="272" y="668"/>
                    <a:pt x="262" y="670"/>
                  </a:cubicBezTo>
                  <a:cubicBezTo>
                    <a:pt x="257" y="674"/>
                    <a:pt x="255" y="678"/>
                    <a:pt x="250" y="682"/>
                  </a:cubicBezTo>
                  <a:cubicBezTo>
                    <a:pt x="247" y="687"/>
                    <a:pt x="245" y="690"/>
                    <a:pt x="240" y="694"/>
                  </a:cubicBezTo>
                  <a:cubicBezTo>
                    <a:pt x="233" y="706"/>
                    <a:pt x="242" y="692"/>
                    <a:pt x="231" y="703"/>
                  </a:cubicBezTo>
                  <a:cubicBezTo>
                    <a:pt x="226" y="708"/>
                    <a:pt x="224" y="716"/>
                    <a:pt x="220" y="721"/>
                  </a:cubicBezTo>
                  <a:cubicBezTo>
                    <a:pt x="218" y="735"/>
                    <a:pt x="209" y="751"/>
                    <a:pt x="198" y="760"/>
                  </a:cubicBezTo>
                  <a:cubicBezTo>
                    <a:pt x="195" y="766"/>
                    <a:pt x="193" y="769"/>
                    <a:pt x="187" y="772"/>
                  </a:cubicBezTo>
                  <a:cubicBezTo>
                    <a:pt x="183" y="774"/>
                    <a:pt x="175" y="778"/>
                    <a:pt x="175" y="778"/>
                  </a:cubicBezTo>
                  <a:cubicBezTo>
                    <a:pt x="169" y="785"/>
                    <a:pt x="160" y="791"/>
                    <a:pt x="151" y="793"/>
                  </a:cubicBezTo>
                  <a:cubicBezTo>
                    <a:pt x="148" y="795"/>
                    <a:pt x="145" y="796"/>
                    <a:pt x="142" y="798"/>
                  </a:cubicBezTo>
                  <a:cubicBezTo>
                    <a:pt x="136" y="803"/>
                    <a:pt x="136" y="810"/>
                    <a:pt x="129" y="813"/>
                  </a:cubicBezTo>
                  <a:cubicBezTo>
                    <a:pt x="124" y="820"/>
                    <a:pt x="116" y="828"/>
                    <a:pt x="109" y="832"/>
                  </a:cubicBezTo>
                  <a:cubicBezTo>
                    <a:pt x="103" y="823"/>
                    <a:pt x="103" y="814"/>
                    <a:pt x="97" y="805"/>
                  </a:cubicBezTo>
                  <a:cubicBezTo>
                    <a:pt x="96" y="797"/>
                    <a:pt x="92" y="791"/>
                    <a:pt x="88" y="784"/>
                  </a:cubicBezTo>
                  <a:cubicBezTo>
                    <a:pt x="87" y="775"/>
                    <a:pt x="83" y="763"/>
                    <a:pt x="75" y="757"/>
                  </a:cubicBezTo>
                  <a:cubicBezTo>
                    <a:pt x="73" y="752"/>
                    <a:pt x="70" y="748"/>
                    <a:pt x="67" y="744"/>
                  </a:cubicBezTo>
                  <a:cubicBezTo>
                    <a:pt x="66" y="737"/>
                    <a:pt x="64" y="731"/>
                    <a:pt x="58" y="726"/>
                  </a:cubicBezTo>
                  <a:cubicBezTo>
                    <a:pt x="52" y="717"/>
                    <a:pt x="44" y="710"/>
                    <a:pt x="40" y="700"/>
                  </a:cubicBezTo>
                  <a:cubicBezTo>
                    <a:pt x="37" y="688"/>
                    <a:pt x="37" y="667"/>
                    <a:pt x="36" y="655"/>
                  </a:cubicBezTo>
                  <a:cubicBezTo>
                    <a:pt x="35" y="643"/>
                    <a:pt x="34" y="637"/>
                    <a:pt x="31" y="627"/>
                  </a:cubicBezTo>
                  <a:cubicBezTo>
                    <a:pt x="29" y="612"/>
                    <a:pt x="29" y="603"/>
                    <a:pt x="16" y="595"/>
                  </a:cubicBezTo>
                  <a:cubicBezTo>
                    <a:pt x="12" y="589"/>
                    <a:pt x="13" y="583"/>
                    <a:pt x="10" y="577"/>
                  </a:cubicBezTo>
                  <a:cubicBezTo>
                    <a:pt x="11" y="552"/>
                    <a:pt x="0" y="535"/>
                    <a:pt x="21" y="531"/>
                  </a:cubicBezTo>
                  <a:cubicBezTo>
                    <a:pt x="26" y="527"/>
                    <a:pt x="28" y="524"/>
                    <a:pt x="33" y="520"/>
                  </a:cubicBezTo>
                  <a:cubicBezTo>
                    <a:pt x="36" y="518"/>
                    <a:pt x="42" y="513"/>
                    <a:pt x="42" y="513"/>
                  </a:cubicBezTo>
                  <a:cubicBezTo>
                    <a:pt x="44" y="505"/>
                    <a:pt x="51" y="503"/>
                    <a:pt x="57" y="498"/>
                  </a:cubicBezTo>
                  <a:cubicBezTo>
                    <a:pt x="58" y="490"/>
                    <a:pt x="59" y="482"/>
                    <a:pt x="66" y="478"/>
                  </a:cubicBezTo>
                  <a:cubicBezTo>
                    <a:pt x="72" y="470"/>
                    <a:pt x="80" y="461"/>
                    <a:pt x="90" y="459"/>
                  </a:cubicBezTo>
                  <a:cubicBezTo>
                    <a:pt x="95" y="457"/>
                    <a:pt x="100" y="456"/>
                    <a:pt x="105" y="454"/>
                  </a:cubicBezTo>
                  <a:cubicBezTo>
                    <a:pt x="120" y="456"/>
                    <a:pt x="132" y="456"/>
                    <a:pt x="147" y="453"/>
                  </a:cubicBezTo>
                  <a:cubicBezTo>
                    <a:pt x="159" y="447"/>
                    <a:pt x="153" y="449"/>
                    <a:pt x="162" y="447"/>
                  </a:cubicBezTo>
                  <a:cubicBezTo>
                    <a:pt x="164" y="439"/>
                    <a:pt x="175" y="436"/>
                    <a:pt x="183" y="435"/>
                  </a:cubicBezTo>
                  <a:cubicBezTo>
                    <a:pt x="189" y="431"/>
                    <a:pt x="195" y="428"/>
                    <a:pt x="201" y="424"/>
                  </a:cubicBezTo>
                  <a:cubicBezTo>
                    <a:pt x="204" y="422"/>
                    <a:pt x="207" y="419"/>
                    <a:pt x="210" y="417"/>
                  </a:cubicBezTo>
                  <a:cubicBezTo>
                    <a:pt x="211" y="416"/>
                    <a:pt x="214" y="414"/>
                    <a:pt x="214" y="414"/>
                  </a:cubicBezTo>
                  <a:cubicBezTo>
                    <a:pt x="217" y="405"/>
                    <a:pt x="241" y="394"/>
                    <a:pt x="250" y="387"/>
                  </a:cubicBezTo>
                  <a:cubicBezTo>
                    <a:pt x="256" y="376"/>
                    <a:pt x="256" y="366"/>
                    <a:pt x="267" y="360"/>
                  </a:cubicBezTo>
                  <a:cubicBezTo>
                    <a:pt x="274" y="347"/>
                    <a:pt x="290" y="340"/>
                    <a:pt x="297" y="327"/>
                  </a:cubicBezTo>
                  <a:cubicBezTo>
                    <a:pt x="298" y="320"/>
                    <a:pt x="302" y="313"/>
                    <a:pt x="306" y="307"/>
                  </a:cubicBezTo>
                  <a:cubicBezTo>
                    <a:pt x="308" y="304"/>
                    <a:pt x="313" y="298"/>
                    <a:pt x="313" y="298"/>
                  </a:cubicBezTo>
                  <a:cubicBezTo>
                    <a:pt x="315" y="292"/>
                    <a:pt x="317" y="289"/>
                    <a:pt x="322" y="285"/>
                  </a:cubicBezTo>
                  <a:cubicBezTo>
                    <a:pt x="325" y="278"/>
                    <a:pt x="322" y="275"/>
                    <a:pt x="330" y="273"/>
                  </a:cubicBezTo>
                  <a:cubicBezTo>
                    <a:pt x="334" y="267"/>
                    <a:pt x="339" y="260"/>
                    <a:pt x="345" y="256"/>
                  </a:cubicBezTo>
                  <a:cubicBezTo>
                    <a:pt x="349" y="251"/>
                    <a:pt x="354" y="246"/>
                    <a:pt x="360" y="244"/>
                  </a:cubicBezTo>
                  <a:cubicBezTo>
                    <a:pt x="364" y="250"/>
                    <a:pt x="365" y="253"/>
                    <a:pt x="372" y="252"/>
                  </a:cubicBezTo>
                  <a:cubicBezTo>
                    <a:pt x="374" y="236"/>
                    <a:pt x="386" y="226"/>
                    <a:pt x="400" y="223"/>
                  </a:cubicBezTo>
                  <a:cubicBezTo>
                    <a:pt x="408" y="217"/>
                    <a:pt x="408" y="225"/>
                    <a:pt x="406" y="214"/>
                  </a:cubicBezTo>
                  <a:cubicBezTo>
                    <a:pt x="408" y="172"/>
                    <a:pt x="396" y="174"/>
                    <a:pt x="417" y="162"/>
                  </a:cubicBezTo>
                  <a:cubicBezTo>
                    <a:pt x="421" y="156"/>
                    <a:pt x="423" y="149"/>
                    <a:pt x="427" y="144"/>
                  </a:cubicBezTo>
                  <a:cubicBezTo>
                    <a:pt x="428" y="138"/>
                    <a:pt x="429" y="132"/>
                    <a:pt x="432" y="126"/>
                  </a:cubicBezTo>
                  <a:cubicBezTo>
                    <a:pt x="436" y="107"/>
                    <a:pt x="429" y="87"/>
                    <a:pt x="438" y="70"/>
                  </a:cubicBezTo>
                  <a:cubicBezTo>
                    <a:pt x="440" y="60"/>
                    <a:pt x="444" y="54"/>
                    <a:pt x="453" y="49"/>
                  </a:cubicBezTo>
                  <a:cubicBezTo>
                    <a:pt x="460" y="52"/>
                    <a:pt x="475" y="57"/>
                    <a:pt x="475" y="57"/>
                  </a:cubicBezTo>
                  <a:cubicBezTo>
                    <a:pt x="496" y="55"/>
                    <a:pt x="504" y="51"/>
                    <a:pt x="522" y="48"/>
                  </a:cubicBezTo>
                  <a:cubicBezTo>
                    <a:pt x="530" y="42"/>
                    <a:pt x="532" y="43"/>
                    <a:pt x="543" y="45"/>
                  </a:cubicBezTo>
                  <a:cubicBezTo>
                    <a:pt x="551" y="51"/>
                    <a:pt x="561" y="50"/>
                    <a:pt x="571" y="51"/>
                  </a:cubicBezTo>
                  <a:cubicBezTo>
                    <a:pt x="588" y="47"/>
                    <a:pt x="605" y="48"/>
                    <a:pt x="621" y="45"/>
                  </a:cubicBezTo>
                  <a:cubicBezTo>
                    <a:pt x="627" y="42"/>
                    <a:pt x="632" y="37"/>
                    <a:pt x="639" y="36"/>
                  </a:cubicBezTo>
                  <a:cubicBezTo>
                    <a:pt x="642" y="31"/>
                    <a:pt x="644" y="26"/>
                    <a:pt x="648" y="21"/>
                  </a:cubicBezTo>
                  <a:cubicBezTo>
                    <a:pt x="650" y="13"/>
                    <a:pt x="652" y="7"/>
                    <a:pt x="657" y="0"/>
                  </a:cubicBezTo>
                  <a:close/>
                </a:path>
              </a:pathLst>
            </a:custGeom>
            <a:grpFill/>
            <a:ln w="19050" cap="flat" cmpd="sng">
              <a:solidFill>
                <a:srgbClr val="ECE2D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pt-BR" sz="500"/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7988129" y="2239459"/>
              <a:ext cx="502814" cy="424008"/>
            </a:xfrm>
            <a:custGeom>
              <a:avLst/>
              <a:gdLst>
                <a:gd name="T0" fmla="*/ 277 w 642"/>
                <a:gd name="T1" fmla="*/ 10 h 541"/>
                <a:gd name="T2" fmla="*/ 304 w 642"/>
                <a:gd name="T3" fmla="*/ 52 h 541"/>
                <a:gd name="T4" fmla="*/ 370 w 642"/>
                <a:gd name="T5" fmla="*/ 67 h 541"/>
                <a:gd name="T6" fmla="*/ 430 w 642"/>
                <a:gd name="T7" fmla="*/ 79 h 541"/>
                <a:gd name="T8" fmla="*/ 472 w 642"/>
                <a:gd name="T9" fmla="*/ 126 h 541"/>
                <a:gd name="T10" fmla="*/ 520 w 642"/>
                <a:gd name="T11" fmla="*/ 178 h 541"/>
                <a:gd name="T12" fmla="*/ 538 w 642"/>
                <a:gd name="T13" fmla="*/ 208 h 541"/>
                <a:gd name="T14" fmla="*/ 559 w 642"/>
                <a:gd name="T15" fmla="*/ 256 h 541"/>
                <a:gd name="T16" fmla="*/ 589 w 642"/>
                <a:gd name="T17" fmla="*/ 328 h 541"/>
                <a:gd name="T18" fmla="*/ 610 w 642"/>
                <a:gd name="T19" fmla="*/ 351 h 541"/>
                <a:gd name="T20" fmla="*/ 634 w 642"/>
                <a:gd name="T21" fmla="*/ 388 h 541"/>
                <a:gd name="T22" fmla="*/ 617 w 642"/>
                <a:gd name="T23" fmla="*/ 445 h 541"/>
                <a:gd name="T24" fmla="*/ 587 w 642"/>
                <a:gd name="T25" fmla="*/ 480 h 541"/>
                <a:gd name="T26" fmla="*/ 539 w 642"/>
                <a:gd name="T27" fmla="*/ 511 h 541"/>
                <a:gd name="T28" fmla="*/ 494 w 642"/>
                <a:gd name="T29" fmla="*/ 535 h 541"/>
                <a:gd name="T30" fmla="*/ 404 w 642"/>
                <a:gd name="T31" fmla="*/ 504 h 541"/>
                <a:gd name="T32" fmla="*/ 320 w 642"/>
                <a:gd name="T33" fmla="*/ 480 h 541"/>
                <a:gd name="T34" fmla="*/ 259 w 642"/>
                <a:gd name="T35" fmla="*/ 510 h 541"/>
                <a:gd name="T36" fmla="*/ 218 w 642"/>
                <a:gd name="T37" fmla="*/ 495 h 541"/>
                <a:gd name="T38" fmla="*/ 224 w 642"/>
                <a:gd name="T39" fmla="*/ 463 h 541"/>
                <a:gd name="T40" fmla="*/ 190 w 642"/>
                <a:gd name="T41" fmla="*/ 430 h 541"/>
                <a:gd name="T42" fmla="*/ 161 w 642"/>
                <a:gd name="T43" fmla="*/ 396 h 541"/>
                <a:gd name="T44" fmla="*/ 125 w 642"/>
                <a:gd name="T45" fmla="*/ 363 h 541"/>
                <a:gd name="T46" fmla="*/ 107 w 642"/>
                <a:gd name="T47" fmla="*/ 321 h 541"/>
                <a:gd name="T48" fmla="*/ 56 w 642"/>
                <a:gd name="T49" fmla="*/ 316 h 541"/>
                <a:gd name="T50" fmla="*/ 8 w 642"/>
                <a:gd name="T51" fmla="*/ 300 h 541"/>
                <a:gd name="T52" fmla="*/ 22 w 642"/>
                <a:gd name="T53" fmla="*/ 268 h 541"/>
                <a:gd name="T54" fmla="*/ 82 w 642"/>
                <a:gd name="T55" fmla="*/ 225 h 541"/>
                <a:gd name="T56" fmla="*/ 107 w 642"/>
                <a:gd name="T57" fmla="*/ 196 h 541"/>
                <a:gd name="T58" fmla="*/ 131 w 642"/>
                <a:gd name="T59" fmla="*/ 157 h 541"/>
                <a:gd name="T60" fmla="*/ 169 w 642"/>
                <a:gd name="T61" fmla="*/ 120 h 541"/>
                <a:gd name="T62" fmla="*/ 196 w 642"/>
                <a:gd name="T63" fmla="*/ 78 h 541"/>
                <a:gd name="T64" fmla="*/ 233 w 642"/>
                <a:gd name="T65" fmla="*/ 22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2" h="541">
                  <a:moveTo>
                    <a:pt x="269" y="0"/>
                  </a:moveTo>
                  <a:cubicBezTo>
                    <a:pt x="276" y="1"/>
                    <a:pt x="274" y="4"/>
                    <a:pt x="277" y="10"/>
                  </a:cubicBezTo>
                  <a:cubicBezTo>
                    <a:pt x="278" y="21"/>
                    <a:pt x="277" y="44"/>
                    <a:pt x="289" y="46"/>
                  </a:cubicBezTo>
                  <a:cubicBezTo>
                    <a:pt x="294" y="50"/>
                    <a:pt x="298" y="51"/>
                    <a:pt x="304" y="52"/>
                  </a:cubicBezTo>
                  <a:cubicBezTo>
                    <a:pt x="314" y="59"/>
                    <a:pt x="331" y="63"/>
                    <a:pt x="343" y="64"/>
                  </a:cubicBezTo>
                  <a:cubicBezTo>
                    <a:pt x="352" y="65"/>
                    <a:pt x="370" y="67"/>
                    <a:pt x="370" y="67"/>
                  </a:cubicBezTo>
                  <a:cubicBezTo>
                    <a:pt x="382" y="71"/>
                    <a:pt x="395" y="68"/>
                    <a:pt x="407" y="72"/>
                  </a:cubicBezTo>
                  <a:cubicBezTo>
                    <a:pt x="414" y="76"/>
                    <a:pt x="422" y="78"/>
                    <a:pt x="430" y="79"/>
                  </a:cubicBezTo>
                  <a:cubicBezTo>
                    <a:pt x="447" y="92"/>
                    <a:pt x="430" y="124"/>
                    <a:pt x="452" y="135"/>
                  </a:cubicBezTo>
                  <a:cubicBezTo>
                    <a:pt x="459" y="132"/>
                    <a:pt x="465" y="127"/>
                    <a:pt x="472" y="126"/>
                  </a:cubicBezTo>
                  <a:cubicBezTo>
                    <a:pt x="479" y="131"/>
                    <a:pt x="482" y="139"/>
                    <a:pt x="490" y="144"/>
                  </a:cubicBezTo>
                  <a:cubicBezTo>
                    <a:pt x="492" y="163"/>
                    <a:pt x="507" y="167"/>
                    <a:pt x="520" y="178"/>
                  </a:cubicBezTo>
                  <a:cubicBezTo>
                    <a:pt x="524" y="184"/>
                    <a:pt x="525" y="186"/>
                    <a:pt x="532" y="187"/>
                  </a:cubicBezTo>
                  <a:cubicBezTo>
                    <a:pt x="534" y="195"/>
                    <a:pt x="536" y="199"/>
                    <a:pt x="538" y="208"/>
                  </a:cubicBezTo>
                  <a:cubicBezTo>
                    <a:pt x="539" y="227"/>
                    <a:pt x="534" y="230"/>
                    <a:pt x="547" y="238"/>
                  </a:cubicBezTo>
                  <a:cubicBezTo>
                    <a:pt x="551" y="244"/>
                    <a:pt x="556" y="249"/>
                    <a:pt x="559" y="256"/>
                  </a:cubicBezTo>
                  <a:cubicBezTo>
                    <a:pt x="562" y="283"/>
                    <a:pt x="547" y="313"/>
                    <a:pt x="577" y="319"/>
                  </a:cubicBezTo>
                  <a:cubicBezTo>
                    <a:pt x="582" y="323"/>
                    <a:pt x="582" y="327"/>
                    <a:pt x="589" y="328"/>
                  </a:cubicBezTo>
                  <a:cubicBezTo>
                    <a:pt x="590" y="335"/>
                    <a:pt x="593" y="336"/>
                    <a:pt x="599" y="339"/>
                  </a:cubicBezTo>
                  <a:cubicBezTo>
                    <a:pt x="602" y="345"/>
                    <a:pt x="606" y="346"/>
                    <a:pt x="610" y="351"/>
                  </a:cubicBezTo>
                  <a:cubicBezTo>
                    <a:pt x="616" y="360"/>
                    <a:pt x="616" y="365"/>
                    <a:pt x="625" y="370"/>
                  </a:cubicBezTo>
                  <a:cubicBezTo>
                    <a:pt x="626" y="376"/>
                    <a:pt x="630" y="383"/>
                    <a:pt x="634" y="388"/>
                  </a:cubicBezTo>
                  <a:cubicBezTo>
                    <a:pt x="634" y="389"/>
                    <a:pt x="642" y="433"/>
                    <a:pt x="629" y="436"/>
                  </a:cubicBezTo>
                  <a:cubicBezTo>
                    <a:pt x="624" y="438"/>
                    <a:pt x="622" y="442"/>
                    <a:pt x="617" y="445"/>
                  </a:cubicBezTo>
                  <a:cubicBezTo>
                    <a:pt x="614" y="450"/>
                    <a:pt x="611" y="454"/>
                    <a:pt x="608" y="459"/>
                  </a:cubicBezTo>
                  <a:cubicBezTo>
                    <a:pt x="606" y="468"/>
                    <a:pt x="596" y="477"/>
                    <a:pt x="587" y="480"/>
                  </a:cubicBezTo>
                  <a:cubicBezTo>
                    <a:pt x="579" y="490"/>
                    <a:pt x="567" y="502"/>
                    <a:pt x="554" y="505"/>
                  </a:cubicBezTo>
                  <a:cubicBezTo>
                    <a:pt x="549" y="509"/>
                    <a:pt x="545" y="510"/>
                    <a:pt x="539" y="511"/>
                  </a:cubicBezTo>
                  <a:cubicBezTo>
                    <a:pt x="532" y="516"/>
                    <a:pt x="529" y="522"/>
                    <a:pt x="520" y="523"/>
                  </a:cubicBezTo>
                  <a:cubicBezTo>
                    <a:pt x="511" y="526"/>
                    <a:pt x="503" y="533"/>
                    <a:pt x="494" y="535"/>
                  </a:cubicBezTo>
                  <a:cubicBezTo>
                    <a:pt x="485" y="541"/>
                    <a:pt x="484" y="540"/>
                    <a:pt x="472" y="538"/>
                  </a:cubicBezTo>
                  <a:cubicBezTo>
                    <a:pt x="450" y="525"/>
                    <a:pt x="431" y="507"/>
                    <a:pt x="404" y="504"/>
                  </a:cubicBezTo>
                  <a:cubicBezTo>
                    <a:pt x="383" y="505"/>
                    <a:pt x="372" y="504"/>
                    <a:pt x="353" y="501"/>
                  </a:cubicBezTo>
                  <a:cubicBezTo>
                    <a:pt x="341" y="495"/>
                    <a:pt x="334" y="483"/>
                    <a:pt x="320" y="480"/>
                  </a:cubicBezTo>
                  <a:cubicBezTo>
                    <a:pt x="311" y="481"/>
                    <a:pt x="306" y="486"/>
                    <a:pt x="298" y="489"/>
                  </a:cubicBezTo>
                  <a:cubicBezTo>
                    <a:pt x="289" y="501"/>
                    <a:pt x="271" y="501"/>
                    <a:pt x="259" y="510"/>
                  </a:cubicBezTo>
                  <a:cubicBezTo>
                    <a:pt x="242" y="508"/>
                    <a:pt x="243" y="507"/>
                    <a:pt x="230" y="502"/>
                  </a:cubicBezTo>
                  <a:cubicBezTo>
                    <a:pt x="226" y="497"/>
                    <a:pt x="224" y="496"/>
                    <a:pt x="218" y="495"/>
                  </a:cubicBezTo>
                  <a:cubicBezTo>
                    <a:pt x="210" y="485"/>
                    <a:pt x="227" y="480"/>
                    <a:pt x="235" y="475"/>
                  </a:cubicBezTo>
                  <a:cubicBezTo>
                    <a:pt x="233" y="468"/>
                    <a:pt x="230" y="467"/>
                    <a:pt x="224" y="463"/>
                  </a:cubicBezTo>
                  <a:cubicBezTo>
                    <a:pt x="219" y="453"/>
                    <a:pt x="194" y="451"/>
                    <a:pt x="194" y="451"/>
                  </a:cubicBezTo>
                  <a:cubicBezTo>
                    <a:pt x="184" y="446"/>
                    <a:pt x="187" y="439"/>
                    <a:pt x="190" y="430"/>
                  </a:cubicBezTo>
                  <a:cubicBezTo>
                    <a:pt x="191" y="417"/>
                    <a:pt x="198" y="405"/>
                    <a:pt x="182" y="402"/>
                  </a:cubicBezTo>
                  <a:cubicBezTo>
                    <a:pt x="175" y="396"/>
                    <a:pt x="171" y="397"/>
                    <a:pt x="161" y="396"/>
                  </a:cubicBezTo>
                  <a:cubicBezTo>
                    <a:pt x="152" y="389"/>
                    <a:pt x="144" y="380"/>
                    <a:pt x="134" y="376"/>
                  </a:cubicBezTo>
                  <a:cubicBezTo>
                    <a:pt x="131" y="372"/>
                    <a:pt x="128" y="367"/>
                    <a:pt x="125" y="363"/>
                  </a:cubicBezTo>
                  <a:cubicBezTo>
                    <a:pt x="123" y="353"/>
                    <a:pt x="124" y="342"/>
                    <a:pt x="119" y="333"/>
                  </a:cubicBezTo>
                  <a:cubicBezTo>
                    <a:pt x="116" y="328"/>
                    <a:pt x="107" y="321"/>
                    <a:pt x="107" y="321"/>
                  </a:cubicBezTo>
                  <a:cubicBezTo>
                    <a:pt x="103" y="315"/>
                    <a:pt x="102" y="313"/>
                    <a:pt x="95" y="312"/>
                  </a:cubicBezTo>
                  <a:cubicBezTo>
                    <a:pt x="83" y="306"/>
                    <a:pt x="68" y="314"/>
                    <a:pt x="56" y="316"/>
                  </a:cubicBezTo>
                  <a:cubicBezTo>
                    <a:pt x="41" y="323"/>
                    <a:pt x="33" y="312"/>
                    <a:pt x="20" y="309"/>
                  </a:cubicBezTo>
                  <a:cubicBezTo>
                    <a:pt x="16" y="303"/>
                    <a:pt x="15" y="301"/>
                    <a:pt x="8" y="300"/>
                  </a:cubicBezTo>
                  <a:cubicBezTo>
                    <a:pt x="0" y="294"/>
                    <a:pt x="7" y="287"/>
                    <a:pt x="13" y="282"/>
                  </a:cubicBezTo>
                  <a:cubicBezTo>
                    <a:pt x="17" y="276"/>
                    <a:pt x="15" y="272"/>
                    <a:pt x="22" y="268"/>
                  </a:cubicBezTo>
                  <a:cubicBezTo>
                    <a:pt x="29" y="261"/>
                    <a:pt x="45" y="248"/>
                    <a:pt x="55" y="241"/>
                  </a:cubicBezTo>
                  <a:cubicBezTo>
                    <a:pt x="63" y="230"/>
                    <a:pt x="68" y="227"/>
                    <a:pt x="82" y="225"/>
                  </a:cubicBezTo>
                  <a:cubicBezTo>
                    <a:pt x="86" y="222"/>
                    <a:pt x="91" y="221"/>
                    <a:pt x="95" y="217"/>
                  </a:cubicBezTo>
                  <a:cubicBezTo>
                    <a:pt x="102" y="210"/>
                    <a:pt x="98" y="201"/>
                    <a:pt x="107" y="196"/>
                  </a:cubicBezTo>
                  <a:cubicBezTo>
                    <a:pt x="108" y="184"/>
                    <a:pt x="106" y="182"/>
                    <a:pt x="112" y="174"/>
                  </a:cubicBezTo>
                  <a:cubicBezTo>
                    <a:pt x="113" y="168"/>
                    <a:pt x="126" y="160"/>
                    <a:pt x="131" y="157"/>
                  </a:cubicBezTo>
                  <a:cubicBezTo>
                    <a:pt x="137" y="149"/>
                    <a:pt x="140" y="145"/>
                    <a:pt x="149" y="138"/>
                  </a:cubicBezTo>
                  <a:cubicBezTo>
                    <a:pt x="153" y="129"/>
                    <a:pt x="160" y="122"/>
                    <a:pt x="169" y="120"/>
                  </a:cubicBezTo>
                  <a:cubicBezTo>
                    <a:pt x="175" y="116"/>
                    <a:pt x="178" y="109"/>
                    <a:pt x="182" y="103"/>
                  </a:cubicBezTo>
                  <a:cubicBezTo>
                    <a:pt x="185" y="92"/>
                    <a:pt x="187" y="85"/>
                    <a:pt x="196" y="78"/>
                  </a:cubicBezTo>
                  <a:cubicBezTo>
                    <a:pt x="204" y="65"/>
                    <a:pt x="214" y="51"/>
                    <a:pt x="223" y="39"/>
                  </a:cubicBezTo>
                  <a:cubicBezTo>
                    <a:pt x="224" y="33"/>
                    <a:pt x="228" y="26"/>
                    <a:pt x="233" y="22"/>
                  </a:cubicBezTo>
                  <a:cubicBezTo>
                    <a:pt x="241" y="7"/>
                    <a:pt x="254" y="4"/>
                    <a:pt x="269" y="0"/>
                  </a:cubicBezTo>
                  <a:close/>
                </a:path>
              </a:pathLst>
            </a:custGeom>
            <a:grpFill/>
            <a:ln w="19050" cap="flat" cmpd="sng">
              <a:solidFill>
                <a:srgbClr val="ECE2D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pt-BR" sz="500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7819880" y="2473944"/>
              <a:ext cx="544876" cy="616914"/>
            </a:xfrm>
            <a:custGeom>
              <a:avLst/>
              <a:gdLst>
                <a:gd name="T0" fmla="*/ 661 w 696"/>
                <a:gd name="T1" fmla="*/ 217 h 788"/>
                <a:gd name="T2" fmla="*/ 619 w 696"/>
                <a:gd name="T3" fmla="*/ 205 h 788"/>
                <a:gd name="T4" fmla="*/ 571 w 696"/>
                <a:gd name="T5" fmla="*/ 202 h 788"/>
                <a:gd name="T6" fmla="*/ 541 w 696"/>
                <a:gd name="T7" fmla="*/ 181 h 788"/>
                <a:gd name="T8" fmla="*/ 499 w 696"/>
                <a:gd name="T9" fmla="*/ 197 h 788"/>
                <a:gd name="T10" fmla="*/ 436 w 696"/>
                <a:gd name="T11" fmla="*/ 199 h 788"/>
                <a:gd name="T12" fmla="*/ 450 w 696"/>
                <a:gd name="T13" fmla="*/ 170 h 788"/>
                <a:gd name="T14" fmla="*/ 411 w 696"/>
                <a:gd name="T15" fmla="*/ 151 h 788"/>
                <a:gd name="T16" fmla="*/ 382 w 696"/>
                <a:gd name="T17" fmla="*/ 100 h 788"/>
                <a:gd name="T18" fmla="*/ 339 w 696"/>
                <a:gd name="T19" fmla="*/ 62 h 788"/>
                <a:gd name="T20" fmla="*/ 313 w 696"/>
                <a:gd name="T21" fmla="*/ 10 h 788"/>
                <a:gd name="T22" fmla="*/ 252 w 696"/>
                <a:gd name="T23" fmla="*/ 13 h 788"/>
                <a:gd name="T24" fmla="*/ 217 w 696"/>
                <a:gd name="T25" fmla="*/ 5 h 788"/>
                <a:gd name="T26" fmla="*/ 123 w 696"/>
                <a:gd name="T27" fmla="*/ 44 h 788"/>
                <a:gd name="T28" fmla="*/ 76 w 696"/>
                <a:gd name="T29" fmla="*/ 68 h 788"/>
                <a:gd name="T30" fmla="*/ 58 w 696"/>
                <a:gd name="T31" fmla="*/ 118 h 788"/>
                <a:gd name="T32" fmla="*/ 67 w 696"/>
                <a:gd name="T33" fmla="*/ 161 h 788"/>
                <a:gd name="T34" fmla="*/ 117 w 696"/>
                <a:gd name="T35" fmla="*/ 190 h 788"/>
                <a:gd name="T36" fmla="*/ 106 w 696"/>
                <a:gd name="T37" fmla="*/ 214 h 788"/>
                <a:gd name="T38" fmla="*/ 84 w 696"/>
                <a:gd name="T39" fmla="*/ 256 h 788"/>
                <a:gd name="T40" fmla="*/ 49 w 696"/>
                <a:gd name="T41" fmla="*/ 307 h 788"/>
                <a:gd name="T42" fmla="*/ 75 w 696"/>
                <a:gd name="T43" fmla="*/ 379 h 788"/>
                <a:gd name="T44" fmla="*/ 90 w 696"/>
                <a:gd name="T45" fmla="*/ 424 h 788"/>
                <a:gd name="T46" fmla="*/ 87 w 696"/>
                <a:gd name="T47" fmla="*/ 451 h 788"/>
                <a:gd name="T48" fmla="*/ 114 w 696"/>
                <a:gd name="T49" fmla="*/ 505 h 788"/>
                <a:gd name="T50" fmla="*/ 162 w 696"/>
                <a:gd name="T51" fmla="*/ 539 h 788"/>
                <a:gd name="T52" fmla="*/ 148 w 696"/>
                <a:gd name="T53" fmla="*/ 583 h 788"/>
                <a:gd name="T54" fmla="*/ 124 w 696"/>
                <a:gd name="T55" fmla="*/ 623 h 788"/>
                <a:gd name="T56" fmla="*/ 91 w 696"/>
                <a:gd name="T57" fmla="*/ 652 h 788"/>
                <a:gd name="T58" fmla="*/ 67 w 696"/>
                <a:gd name="T59" fmla="*/ 674 h 788"/>
                <a:gd name="T60" fmla="*/ 37 w 696"/>
                <a:gd name="T61" fmla="*/ 703 h 788"/>
                <a:gd name="T62" fmla="*/ 19 w 696"/>
                <a:gd name="T63" fmla="*/ 737 h 788"/>
                <a:gd name="T64" fmla="*/ 24 w 696"/>
                <a:gd name="T65" fmla="*/ 784 h 788"/>
                <a:gd name="T66" fmla="*/ 54 w 696"/>
                <a:gd name="T67" fmla="*/ 749 h 788"/>
                <a:gd name="T68" fmla="*/ 70 w 696"/>
                <a:gd name="T69" fmla="*/ 734 h 788"/>
                <a:gd name="T70" fmla="*/ 84 w 696"/>
                <a:gd name="T71" fmla="*/ 710 h 788"/>
                <a:gd name="T72" fmla="*/ 157 w 696"/>
                <a:gd name="T73" fmla="*/ 623 h 788"/>
                <a:gd name="T74" fmla="*/ 189 w 696"/>
                <a:gd name="T75" fmla="*/ 592 h 788"/>
                <a:gd name="T76" fmla="*/ 231 w 696"/>
                <a:gd name="T77" fmla="*/ 560 h 788"/>
                <a:gd name="T78" fmla="*/ 282 w 696"/>
                <a:gd name="T79" fmla="*/ 538 h 788"/>
                <a:gd name="T80" fmla="*/ 318 w 696"/>
                <a:gd name="T81" fmla="*/ 517 h 788"/>
                <a:gd name="T82" fmla="*/ 367 w 696"/>
                <a:gd name="T83" fmla="*/ 481 h 788"/>
                <a:gd name="T84" fmla="*/ 453 w 696"/>
                <a:gd name="T85" fmla="*/ 442 h 788"/>
                <a:gd name="T86" fmla="*/ 489 w 696"/>
                <a:gd name="T87" fmla="*/ 418 h 788"/>
                <a:gd name="T88" fmla="*/ 510 w 696"/>
                <a:gd name="T89" fmla="*/ 397 h 788"/>
                <a:gd name="T90" fmla="*/ 567 w 696"/>
                <a:gd name="T91" fmla="*/ 355 h 788"/>
                <a:gd name="T92" fmla="*/ 600 w 696"/>
                <a:gd name="T93" fmla="*/ 331 h 788"/>
                <a:gd name="T94" fmla="*/ 660 w 696"/>
                <a:gd name="T95" fmla="*/ 295 h 788"/>
                <a:gd name="T96" fmla="*/ 682 w 696"/>
                <a:gd name="T97" fmla="*/ 274 h 788"/>
                <a:gd name="T98" fmla="*/ 696 w 696"/>
                <a:gd name="T99" fmla="*/ 241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96" h="788">
                  <a:moveTo>
                    <a:pt x="696" y="241"/>
                  </a:moveTo>
                  <a:cubicBezTo>
                    <a:pt x="682" y="236"/>
                    <a:pt x="673" y="224"/>
                    <a:pt x="661" y="217"/>
                  </a:cubicBezTo>
                  <a:cubicBezTo>
                    <a:pt x="657" y="211"/>
                    <a:pt x="656" y="209"/>
                    <a:pt x="649" y="208"/>
                  </a:cubicBezTo>
                  <a:cubicBezTo>
                    <a:pt x="637" y="202"/>
                    <a:pt x="650" y="208"/>
                    <a:pt x="619" y="205"/>
                  </a:cubicBezTo>
                  <a:cubicBezTo>
                    <a:pt x="613" y="204"/>
                    <a:pt x="601" y="202"/>
                    <a:pt x="601" y="202"/>
                  </a:cubicBezTo>
                  <a:cubicBezTo>
                    <a:pt x="591" y="202"/>
                    <a:pt x="580" y="207"/>
                    <a:pt x="571" y="202"/>
                  </a:cubicBezTo>
                  <a:cubicBezTo>
                    <a:pt x="558" y="194"/>
                    <a:pt x="576" y="199"/>
                    <a:pt x="562" y="196"/>
                  </a:cubicBezTo>
                  <a:cubicBezTo>
                    <a:pt x="555" y="191"/>
                    <a:pt x="549" y="182"/>
                    <a:pt x="541" y="181"/>
                  </a:cubicBezTo>
                  <a:cubicBezTo>
                    <a:pt x="526" y="182"/>
                    <a:pt x="525" y="183"/>
                    <a:pt x="514" y="185"/>
                  </a:cubicBezTo>
                  <a:cubicBezTo>
                    <a:pt x="510" y="192"/>
                    <a:pt x="507" y="195"/>
                    <a:pt x="499" y="197"/>
                  </a:cubicBezTo>
                  <a:cubicBezTo>
                    <a:pt x="489" y="202"/>
                    <a:pt x="486" y="207"/>
                    <a:pt x="475" y="209"/>
                  </a:cubicBezTo>
                  <a:cubicBezTo>
                    <a:pt x="449" y="208"/>
                    <a:pt x="455" y="203"/>
                    <a:pt x="436" y="199"/>
                  </a:cubicBezTo>
                  <a:cubicBezTo>
                    <a:pt x="428" y="193"/>
                    <a:pt x="440" y="189"/>
                    <a:pt x="445" y="185"/>
                  </a:cubicBezTo>
                  <a:cubicBezTo>
                    <a:pt x="445" y="181"/>
                    <a:pt x="453" y="174"/>
                    <a:pt x="450" y="170"/>
                  </a:cubicBezTo>
                  <a:cubicBezTo>
                    <a:pt x="447" y="166"/>
                    <a:pt x="432" y="161"/>
                    <a:pt x="426" y="158"/>
                  </a:cubicBezTo>
                  <a:cubicBezTo>
                    <a:pt x="420" y="156"/>
                    <a:pt x="411" y="151"/>
                    <a:pt x="411" y="151"/>
                  </a:cubicBezTo>
                  <a:cubicBezTo>
                    <a:pt x="408" y="145"/>
                    <a:pt x="405" y="144"/>
                    <a:pt x="406" y="137"/>
                  </a:cubicBezTo>
                  <a:cubicBezTo>
                    <a:pt x="403" y="111"/>
                    <a:pt x="410" y="102"/>
                    <a:pt x="382" y="100"/>
                  </a:cubicBezTo>
                  <a:cubicBezTo>
                    <a:pt x="367" y="93"/>
                    <a:pt x="360" y="78"/>
                    <a:pt x="346" y="70"/>
                  </a:cubicBezTo>
                  <a:cubicBezTo>
                    <a:pt x="344" y="67"/>
                    <a:pt x="340" y="65"/>
                    <a:pt x="339" y="62"/>
                  </a:cubicBezTo>
                  <a:cubicBezTo>
                    <a:pt x="335" y="42"/>
                    <a:pt x="340" y="31"/>
                    <a:pt x="324" y="19"/>
                  </a:cubicBezTo>
                  <a:cubicBezTo>
                    <a:pt x="321" y="13"/>
                    <a:pt x="320" y="11"/>
                    <a:pt x="313" y="10"/>
                  </a:cubicBezTo>
                  <a:cubicBezTo>
                    <a:pt x="307" y="7"/>
                    <a:pt x="301" y="10"/>
                    <a:pt x="294" y="11"/>
                  </a:cubicBezTo>
                  <a:cubicBezTo>
                    <a:pt x="281" y="16"/>
                    <a:pt x="265" y="14"/>
                    <a:pt x="252" y="13"/>
                  </a:cubicBezTo>
                  <a:cubicBezTo>
                    <a:pt x="246" y="10"/>
                    <a:pt x="245" y="5"/>
                    <a:pt x="238" y="4"/>
                  </a:cubicBezTo>
                  <a:cubicBezTo>
                    <a:pt x="231" y="0"/>
                    <a:pt x="224" y="4"/>
                    <a:pt x="217" y="5"/>
                  </a:cubicBezTo>
                  <a:cubicBezTo>
                    <a:pt x="195" y="42"/>
                    <a:pt x="194" y="37"/>
                    <a:pt x="145" y="40"/>
                  </a:cubicBezTo>
                  <a:cubicBezTo>
                    <a:pt x="138" y="41"/>
                    <a:pt x="130" y="43"/>
                    <a:pt x="123" y="44"/>
                  </a:cubicBezTo>
                  <a:cubicBezTo>
                    <a:pt x="116" y="48"/>
                    <a:pt x="108" y="54"/>
                    <a:pt x="100" y="56"/>
                  </a:cubicBezTo>
                  <a:cubicBezTo>
                    <a:pt x="94" y="61"/>
                    <a:pt x="84" y="66"/>
                    <a:pt x="76" y="68"/>
                  </a:cubicBezTo>
                  <a:cubicBezTo>
                    <a:pt x="71" y="76"/>
                    <a:pt x="69" y="83"/>
                    <a:pt x="64" y="91"/>
                  </a:cubicBezTo>
                  <a:cubicBezTo>
                    <a:pt x="63" y="100"/>
                    <a:pt x="61" y="110"/>
                    <a:pt x="58" y="118"/>
                  </a:cubicBezTo>
                  <a:cubicBezTo>
                    <a:pt x="56" y="127"/>
                    <a:pt x="56" y="137"/>
                    <a:pt x="60" y="146"/>
                  </a:cubicBezTo>
                  <a:cubicBezTo>
                    <a:pt x="62" y="154"/>
                    <a:pt x="60" y="160"/>
                    <a:pt x="67" y="161"/>
                  </a:cubicBezTo>
                  <a:cubicBezTo>
                    <a:pt x="72" y="165"/>
                    <a:pt x="79" y="167"/>
                    <a:pt x="84" y="170"/>
                  </a:cubicBezTo>
                  <a:cubicBezTo>
                    <a:pt x="87" y="185"/>
                    <a:pt x="104" y="186"/>
                    <a:pt x="117" y="190"/>
                  </a:cubicBezTo>
                  <a:cubicBezTo>
                    <a:pt x="125" y="196"/>
                    <a:pt x="126" y="194"/>
                    <a:pt x="115" y="200"/>
                  </a:cubicBezTo>
                  <a:cubicBezTo>
                    <a:pt x="114" y="207"/>
                    <a:pt x="109" y="208"/>
                    <a:pt x="106" y="214"/>
                  </a:cubicBezTo>
                  <a:cubicBezTo>
                    <a:pt x="105" y="228"/>
                    <a:pt x="105" y="231"/>
                    <a:pt x="99" y="241"/>
                  </a:cubicBezTo>
                  <a:cubicBezTo>
                    <a:pt x="96" y="251"/>
                    <a:pt x="92" y="250"/>
                    <a:pt x="84" y="256"/>
                  </a:cubicBezTo>
                  <a:cubicBezTo>
                    <a:pt x="82" y="272"/>
                    <a:pt x="82" y="287"/>
                    <a:pt x="64" y="290"/>
                  </a:cubicBezTo>
                  <a:cubicBezTo>
                    <a:pt x="58" y="295"/>
                    <a:pt x="54" y="302"/>
                    <a:pt x="49" y="307"/>
                  </a:cubicBezTo>
                  <a:cubicBezTo>
                    <a:pt x="45" y="330"/>
                    <a:pt x="41" y="350"/>
                    <a:pt x="64" y="361"/>
                  </a:cubicBezTo>
                  <a:cubicBezTo>
                    <a:pt x="69" y="368"/>
                    <a:pt x="68" y="375"/>
                    <a:pt x="75" y="379"/>
                  </a:cubicBezTo>
                  <a:cubicBezTo>
                    <a:pt x="79" y="385"/>
                    <a:pt x="81" y="391"/>
                    <a:pt x="84" y="397"/>
                  </a:cubicBezTo>
                  <a:cubicBezTo>
                    <a:pt x="86" y="406"/>
                    <a:pt x="88" y="415"/>
                    <a:pt x="90" y="424"/>
                  </a:cubicBezTo>
                  <a:cubicBezTo>
                    <a:pt x="91" y="430"/>
                    <a:pt x="86" y="423"/>
                    <a:pt x="88" y="434"/>
                  </a:cubicBezTo>
                  <a:cubicBezTo>
                    <a:pt x="88" y="438"/>
                    <a:pt x="85" y="442"/>
                    <a:pt x="87" y="451"/>
                  </a:cubicBezTo>
                  <a:cubicBezTo>
                    <a:pt x="89" y="460"/>
                    <a:pt x="97" y="479"/>
                    <a:pt x="102" y="488"/>
                  </a:cubicBezTo>
                  <a:cubicBezTo>
                    <a:pt x="104" y="497"/>
                    <a:pt x="105" y="502"/>
                    <a:pt x="114" y="505"/>
                  </a:cubicBezTo>
                  <a:cubicBezTo>
                    <a:pt x="124" y="513"/>
                    <a:pt x="135" y="522"/>
                    <a:pt x="147" y="526"/>
                  </a:cubicBezTo>
                  <a:cubicBezTo>
                    <a:pt x="154" y="531"/>
                    <a:pt x="157" y="532"/>
                    <a:pt x="162" y="539"/>
                  </a:cubicBezTo>
                  <a:cubicBezTo>
                    <a:pt x="160" y="551"/>
                    <a:pt x="160" y="558"/>
                    <a:pt x="154" y="568"/>
                  </a:cubicBezTo>
                  <a:cubicBezTo>
                    <a:pt x="153" y="574"/>
                    <a:pt x="150" y="577"/>
                    <a:pt x="148" y="583"/>
                  </a:cubicBezTo>
                  <a:cubicBezTo>
                    <a:pt x="147" y="595"/>
                    <a:pt x="149" y="599"/>
                    <a:pt x="142" y="608"/>
                  </a:cubicBezTo>
                  <a:cubicBezTo>
                    <a:pt x="140" y="617"/>
                    <a:pt x="133" y="621"/>
                    <a:pt x="124" y="623"/>
                  </a:cubicBezTo>
                  <a:cubicBezTo>
                    <a:pt x="117" y="628"/>
                    <a:pt x="110" y="633"/>
                    <a:pt x="102" y="637"/>
                  </a:cubicBezTo>
                  <a:cubicBezTo>
                    <a:pt x="98" y="642"/>
                    <a:pt x="95" y="647"/>
                    <a:pt x="91" y="652"/>
                  </a:cubicBezTo>
                  <a:cubicBezTo>
                    <a:pt x="89" y="655"/>
                    <a:pt x="84" y="661"/>
                    <a:pt x="84" y="661"/>
                  </a:cubicBezTo>
                  <a:cubicBezTo>
                    <a:pt x="81" y="670"/>
                    <a:pt x="76" y="673"/>
                    <a:pt x="67" y="674"/>
                  </a:cubicBezTo>
                  <a:cubicBezTo>
                    <a:pt x="63" y="679"/>
                    <a:pt x="60" y="682"/>
                    <a:pt x="54" y="685"/>
                  </a:cubicBezTo>
                  <a:cubicBezTo>
                    <a:pt x="51" y="691"/>
                    <a:pt x="43" y="700"/>
                    <a:pt x="37" y="703"/>
                  </a:cubicBezTo>
                  <a:cubicBezTo>
                    <a:pt x="33" y="708"/>
                    <a:pt x="25" y="718"/>
                    <a:pt x="25" y="718"/>
                  </a:cubicBezTo>
                  <a:cubicBezTo>
                    <a:pt x="24" y="724"/>
                    <a:pt x="22" y="731"/>
                    <a:pt x="19" y="737"/>
                  </a:cubicBezTo>
                  <a:cubicBezTo>
                    <a:pt x="18" y="743"/>
                    <a:pt x="16" y="748"/>
                    <a:pt x="13" y="754"/>
                  </a:cubicBezTo>
                  <a:cubicBezTo>
                    <a:pt x="12" y="775"/>
                    <a:pt x="0" y="788"/>
                    <a:pt x="24" y="784"/>
                  </a:cubicBezTo>
                  <a:cubicBezTo>
                    <a:pt x="30" y="776"/>
                    <a:pt x="38" y="762"/>
                    <a:pt x="48" y="760"/>
                  </a:cubicBezTo>
                  <a:cubicBezTo>
                    <a:pt x="50" y="756"/>
                    <a:pt x="51" y="752"/>
                    <a:pt x="54" y="749"/>
                  </a:cubicBezTo>
                  <a:cubicBezTo>
                    <a:pt x="58" y="745"/>
                    <a:pt x="67" y="739"/>
                    <a:pt x="67" y="739"/>
                  </a:cubicBezTo>
                  <a:cubicBezTo>
                    <a:pt x="68" y="737"/>
                    <a:pt x="69" y="735"/>
                    <a:pt x="70" y="734"/>
                  </a:cubicBezTo>
                  <a:cubicBezTo>
                    <a:pt x="71" y="733"/>
                    <a:pt x="74" y="733"/>
                    <a:pt x="75" y="731"/>
                  </a:cubicBezTo>
                  <a:cubicBezTo>
                    <a:pt x="79" y="725"/>
                    <a:pt x="79" y="716"/>
                    <a:pt x="84" y="710"/>
                  </a:cubicBezTo>
                  <a:cubicBezTo>
                    <a:pt x="97" y="695"/>
                    <a:pt x="110" y="681"/>
                    <a:pt x="124" y="667"/>
                  </a:cubicBezTo>
                  <a:cubicBezTo>
                    <a:pt x="128" y="657"/>
                    <a:pt x="149" y="629"/>
                    <a:pt x="157" y="623"/>
                  </a:cubicBezTo>
                  <a:cubicBezTo>
                    <a:pt x="162" y="612"/>
                    <a:pt x="167" y="610"/>
                    <a:pt x="177" y="604"/>
                  </a:cubicBezTo>
                  <a:cubicBezTo>
                    <a:pt x="180" y="598"/>
                    <a:pt x="183" y="595"/>
                    <a:pt x="189" y="592"/>
                  </a:cubicBezTo>
                  <a:cubicBezTo>
                    <a:pt x="195" y="584"/>
                    <a:pt x="203" y="579"/>
                    <a:pt x="211" y="574"/>
                  </a:cubicBezTo>
                  <a:cubicBezTo>
                    <a:pt x="215" y="567"/>
                    <a:pt x="231" y="560"/>
                    <a:pt x="231" y="560"/>
                  </a:cubicBezTo>
                  <a:cubicBezTo>
                    <a:pt x="238" y="550"/>
                    <a:pt x="253" y="549"/>
                    <a:pt x="264" y="547"/>
                  </a:cubicBezTo>
                  <a:cubicBezTo>
                    <a:pt x="269" y="543"/>
                    <a:pt x="276" y="539"/>
                    <a:pt x="282" y="538"/>
                  </a:cubicBezTo>
                  <a:cubicBezTo>
                    <a:pt x="289" y="535"/>
                    <a:pt x="294" y="529"/>
                    <a:pt x="301" y="527"/>
                  </a:cubicBezTo>
                  <a:cubicBezTo>
                    <a:pt x="306" y="523"/>
                    <a:pt x="318" y="517"/>
                    <a:pt x="318" y="517"/>
                  </a:cubicBezTo>
                  <a:cubicBezTo>
                    <a:pt x="323" y="511"/>
                    <a:pt x="326" y="509"/>
                    <a:pt x="333" y="508"/>
                  </a:cubicBezTo>
                  <a:cubicBezTo>
                    <a:pt x="345" y="499"/>
                    <a:pt x="352" y="488"/>
                    <a:pt x="367" y="481"/>
                  </a:cubicBezTo>
                  <a:cubicBezTo>
                    <a:pt x="374" y="474"/>
                    <a:pt x="389" y="468"/>
                    <a:pt x="399" y="466"/>
                  </a:cubicBezTo>
                  <a:cubicBezTo>
                    <a:pt x="414" y="458"/>
                    <a:pt x="436" y="445"/>
                    <a:pt x="453" y="442"/>
                  </a:cubicBezTo>
                  <a:cubicBezTo>
                    <a:pt x="461" y="438"/>
                    <a:pt x="469" y="433"/>
                    <a:pt x="477" y="428"/>
                  </a:cubicBezTo>
                  <a:cubicBezTo>
                    <a:pt x="481" y="423"/>
                    <a:pt x="484" y="421"/>
                    <a:pt x="489" y="418"/>
                  </a:cubicBezTo>
                  <a:cubicBezTo>
                    <a:pt x="493" y="413"/>
                    <a:pt x="497" y="408"/>
                    <a:pt x="501" y="404"/>
                  </a:cubicBezTo>
                  <a:cubicBezTo>
                    <a:pt x="504" y="401"/>
                    <a:pt x="510" y="397"/>
                    <a:pt x="510" y="397"/>
                  </a:cubicBezTo>
                  <a:cubicBezTo>
                    <a:pt x="512" y="385"/>
                    <a:pt x="528" y="383"/>
                    <a:pt x="537" y="377"/>
                  </a:cubicBezTo>
                  <a:cubicBezTo>
                    <a:pt x="545" y="367"/>
                    <a:pt x="554" y="358"/>
                    <a:pt x="567" y="355"/>
                  </a:cubicBezTo>
                  <a:cubicBezTo>
                    <a:pt x="572" y="351"/>
                    <a:pt x="574" y="347"/>
                    <a:pt x="580" y="344"/>
                  </a:cubicBezTo>
                  <a:cubicBezTo>
                    <a:pt x="585" y="337"/>
                    <a:pt x="591" y="333"/>
                    <a:pt x="600" y="331"/>
                  </a:cubicBezTo>
                  <a:cubicBezTo>
                    <a:pt x="608" y="325"/>
                    <a:pt x="620" y="318"/>
                    <a:pt x="630" y="314"/>
                  </a:cubicBezTo>
                  <a:cubicBezTo>
                    <a:pt x="636" y="306"/>
                    <a:pt x="650" y="297"/>
                    <a:pt x="660" y="295"/>
                  </a:cubicBezTo>
                  <a:cubicBezTo>
                    <a:pt x="663" y="293"/>
                    <a:pt x="666" y="292"/>
                    <a:pt x="669" y="290"/>
                  </a:cubicBezTo>
                  <a:cubicBezTo>
                    <a:pt x="674" y="286"/>
                    <a:pt x="676" y="278"/>
                    <a:pt x="682" y="274"/>
                  </a:cubicBezTo>
                  <a:cubicBezTo>
                    <a:pt x="684" y="269"/>
                    <a:pt x="685" y="264"/>
                    <a:pt x="687" y="259"/>
                  </a:cubicBezTo>
                  <a:cubicBezTo>
                    <a:pt x="688" y="253"/>
                    <a:pt x="692" y="246"/>
                    <a:pt x="696" y="241"/>
                  </a:cubicBezTo>
                  <a:close/>
                </a:path>
              </a:pathLst>
            </a:custGeom>
            <a:grpFill/>
            <a:ln w="19050" cap="flat" cmpd="sng">
              <a:solidFill>
                <a:srgbClr val="ECE2D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pt-BR" sz="500"/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7164288" y="2754360"/>
              <a:ext cx="672030" cy="728113"/>
            </a:xfrm>
            <a:custGeom>
              <a:avLst/>
              <a:gdLst>
                <a:gd name="T0" fmla="*/ 436 w 858"/>
                <a:gd name="T1" fmla="*/ 2 h 930"/>
                <a:gd name="T2" fmla="*/ 432 w 858"/>
                <a:gd name="T3" fmla="*/ 46 h 930"/>
                <a:gd name="T4" fmla="*/ 444 w 858"/>
                <a:gd name="T5" fmla="*/ 76 h 930"/>
                <a:gd name="T6" fmla="*/ 354 w 858"/>
                <a:gd name="T7" fmla="*/ 162 h 930"/>
                <a:gd name="T8" fmla="*/ 308 w 858"/>
                <a:gd name="T9" fmla="*/ 186 h 930"/>
                <a:gd name="T10" fmla="*/ 274 w 858"/>
                <a:gd name="T11" fmla="*/ 212 h 930"/>
                <a:gd name="T12" fmla="*/ 222 w 858"/>
                <a:gd name="T13" fmla="*/ 254 h 930"/>
                <a:gd name="T14" fmla="*/ 166 w 858"/>
                <a:gd name="T15" fmla="*/ 214 h 930"/>
                <a:gd name="T16" fmla="*/ 126 w 858"/>
                <a:gd name="T17" fmla="*/ 186 h 930"/>
                <a:gd name="T18" fmla="*/ 18 w 858"/>
                <a:gd name="T19" fmla="*/ 208 h 930"/>
                <a:gd name="T20" fmla="*/ 54 w 858"/>
                <a:gd name="T21" fmla="*/ 238 h 930"/>
                <a:gd name="T22" fmla="*/ 66 w 858"/>
                <a:gd name="T23" fmla="*/ 260 h 930"/>
                <a:gd name="T24" fmla="*/ 86 w 858"/>
                <a:gd name="T25" fmla="*/ 376 h 930"/>
                <a:gd name="T26" fmla="*/ 152 w 858"/>
                <a:gd name="T27" fmla="*/ 394 h 930"/>
                <a:gd name="T28" fmla="*/ 172 w 858"/>
                <a:gd name="T29" fmla="*/ 434 h 930"/>
                <a:gd name="T30" fmla="*/ 192 w 858"/>
                <a:gd name="T31" fmla="*/ 474 h 930"/>
                <a:gd name="T32" fmla="*/ 244 w 858"/>
                <a:gd name="T33" fmla="*/ 550 h 930"/>
                <a:gd name="T34" fmla="*/ 274 w 858"/>
                <a:gd name="T35" fmla="*/ 572 h 930"/>
                <a:gd name="T36" fmla="*/ 320 w 858"/>
                <a:gd name="T37" fmla="*/ 654 h 930"/>
                <a:gd name="T38" fmla="*/ 388 w 858"/>
                <a:gd name="T39" fmla="*/ 694 h 930"/>
                <a:gd name="T40" fmla="*/ 420 w 858"/>
                <a:gd name="T41" fmla="*/ 766 h 930"/>
                <a:gd name="T42" fmla="*/ 402 w 858"/>
                <a:gd name="T43" fmla="*/ 796 h 930"/>
                <a:gd name="T44" fmla="*/ 394 w 858"/>
                <a:gd name="T45" fmla="*/ 860 h 930"/>
                <a:gd name="T46" fmla="*/ 430 w 858"/>
                <a:gd name="T47" fmla="*/ 930 h 930"/>
                <a:gd name="T48" fmla="*/ 506 w 858"/>
                <a:gd name="T49" fmla="*/ 914 h 930"/>
                <a:gd name="T50" fmla="*/ 528 w 858"/>
                <a:gd name="T51" fmla="*/ 876 h 930"/>
                <a:gd name="T52" fmla="*/ 560 w 858"/>
                <a:gd name="T53" fmla="*/ 818 h 930"/>
                <a:gd name="T54" fmla="*/ 572 w 858"/>
                <a:gd name="T55" fmla="*/ 762 h 930"/>
                <a:gd name="T56" fmla="*/ 598 w 858"/>
                <a:gd name="T57" fmla="*/ 670 h 930"/>
                <a:gd name="T58" fmla="*/ 624 w 858"/>
                <a:gd name="T59" fmla="*/ 648 h 930"/>
                <a:gd name="T60" fmla="*/ 634 w 858"/>
                <a:gd name="T61" fmla="*/ 638 h 930"/>
                <a:gd name="T62" fmla="*/ 656 w 858"/>
                <a:gd name="T63" fmla="*/ 598 h 930"/>
                <a:gd name="T64" fmla="*/ 688 w 858"/>
                <a:gd name="T65" fmla="*/ 538 h 930"/>
                <a:gd name="T66" fmla="*/ 744 w 858"/>
                <a:gd name="T67" fmla="*/ 484 h 930"/>
                <a:gd name="T68" fmla="*/ 840 w 858"/>
                <a:gd name="T69" fmla="*/ 442 h 930"/>
                <a:gd name="T70" fmla="*/ 858 w 858"/>
                <a:gd name="T71" fmla="*/ 374 h 930"/>
                <a:gd name="T72" fmla="*/ 804 w 858"/>
                <a:gd name="T73" fmla="*/ 308 h 930"/>
                <a:gd name="T74" fmla="*/ 750 w 858"/>
                <a:gd name="T75" fmla="*/ 286 h 930"/>
                <a:gd name="T76" fmla="*/ 704 w 858"/>
                <a:gd name="T77" fmla="*/ 240 h 930"/>
                <a:gd name="T78" fmla="*/ 652 w 858"/>
                <a:gd name="T79" fmla="*/ 204 h 930"/>
                <a:gd name="T80" fmla="*/ 578 w 858"/>
                <a:gd name="T81" fmla="*/ 138 h 930"/>
                <a:gd name="T82" fmla="*/ 544 w 858"/>
                <a:gd name="T83" fmla="*/ 80 h 930"/>
                <a:gd name="T84" fmla="*/ 480 w 858"/>
                <a:gd name="T85" fmla="*/ 8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58" h="930">
                  <a:moveTo>
                    <a:pt x="480" y="0"/>
                  </a:moveTo>
                  <a:cubicBezTo>
                    <a:pt x="465" y="1"/>
                    <a:pt x="451" y="1"/>
                    <a:pt x="436" y="2"/>
                  </a:cubicBezTo>
                  <a:cubicBezTo>
                    <a:pt x="429" y="3"/>
                    <a:pt x="418" y="12"/>
                    <a:pt x="418" y="12"/>
                  </a:cubicBezTo>
                  <a:cubicBezTo>
                    <a:pt x="421" y="26"/>
                    <a:pt x="419" y="38"/>
                    <a:pt x="432" y="46"/>
                  </a:cubicBezTo>
                  <a:cubicBezTo>
                    <a:pt x="438" y="56"/>
                    <a:pt x="435" y="50"/>
                    <a:pt x="440" y="64"/>
                  </a:cubicBezTo>
                  <a:cubicBezTo>
                    <a:pt x="441" y="68"/>
                    <a:pt x="444" y="76"/>
                    <a:pt x="444" y="76"/>
                  </a:cubicBezTo>
                  <a:cubicBezTo>
                    <a:pt x="443" y="89"/>
                    <a:pt x="450" y="130"/>
                    <a:pt x="432" y="142"/>
                  </a:cubicBezTo>
                  <a:cubicBezTo>
                    <a:pt x="413" y="171"/>
                    <a:pt x="393" y="161"/>
                    <a:pt x="354" y="162"/>
                  </a:cubicBezTo>
                  <a:cubicBezTo>
                    <a:pt x="338" y="165"/>
                    <a:pt x="340" y="173"/>
                    <a:pt x="328" y="180"/>
                  </a:cubicBezTo>
                  <a:cubicBezTo>
                    <a:pt x="322" y="183"/>
                    <a:pt x="315" y="184"/>
                    <a:pt x="308" y="186"/>
                  </a:cubicBezTo>
                  <a:cubicBezTo>
                    <a:pt x="301" y="188"/>
                    <a:pt x="290" y="198"/>
                    <a:pt x="290" y="198"/>
                  </a:cubicBezTo>
                  <a:cubicBezTo>
                    <a:pt x="286" y="204"/>
                    <a:pt x="274" y="212"/>
                    <a:pt x="274" y="212"/>
                  </a:cubicBezTo>
                  <a:cubicBezTo>
                    <a:pt x="267" y="226"/>
                    <a:pt x="253" y="235"/>
                    <a:pt x="240" y="242"/>
                  </a:cubicBezTo>
                  <a:cubicBezTo>
                    <a:pt x="234" y="246"/>
                    <a:pt x="222" y="254"/>
                    <a:pt x="222" y="254"/>
                  </a:cubicBezTo>
                  <a:cubicBezTo>
                    <a:pt x="204" y="252"/>
                    <a:pt x="203" y="252"/>
                    <a:pt x="190" y="242"/>
                  </a:cubicBezTo>
                  <a:cubicBezTo>
                    <a:pt x="189" y="238"/>
                    <a:pt x="171" y="216"/>
                    <a:pt x="166" y="214"/>
                  </a:cubicBezTo>
                  <a:cubicBezTo>
                    <a:pt x="161" y="207"/>
                    <a:pt x="147" y="194"/>
                    <a:pt x="138" y="190"/>
                  </a:cubicBezTo>
                  <a:cubicBezTo>
                    <a:pt x="134" y="188"/>
                    <a:pt x="126" y="186"/>
                    <a:pt x="126" y="186"/>
                  </a:cubicBezTo>
                  <a:cubicBezTo>
                    <a:pt x="85" y="188"/>
                    <a:pt x="45" y="188"/>
                    <a:pt x="4" y="192"/>
                  </a:cubicBezTo>
                  <a:cubicBezTo>
                    <a:pt x="8" y="219"/>
                    <a:pt x="0" y="198"/>
                    <a:pt x="18" y="208"/>
                  </a:cubicBezTo>
                  <a:cubicBezTo>
                    <a:pt x="24" y="211"/>
                    <a:pt x="24" y="220"/>
                    <a:pt x="28" y="226"/>
                  </a:cubicBezTo>
                  <a:cubicBezTo>
                    <a:pt x="34" y="235"/>
                    <a:pt x="45" y="236"/>
                    <a:pt x="54" y="238"/>
                  </a:cubicBezTo>
                  <a:cubicBezTo>
                    <a:pt x="64" y="244"/>
                    <a:pt x="59" y="240"/>
                    <a:pt x="64" y="254"/>
                  </a:cubicBezTo>
                  <a:cubicBezTo>
                    <a:pt x="65" y="256"/>
                    <a:pt x="66" y="260"/>
                    <a:pt x="66" y="260"/>
                  </a:cubicBezTo>
                  <a:cubicBezTo>
                    <a:pt x="67" y="297"/>
                    <a:pt x="65" y="314"/>
                    <a:pt x="74" y="344"/>
                  </a:cubicBezTo>
                  <a:cubicBezTo>
                    <a:pt x="75" y="349"/>
                    <a:pt x="83" y="375"/>
                    <a:pt x="86" y="376"/>
                  </a:cubicBezTo>
                  <a:cubicBezTo>
                    <a:pt x="102" y="381"/>
                    <a:pt x="116" y="381"/>
                    <a:pt x="134" y="382"/>
                  </a:cubicBezTo>
                  <a:cubicBezTo>
                    <a:pt x="142" y="385"/>
                    <a:pt x="146" y="388"/>
                    <a:pt x="152" y="394"/>
                  </a:cubicBezTo>
                  <a:cubicBezTo>
                    <a:pt x="154" y="401"/>
                    <a:pt x="162" y="412"/>
                    <a:pt x="162" y="412"/>
                  </a:cubicBezTo>
                  <a:cubicBezTo>
                    <a:pt x="164" y="420"/>
                    <a:pt x="172" y="434"/>
                    <a:pt x="172" y="434"/>
                  </a:cubicBezTo>
                  <a:cubicBezTo>
                    <a:pt x="174" y="444"/>
                    <a:pt x="179" y="453"/>
                    <a:pt x="184" y="462"/>
                  </a:cubicBezTo>
                  <a:cubicBezTo>
                    <a:pt x="186" y="466"/>
                    <a:pt x="192" y="474"/>
                    <a:pt x="192" y="474"/>
                  </a:cubicBezTo>
                  <a:cubicBezTo>
                    <a:pt x="195" y="487"/>
                    <a:pt x="195" y="500"/>
                    <a:pt x="206" y="508"/>
                  </a:cubicBezTo>
                  <a:cubicBezTo>
                    <a:pt x="212" y="531"/>
                    <a:pt x="221" y="546"/>
                    <a:pt x="244" y="550"/>
                  </a:cubicBezTo>
                  <a:cubicBezTo>
                    <a:pt x="248" y="556"/>
                    <a:pt x="249" y="563"/>
                    <a:pt x="256" y="566"/>
                  </a:cubicBezTo>
                  <a:cubicBezTo>
                    <a:pt x="262" y="569"/>
                    <a:pt x="274" y="572"/>
                    <a:pt x="274" y="572"/>
                  </a:cubicBezTo>
                  <a:cubicBezTo>
                    <a:pt x="278" y="576"/>
                    <a:pt x="283" y="578"/>
                    <a:pt x="286" y="582"/>
                  </a:cubicBezTo>
                  <a:cubicBezTo>
                    <a:pt x="300" y="604"/>
                    <a:pt x="296" y="638"/>
                    <a:pt x="320" y="654"/>
                  </a:cubicBezTo>
                  <a:cubicBezTo>
                    <a:pt x="326" y="664"/>
                    <a:pt x="336" y="668"/>
                    <a:pt x="346" y="674"/>
                  </a:cubicBezTo>
                  <a:cubicBezTo>
                    <a:pt x="355" y="688"/>
                    <a:pt x="373" y="691"/>
                    <a:pt x="388" y="694"/>
                  </a:cubicBezTo>
                  <a:cubicBezTo>
                    <a:pt x="397" y="707"/>
                    <a:pt x="430" y="735"/>
                    <a:pt x="444" y="744"/>
                  </a:cubicBezTo>
                  <a:cubicBezTo>
                    <a:pt x="441" y="754"/>
                    <a:pt x="430" y="763"/>
                    <a:pt x="420" y="766"/>
                  </a:cubicBezTo>
                  <a:cubicBezTo>
                    <a:pt x="411" y="775"/>
                    <a:pt x="416" y="770"/>
                    <a:pt x="406" y="784"/>
                  </a:cubicBezTo>
                  <a:cubicBezTo>
                    <a:pt x="404" y="788"/>
                    <a:pt x="402" y="796"/>
                    <a:pt x="402" y="796"/>
                  </a:cubicBezTo>
                  <a:cubicBezTo>
                    <a:pt x="400" y="817"/>
                    <a:pt x="400" y="830"/>
                    <a:pt x="382" y="842"/>
                  </a:cubicBezTo>
                  <a:cubicBezTo>
                    <a:pt x="378" y="855"/>
                    <a:pt x="385" y="854"/>
                    <a:pt x="394" y="860"/>
                  </a:cubicBezTo>
                  <a:cubicBezTo>
                    <a:pt x="399" y="867"/>
                    <a:pt x="403" y="866"/>
                    <a:pt x="406" y="874"/>
                  </a:cubicBezTo>
                  <a:cubicBezTo>
                    <a:pt x="408" y="905"/>
                    <a:pt x="401" y="920"/>
                    <a:pt x="430" y="930"/>
                  </a:cubicBezTo>
                  <a:cubicBezTo>
                    <a:pt x="446" y="925"/>
                    <a:pt x="462" y="922"/>
                    <a:pt x="478" y="920"/>
                  </a:cubicBezTo>
                  <a:cubicBezTo>
                    <a:pt x="498" y="915"/>
                    <a:pt x="489" y="917"/>
                    <a:pt x="506" y="914"/>
                  </a:cubicBezTo>
                  <a:cubicBezTo>
                    <a:pt x="520" y="905"/>
                    <a:pt x="519" y="904"/>
                    <a:pt x="524" y="888"/>
                  </a:cubicBezTo>
                  <a:cubicBezTo>
                    <a:pt x="525" y="884"/>
                    <a:pt x="528" y="876"/>
                    <a:pt x="528" y="876"/>
                  </a:cubicBezTo>
                  <a:cubicBezTo>
                    <a:pt x="530" y="861"/>
                    <a:pt x="529" y="849"/>
                    <a:pt x="542" y="840"/>
                  </a:cubicBezTo>
                  <a:cubicBezTo>
                    <a:pt x="548" y="831"/>
                    <a:pt x="551" y="824"/>
                    <a:pt x="560" y="818"/>
                  </a:cubicBezTo>
                  <a:cubicBezTo>
                    <a:pt x="564" y="806"/>
                    <a:pt x="566" y="808"/>
                    <a:pt x="564" y="794"/>
                  </a:cubicBezTo>
                  <a:cubicBezTo>
                    <a:pt x="566" y="779"/>
                    <a:pt x="564" y="773"/>
                    <a:pt x="572" y="762"/>
                  </a:cubicBezTo>
                  <a:cubicBezTo>
                    <a:pt x="569" y="750"/>
                    <a:pt x="561" y="752"/>
                    <a:pt x="552" y="746"/>
                  </a:cubicBezTo>
                  <a:cubicBezTo>
                    <a:pt x="531" y="715"/>
                    <a:pt x="569" y="677"/>
                    <a:pt x="598" y="670"/>
                  </a:cubicBezTo>
                  <a:cubicBezTo>
                    <a:pt x="602" y="668"/>
                    <a:pt x="607" y="667"/>
                    <a:pt x="610" y="664"/>
                  </a:cubicBezTo>
                  <a:cubicBezTo>
                    <a:pt x="633" y="641"/>
                    <a:pt x="607" y="659"/>
                    <a:pt x="624" y="648"/>
                  </a:cubicBezTo>
                  <a:cubicBezTo>
                    <a:pt x="625" y="646"/>
                    <a:pt x="626" y="644"/>
                    <a:pt x="628" y="642"/>
                  </a:cubicBezTo>
                  <a:cubicBezTo>
                    <a:pt x="630" y="640"/>
                    <a:pt x="632" y="640"/>
                    <a:pt x="634" y="638"/>
                  </a:cubicBezTo>
                  <a:cubicBezTo>
                    <a:pt x="638" y="632"/>
                    <a:pt x="639" y="622"/>
                    <a:pt x="642" y="616"/>
                  </a:cubicBezTo>
                  <a:cubicBezTo>
                    <a:pt x="645" y="609"/>
                    <a:pt x="652" y="604"/>
                    <a:pt x="656" y="598"/>
                  </a:cubicBezTo>
                  <a:cubicBezTo>
                    <a:pt x="659" y="584"/>
                    <a:pt x="667" y="572"/>
                    <a:pt x="672" y="558"/>
                  </a:cubicBezTo>
                  <a:cubicBezTo>
                    <a:pt x="675" y="550"/>
                    <a:pt x="688" y="538"/>
                    <a:pt x="688" y="538"/>
                  </a:cubicBezTo>
                  <a:cubicBezTo>
                    <a:pt x="692" y="526"/>
                    <a:pt x="702" y="521"/>
                    <a:pt x="712" y="514"/>
                  </a:cubicBezTo>
                  <a:cubicBezTo>
                    <a:pt x="721" y="500"/>
                    <a:pt x="727" y="488"/>
                    <a:pt x="744" y="484"/>
                  </a:cubicBezTo>
                  <a:cubicBezTo>
                    <a:pt x="765" y="468"/>
                    <a:pt x="783" y="456"/>
                    <a:pt x="810" y="452"/>
                  </a:cubicBezTo>
                  <a:cubicBezTo>
                    <a:pt x="820" y="446"/>
                    <a:pt x="829" y="446"/>
                    <a:pt x="840" y="442"/>
                  </a:cubicBezTo>
                  <a:cubicBezTo>
                    <a:pt x="846" y="425"/>
                    <a:pt x="849" y="413"/>
                    <a:pt x="852" y="394"/>
                  </a:cubicBezTo>
                  <a:cubicBezTo>
                    <a:pt x="853" y="387"/>
                    <a:pt x="858" y="374"/>
                    <a:pt x="858" y="374"/>
                  </a:cubicBezTo>
                  <a:cubicBezTo>
                    <a:pt x="855" y="346"/>
                    <a:pt x="849" y="329"/>
                    <a:pt x="820" y="322"/>
                  </a:cubicBezTo>
                  <a:cubicBezTo>
                    <a:pt x="813" y="318"/>
                    <a:pt x="811" y="312"/>
                    <a:pt x="804" y="308"/>
                  </a:cubicBezTo>
                  <a:cubicBezTo>
                    <a:pt x="799" y="301"/>
                    <a:pt x="796" y="299"/>
                    <a:pt x="788" y="296"/>
                  </a:cubicBezTo>
                  <a:cubicBezTo>
                    <a:pt x="779" y="283"/>
                    <a:pt x="767" y="287"/>
                    <a:pt x="750" y="286"/>
                  </a:cubicBezTo>
                  <a:cubicBezTo>
                    <a:pt x="736" y="282"/>
                    <a:pt x="734" y="270"/>
                    <a:pt x="722" y="262"/>
                  </a:cubicBezTo>
                  <a:cubicBezTo>
                    <a:pt x="719" y="252"/>
                    <a:pt x="713" y="246"/>
                    <a:pt x="704" y="240"/>
                  </a:cubicBezTo>
                  <a:cubicBezTo>
                    <a:pt x="698" y="231"/>
                    <a:pt x="681" y="218"/>
                    <a:pt x="670" y="214"/>
                  </a:cubicBezTo>
                  <a:cubicBezTo>
                    <a:pt x="665" y="209"/>
                    <a:pt x="652" y="204"/>
                    <a:pt x="652" y="204"/>
                  </a:cubicBezTo>
                  <a:cubicBezTo>
                    <a:pt x="647" y="197"/>
                    <a:pt x="642" y="194"/>
                    <a:pt x="636" y="188"/>
                  </a:cubicBezTo>
                  <a:cubicBezTo>
                    <a:pt x="627" y="162"/>
                    <a:pt x="602" y="146"/>
                    <a:pt x="578" y="138"/>
                  </a:cubicBezTo>
                  <a:cubicBezTo>
                    <a:pt x="572" y="132"/>
                    <a:pt x="572" y="126"/>
                    <a:pt x="566" y="120"/>
                  </a:cubicBezTo>
                  <a:cubicBezTo>
                    <a:pt x="553" y="107"/>
                    <a:pt x="554" y="95"/>
                    <a:pt x="544" y="80"/>
                  </a:cubicBezTo>
                  <a:cubicBezTo>
                    <a:pt x="541" y="50"/>
                    <a:pt x="522" y="35"/>
                    <a:pt x="496" y="18"/>
                  </a:cubicBezTo>
                  <a:cubicBezTo>
                    <a:pt x="493" y="13"/>
                    <a:pt x="480" y="8"/>
                    <a:pt x="480" y="8"/>
                  </a:cubicBezTo>
                  <a:cubicBezTo>
                    <a:pt x="475" y="1"/>
                    <a:pt x="474" y="3"/>
                    <a:pt x="480" y="0"/>
                  </a:cubicBezTo>
                  <a:close/>
                </a:path>
              </a:pathLst>
            </a:custGeom>
            <a:grpFill/>
            <a:ln w="19050" cap="flat" cmpd="sng">
              <a:solidFill>
                <a:srgbClr val="ECE2D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pt-BR" sz="500"/>
            </a:p>
          </p:txBody>
        </p:sp>
      </p:grpSp>
      <p:sp>
        <p:nvSpPr>
          <p:cNvPr id="9" name="Rectangle 219"/>
          <p:cNvSpPr>
            <a:spLocks noChangeArrowheads="1"/>
          </p:cNvSpPr>
          <p:nvPr/>
        </p:nvSpPr>
        <p:spPr bwMode="auto">
          <a:xfrm>
            <a:off x="251520" y="2903262"/>
            <a:ext cx="6273532" cy="3254971"/>
          </a:xfrm>
          <a:prstGeom prst="rect">
            <a:avLst/>
          </a:prstGeom>
          <a:solidFill>
            <a:srgbClr val="BCE0EA"/>
          </a:solidFill>
          <a:ln>
            <a:noFill/>
          </a:ln>
          <a:effectLst>
            <a:outerShdw blurRad="50800" dist="38100" algn="l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none" tIns="118800"/>
          <a:lstStyle/>
          <a:p>
            <a:pPr marL="87313" algn="l">
              <a:lnSpc>
                <a:spcPct val="150000"/>
              </a:lnSpc>
            </a:pPr>
            <a:r>
              <a:rPr lang="pt-BR" sz="1500" b="1" cap="small" dirty="0">
                <a:latin typeface="Calibri" pitchFamily="34" charset="0"/>
              </a:rPr>
              <a:t>Plano de Governo </a:t>
            </a:r>
            <a:r>
              <a:rPr lang="pt-BR" sz="1500" b="1" cap="small" dirty="0" smtClean="0">
                <a:latin typeface="Calibri" pitchFamily="34" charset="0"/>
              </a:rPr>
              <a:t>– BH segue em Frente</a:t>
            </a:r>
            <a:endParaRPr lang="pt-BR" sz="1500" b="1" cap="small" dirty="0">
              <a:latin typeface="Calibri" pitchFamily="34" charset="0"/>
            </a:endParaRPr>
          </a:p>
          <a:p>
            <a:pPr marL="87313" algn="l">
              <a:lnSpc>
                <a:spcPct val="150000"/>
              </a:lnSpc>
            </a:pPr>
            <a:r>
              <a:rPr lang="pt-BR" sz="1500" b="1" cap="small" dirty="0">
                <a:latin typeface="Calibri" pitchFamily="34" charset="0"/>
              </a:rPr>
              <a:t>PPAG – Plano Plurianual de Governo</a:t>
            </a:r>
          </a:p>
        </p:txBody>
      </p:sp>
      <p:sp>
        <p:nvSpPr>
          <p:cNvPr id="10" name="Rectangle 220"/>
          <p:cNvSpPr>
            <a:spLocks noChangeArrowheads="1"/>
          </p:cNvSpPr>
          <p:nvPr/>
        </p:nvSpPr>
        <p:spPr bwMode="auto">
          <a:xfrm>
            <a:off x="251520" y="4101836"/>
            <a:ext cx="4360527" cy="2056397"/>
          </a:xfrm>
          <a:prstGeom prst="rect">
            <a:avLst/>
          </a:prstGeom>
          <a:solidFill>
            <a:srgbClr val="CDDDAD"/>
          </a:solidFill>
          <a:ln>
            <a:noFill/>
          </a:ln>
          <a:effectLst>
            <a:outerShdw blurRad="50800" dist="38100" algn="l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none" tIns="118800"/>
          <a:lstStyle/>
          <a:p>
            <a:pPr marL="87313" algn="l"/>
            <a:r>
              <a:rPr lang="pt-BR" sz="1500" b="1" cap="small">
                <a:latin typeface="Calibri" pitchFamily="34" charset="0"/>
              </a:rPr>
              <a:t>Orçamento Anual</a:t>
            </a:r>
          </a:p>
        </p:txBody>
      </p:sp>
      <p:sp>
        <p:nvSpPr>
          <p:cNvPr id="12" name="Line 222"/>
          <p:cNvSpPr>
            <a:spLocks noChangeShapeType="1"/>
          </p:cNvSpPr>
          <p:nvPr/>
        </p:nvSpPr>
        <p:spPr bwMode="auto">
          <a:xfrm>
            <a:off x="4590948" y="6102761"/>
            <a:ext cx="0" cy="180281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noFill/>
              </a14:hiddenFill>
            </a:ext>
            <a:ext uri="{AF507438-7753-43E0-B8FC-AC1667EBCBE1}">
              <a14:hiddenEffects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effectLst>
                  <a:outerShdw dist="17961" dir="2700000" algn="ctr" rotWithShape="0">
                    <a:srgbClr val="A5854A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" name="Line 223"/>
          <p:cNvSpPr>
            <a:spLocks noChangeShapeType="1"/>
          </p:cNvSpPr>
          <p:nvPr/>
        </p:nvSpPr>
        <p:spPr bwMode="auto">
          <a:xfrm>
            <a:off x="6503953" y="6102761"/>
            <a:ext cx="0" cy="180281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noFill/>
              </a14:hiddenFill>
            </a:ext>
            <a:ext uri="{AF507438-7753-43E0-B8FC-AC1667EBCBE1}">
              <a14:hiddenEffects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effectLst>
                  <a:outerShdw dist="17961" dir="2700000" algn="ctr" rotWithShape="0">
                    <a:srgbClr val="A5854A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9" name="Oval 244"/>
          <p:cNvSpPr>
            <a:spLocks noChangeArrowheads="1"/>
          </p:cNvSpPr>
          <p:nvPr/>
        </p:nvSpPr>
        <p:spPr bwMode="auto">
          <a:xfrm>
            <a:off x="4293213" y="5332108"/>
            <a:ext cx="105497" cy="891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effectLst>
                  <a:outerShdw dist="17961" dir="2700000" algn="ctr" rotWithShape="0">
                    <a:schemeClr val="bg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20" name="Oval 245"/>
          <p:cNvSpPr>
            <a:spLocks noChangeArrowheads="1"/>
          </p:cNvSpPr>
          <p:nvPr/>
        </p:nvSpPr>
        <p:spPr bwMode="auto">
          <a:xfrm>
            <a:off x="6220284" y="5284561"/>
            <a:ext cx="105497" cy="891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effectLst>
                  <a:outerShdw dist="17961" dir="2700000" algn="ctr" rotWithShape="0">
                    <a:schemeClr val="bg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/>
          </a:p>
        </p:txBody>
      </p:sp>
      <p:pic>
        <p:nvPicPr>
          <p:cNvPr id="21" name="Picture 25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 r="84647" b="-14493"/>
          <a:stretch>
            <a:fillRect/>
          </a:stretch>
        </p:blipFill>
        <p:spPr bwMode="auto">
          <a:xfrm>
            <a:off x="3965001" y="5310316"/>
            <a:ext cx="433708" cy="469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28575" algn="ctr">
                <a:solidFill>
                  <a:srgbClr val="A5854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effectLst>
                  <a:outerShdw dist="17961" dir="2700000" algn="ctr" rotWithShape="0">
                    <a:schemeClr val="accent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</p:pic>
      <p:pic>
        <p:nvPicPr>
          <p:cNvPr id="22" name="Picture 25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 l="15105" r="24727" b="42996"/>
          <a:stretch>
            <a:fillRect/>
          </a:stretch>
        </p:blipFill>
        <p:spPr bwMode="auto">
          <a:xfrm>
            <a:off x="4612047" y="5276637"/>
            <a:ext cx="1699668" cy="233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28575" algn="ctr">
                <a:solidFill>
                  <a:srgbClr val="A5854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effectLst>
                  <a:outerShdw dist="17961" dir="2700000" algn="ctr" rotWithShape="0">
                    <a:schemeClr val="accent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</p:pic>
      <p:sp>
        <p:nvSpPr>
          <p:cNvPr id="24" name="Rectangle 254"/>
          <p:cNvSpPr>
            <a:spLocks noChangeArrowheads="1"/>
          </p:cNvSpPr>
          <p:nvPr/>
        </p:nvSpPr>
        <p:spPr bwMode="auto">
          <a:xfrm>
            <a:off x="6311715" y="5149845"/>
            <a:ext cx="213338" cy="271413"/>
          </a:xfrm>
          <a:prstGeom prst="rect">
            <a:avLst/>
          </a:prstGeom>
          <a:solidFill>
            <a:srgbClr val="BCE0EA"/>
          </a:solidFill>
          <a:ln>
            <a:noFill/>
          </a:ln>
          <a:effectLst/>
        </p:spPr>
        <p:txBody>
          <a:bodyPr wrap="none" tIns="118800"/>
          <a:lstStyle/>
          <a:p>
            <a:pPr marL="87313">
              <a:lnSpc>
                <a:spcPct val="150000"/>
              </a:lnSpc>
            </a:pPr>
            <a:endParaRPr lang="pt-BR" sz="1500" b="1" cap="small">
              <a:latin typeface="Calibri" pitchFamily="34" charset="0"/>
            </a:endParaRPr>
          </a:p>
        </p:txBody>
      </p:sp>
      <p:sp>
        <p:nvSpPr>
          <p:cNvPr id="25" name="AutoShape 256"/>
          <p:cNvSpPr>
            <a:spLocks noChangeArrowheads="1"/>
          </p:cNvSpPr>
          <p:nvPr/>
        </p:nvSpPr>
        <p:spPr bwMode="auto">
          <a:xfrm rot="6022288" flipH="1">
            <a:off x="4373402" y="5587060"/>
            <a:ext cx="184244" cy="110185"/>
          </a:xfrm>
          <a:prstGeom prst="triangle">
            <a:avLst>
              <a:gd name="adj" fmla="val 50000"/>
            </a:avLst>
          </a:prstGeom>
          <a:solidFill>
            <a:srgbClr val="A5854A"/>
          </a:solidFill>
          <a:ln w="28575" algn="ctr">
            <a:solidFill>
              <a:srgbClr val="A5854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effectLst>
                  <a:outerShdw dist="17961" dir="2700000" algn="ctr" rotWithShape="0">
                    <a:srgbClr val="A5854A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26" name="AutoShape 257"/>
          <p:cNvSpPr>
            <a:spLocks noChangeArrowheads="1"/>
          </p:cNvSpPr>
          <p:nvPr/>
        </p:nvSpPr>
        <p:spPr bwMode="auto">
          <a:xfrm rot="15546448" flipH="1">
            <a:off x="6155123" y="5553381"/>
            <a:ext cx="184244" cy="110185"/>
          </a:xfrm>
          <a:prstGeom prst="triangle">
            <a:avLst>
              <a:gd name="adj" fmla="val 50000"/>
            </a:avLst>
          </a:prstGeom>
          <a:solidFill>
            <a:srgbClr val="A5854A"/>
          </a:solidFill>
          <a:ln w="28575" algn="ctr">
            <a:solidFill>
              <a:srgbClr val="A5854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effectLst>
                  <a:outerShdw dist="17961" dir="2700000" algn="ctr" rotWithShape="0">
                    <a:srgbClr val="A5854A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27" name="Text Box 258"/>
          <p:cNvSpPr txBox="1">
            <a:spLocks noChangeArrowheads="1"/>
          </p:cNvSpPr>
          <p:nvPr/>
        </p:nvSpPr>
        <p:spPr bwMode="auto">
          <a:xfrm>
            <a:off x="4640553" y="5439088"/>
            <a:ext cx="150292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28575" algn="ctr">
                <a:solidFill>
                  <a:srgbClr val="A5854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effectLst>
                  <a:outerShdw dist="17961" dir="2700000" algn="ctr" rotWithShape="0">
                    <a:schemeClr val="accent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1500" dirty="0">
                <a:latin typeface="Calibri" pitchFamily="34" charset="0"/>
              </a:rPr>
              <a:t>Projetos Sustentadores</a:t>
            </a:r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18606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ângulo de cantos arredondados 34"/>
          <p:cNvSpPr/>
          <p:nvPr/>
        </p:nvSpPr>
        <p:spPr>
          <a:xfrm>
            <a:off x="251520" y="1484784"/>
            <a:ext cx="8581652" cy="5074468"/>
          </a:xfrm>
          <a:prstGeom prst="roundRect">
            <a:avLst>
              <a:gd name="adj" fmla="val 155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37" name="Conector reto 36"/>
          <p:cNvCxnSpPr/>
          <p:nvPr/>
        </p:nvCxnSpPr>
        <p:spPr>
          <a:xfrm>
            <a:off x="4656708" y="1628800"/>
            <a:ext cx="0" cy="473982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Cenários de longo prazo para cidade</a:t>
            </a:r>
            <a:endParaRPr lang="pt-BR" dirty="0"/>
          </a:p>
        </p:txBody>
      </p:sp>
      <p:grpSp>
        <p:nvGrpSpPr>
          <p:cNvPr id="3" name="Grupo 2"/>
          <p:cNvGrpSpPr/>
          <p:nvPr/>
        </p:nvGrpSpPr>
        <p:grpSpPr>
          <a:xfrm>
            <a:off x="609600" y="2590800"/>
            <a:ext cx="3962400" cy="3070448"/>
            <a:chOff x="986309" y="1412776"/>
            <a:chExt cx="7258099" cy="5219800"/>
          </a:xfrm>
        </p:grpSpPr>
        <p:sp>
          <p:nvSpPr>
            <p:cNvPr id="8" name="Pizza 8"/>
            <p:cNvSpPr>
              <a:spLocks noChangeArrowheads="1"/>
            </p:cNvSpPr>
            <p:nvPr/>
          </p:nvSpPr>
          <p:spPr bwMode="auto">
            <a:xfrm>
              <a:off x="1899032" y="1448586"/>
              <a:ext cx="5740255" cy="5077807"/>
            </a:xfrm>
            <a:custGeom>
              <a:avLst/>
              <a:gdLst>
                <a:gd name="T0" fmla="*/ 0 w 5800725"/>
                <a:gd name="T1" fmla="*/ 0 h 5953125"/>
                <a:gd name="T2" fmla="*/ 0 w 5800725"/>
                <a:gd name="T3" fmla="*/ 0 h 5953125"/>
                <a:gd name="T4" fmla="*/ 0 w 5800725"/>
                <a:gd name="T5" fmla="*/ 0 h 5953125"/>
                <a:gd name="T6" fmla="*/ 0 w 5800725"/>
                <a:gd name="T7" fmla="*/ 0 h 5953125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848995 w 5800725"/>
                <a:gd name="T13" fmla="*/ 871406 h 5953125"/>
                <a:gd name="T14" fmla="*/ 4951730 w 5800725"/>
                <a:gd name="T15" fmla="*/ 5081719 h 59531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800725" h="5953125">
                  <a:moveTo>
                    <a:pt x="2882185" y="5953067"/>
                  </a:moveTo>
                  <a:lnTo>
                    <a:pt x="2882185" y="5953066"/>
                  </a:lnTo>
                  <a:cubicBezTo>
                    <a:pt x="1287484" y="5942809"/>
                    <a:pt x="-1" y="4613191"/>
                    <a:pt x="-1" y="2976562"/>
                  </a:cubicBezTo>
                  <a:cubicBezTo>
                    <a:pt x="-2" y="2966175"/>
                    <a:pt x="51" y="2955789"/>
                    <a:pt x="157" y="2945403"/>
                  </a:cubicBezTo>
                  <a:lnTo>
                    <a:pt x="2900363" y="2976563"/>
                  </a:lnTo>
                  <a:close/>
                </a:path>
              </a:pathLst>
            </a:custGeom>
            <a:solidFill>
              <a:srgbClr val="B9CDE5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65288" tIns="32644" rIns="65288" bIns="32644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pt-BR" sz="1400" smtClean="0">
                <a:solidFill>
                  <a:srgbClr val="000000"/>
                </a:solidFill>
                <a:ea typeface="ＭＳ Ｐゴシック" pitchFamily="34" charset="-128"/>
              </a:endParaRPr>
            </a:p>
          </p:txBody>
        </p:sp>
        <p:sp>
          <p:nvSpPr>
            <p:cNvPr id="9" name="Retângulo de cantos arredondados 10"/>
            <p:cNvSpPr>
              <a:spLocks noChangeArrowheads="1"/>
            </p:cNvSpPr>
            <p:nvPr/>
          </p:nvSpPr>
          <p:spPr bwMode="auto">
            <a:xfrm>
              <a:off x="1021498" y="4031100"/>
              <a:ext cx="2771158" cy="705356"/>
            </a:xfrm>
            <a:prstGeom prst="roundRect">
              <a:avLst>
                <a:gd name="adj" fmla="val 9704"/>
              </a:avLst>
            </a:prstGeom>
            <a:solidFill>
              <a:srgbClr val="DCE6F2"/>
            </a:solidFill>
            <a:ln>
              <a:noFill/>
            </a:ln>
            <a:extLst>
              <a:ext uri="{91240B29-F687-4F45-9708-019B960494DF}">
  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25711" tIns="32644" rIns="144000" bIns="32644" anchor="ctr"/>
            <a:lstStyle/>
            <a:p>
              <a:pPr algn="r" defTabSz="652463" fontAlgn="base">
                <a:spcBef>
                  <a:spcPct val="0"/>
                </a:spcBef>
                <a:spcAft>
                  <a:spcPct val="0"/>
                </a:spcAft>
              </a:pPr>
              <a:r>
                <a:rPr lang="pt-BR" sz="1100" dirty="0" smtClean="0">
                  <a:solidFill>
                    <a:srgbClr val="10253F"/>
                  </a:solidFill>
                  <a:ea typeface="ＭＳ Ｐゴシック" pitchFamily="34" charset="-128"/>
                </a:rPr>
                <a:t>Um horizonte difícil, mas promissor</a:t>
              </a:r>
            </a:p>
          </p:txBody>
        </p:sp>
        <p:grpSp>
          <p:nvGrpSpPr>
            <p:cNvPr id="10" name="Retângulo de cantos arredondados 28"/>
            <p:cNvGrpSpPr>
              <a:grpSpLocks/>
            </p:cNvGrpSpPr>
            <p:nvPr/>
          </p:nvGrpSpPr>
          <p:grpSpPr bwMode="auto">
            <a:xfrm>
              <a:off x="986309" y="4615105"/>
              <a:ext cx="2894320" cy="2017471"/>
              <a:chOff x="2254" y="4243"/>
              <a:chExt cx="1843" cy="1490"/>
            </a:xfrm>
          </p:grpSpPr>
          <p:pic>
            <p:nvPicPr>
              <p:cNvPr id="12" name="Retângulo de cantos arredondados 28"/>
              <p:cNvPicPr>
                <a:picLocks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54" y="4243"/>
                <a:ext cx="1843" cy="14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Text Box 27"/>
              <p:cNvSpPr txBox="1">
                <a:spLocks noChangeArrowheads="1"/>
              </p:cNvSpPr>
              <p:nvPr/>
            </p:nvSpPr>
            <p:spPr bwMode="auto">
              <a:xfrm>
                <a:off x="2321" y="4311"/>
                <a:ext cx="1678" cy="13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5288" tIns="32644" rIns="65288" bIns="32644"/>
              <a:lstStyle>
                <a:lvl1pPr defTabSz="652463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defTabSz="652463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defTabSz="652463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defTabSz="652463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defTabSz="652463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defTabSz="6524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defTabSz="6524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defTabSz="6524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defTabSz="6524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pt-BR" sz="1100" smtClean="0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1" name="Pizza 14"/>
            <p:cNvSpPr>
              <a:spLocks noChangeArrowheads="1"/>
            </p:cNvSpPr>
            <p:nvPr/>
          </p:nvSpPr>
          <p:spPr bwMode="auto">
            <a:xfrm>
              <a:off x="3634304" y="3069768"/>
              <a:ext cx="2194933" cy="1892327"/>
            </a:xfrm>
            <a:custGeom>
              <a:avLst/>
              <a:gdLst>
                <a:gd name="T0" fmla="*/ 0 w 2217738"/>
                <a:gd name="T1" fmla="*/ 0 h 2219325"/>
                <a:gd name="T2" fmla="*/ 0 w 2217738"/>
                <a:gd name="T3" fmla="*/ 0 h 2219325"/>
                <a:gd name="T4" fmla="*/ 0 w 2217738"/>
                <a:gd name="T5" fmla="*/ 0 h 2219325"/>
                <a:gd name="T6" fmla="*/ 0 w 2217738"/>
                <a:gd name="T7" fmla="*/ 0 h 2219325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24439 w 2217738"/>
                <a:gd name="T13" fmla="*/ 324671 h 2219325"/>
                <a:gd name="T14" fmla="*/ 1893299 w 2217738"/>
                <a:gd name="T15" fmla="*/ 1894654 h 22193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17738" h="2219325">
                  <a:moveTo>
                    <a:pt x="1116681" y="2219297"/>
                  </a:moveTo>
                  <a:lnTo>
                    <a:pt x="1116681" y="2219297"/>
                  </a:lnTo>
                  <a:cubicBezTo>
                    <a:pt x="1114077" y="2219315"/>
                    <a:pt x="1111473" y="2219324"/>
                    <a:pt x="1108869" y="2219325"/>
                  </a:cubicBezTo>
                  <a:cubicBezTo>
                    <a:pt x="503330" y="2219325"/>
                    <a:pt x="9766" y="1733197"/>
                    <a:pt x="140" y="1127301"/>
                  </a:cubicBezTo>
                  <a:lnTo>
                    <a:pt x="1108869" y="1109663"/>
                  </a:lnTo>
                  <a:close/>
                </a:path>
              </a:pathLst>
            </a:custGeom>
            <a:solidFill>
              <a:srgbClr val="4383D1"/>
            </a:solidFill>
            <a:ln>
              <a:noFill/>
            </a:ln>
            <a:extLst>
              <a:ext uri="{91240B29-F687-4F45-9708-019B960494DF}">
  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5288" tIns="0" rIns="65288" bIns="0" anchor="b"/>
            <a:lstStyle/>
            <a:p>
              <a:pPr defTabSz="652463" fontAlgn="base">
                <a:spcBef>
                  <a:spcPct val="0"/>
                </a:spcBef>
                <a:spcAft>
                  <a:spcPct val="0"/>
                </a:spcAft>
              </a:pPr>
              <a:r>
                <a:rPr lang="pt-BR" sz="3200" smtClean="0">
                  <a:solidFill>
                    <a:srgbClr val="10253F"/>
                  </a:solidFill>
                  <a:ea typeface="ＭＳ Ｐゴシック" pitchFamily="34" charset="-128"/>
                </a:rPr>
                <a:t>3</a:t>
              </a:r>
            </a:p>
          </p:txBody>
        </p:sp>
        <p:sp>
          <p:nvSpPr>
            <p:cNvPr id="15" name="Pizza 6"/>
            <p:cNvSpPr>
              <a:spLocks noChangeArrowheads="1"/>
            </p:cNvSpPr>
            <p:nvPr/>
          </p:nvSpPr>
          <p:spPr bwMode="auto">
            <a:xfrm>
              <a:off x="1699096" y="1448586"/>
              <a:ext cx="5742274" cy="5077807"/>
            </a:xfrm>
            <a:custGeom>
              <a:avLst/>
              <a:gdLst>
                <a:gd name="T0" fmla="*/ 0 w 5800725"/>
                <a:gd name="T1" fmla="*/ 0 h 5953125"/>
                <a:gd name="T2" fmla="*/ 0 w 5800725"/>
                <a:gd name="T3" fmla="*/ 0 h 5953125"/>
                <a:gd name="T4" fmla="*/ 0 w 5800725"/>
                <a:gd name="T5" fmla="*/ 0 h 5953125"/>
                <a:gd name="T6" fmla="*/ 0 w 5800725"/>
                <a:gd name="T7" fmla="*/ 0 h 5953125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848995 w 5800725"/>
                <a:gd name="T13" fmla="*/ 871406 h 5953125"/>
                <a:gd name="T14" fmla="*/ 4951730 w 5800725"/>
                <a:gd name="T15" fmla="*/ 5081719 h 59531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800725" h="5953125">
                  <a:moveTo>
                    <a:pt x="5800721" y="2971534"/>
                  </a:moveTo>
                  <a:lnTo>
                    <a:pt x="5800720" y="2971534"/>
                  </a:lnTo>
                  <a:cubicBezTo>
                    <a:pt x="5800723" y="2973209"/>
                    <a:pt x="5800725" y="2974885"/>
                    <a:pt x="5800725" y="2976562"/>
                  </a:cubicBezTo>
                  <a:cubicBezTo>
                    <a:pt x="5800725" y="4620420"/>
                    <a:pt x="4502267" y="5953051"/>
                    <a:pt x="2900491" y="5953124"/>
                  </a:cubicBezTo>
                  <a:lnTo>
                    <a:pt x="2900363" y="2976563"/>
                  </a:lnTo>
                  <a:close/>
                </a:path>
              </a:pathLst>
            </a:custGeom>
            <a:solidFill>
              <a:srgbClr val="F9DBA5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65288" tIns="32644" rIns="65288" bIns="32644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pt-BR" sz="1400" smtClean="0">
                <a:solidFill>
                  <a:srgbClr val="000000"/>
                </a:solidFill>
                <a:ea typeface="ＭＳ Ｐゴシック" pitchFamily="34" charset="-128"/>
              </a:endParaRPr>
            </a:p>
          </p:txBody>
        </p:sp>
        <p:sp>
          <p:nvSpPr>
            <p:cNvPr id="16" name="Retângulo de cantos arredondados 11"/>
            <p:cNvSpPr>
              <a:spLocks noChangeArrowheads="1"/>
            </p:cNvSpPr>
            <p:nvPr/>
          </p:nvSpPr>
          <p:spPr bwMode="auto">
            <a:xfrm>
              <a:off x="5397472" y="4031100"/>
              <a:ext cx="2761132" cy="705356"/>
            </a:xfrm>
            <a:prstGeom prst="roundRect">
              <a:avLst>
                <a:gd name="adj" fmla="val 9704"/>
              </a:avLst>
            </a:prstGeom>
            <a:solidFill>
              <a:srgbClr val="DDD9C3"/>
            </a:solidFill>
            <a:ln>
              <a:noFill/>
            </a:ln>
            <a:extLst>
              <a:ext uri="{91240B29-F687-4F45-9708-019B960494DF}">
  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5288" tIns="32644" rIns="65288" bIns="32644" anchor="ctr"/>
            <a:lstStyle/>
            <a:p>
              <a:pPr marL="125413" defTabSz="652463" fontAlgn="base">
                <a:spcBef>
                  <a:spcPct val="0"/>
                </a:spcBef>
                <a:spcAft>
                  <a:spcPct val="0"/>
                </a:spcAft>
              </a:pPr>
              <a:r>
                <a:rPr lang="pt-BR" sz="1100" smtClean="0">
                  <a:solidFill>
                    <a:srgbClr val="4A452A"/>
                  </a:solidFill>
                  <a:ea typeface="ＭＳ Ｐゴシック" pitchFamily="34" charset="-128"/>
                </a:rPr>
                <a:t>Sem horizonte</a:t>
              </a:r>
            </a:p>
          </p:txBody>
        </p:sp>
        <p:grpSp>
          <p:nvGrpSpPr>
            <p:cNvPr id="17" name="Retângulo de cantos arredondados 29"/>
            <p:cNvGrpSpPr>
              <a:grpSpLocks/>
            </p:cNvGrpSpPr>
            <p:nvPr/>
          </p:nvGrpSpPr>
          <p:grpSpPr bwMode="auto">
            <a:xfrm>
              <a:off x="5349070" y="4615105"/>
              <a:ext cx="2895338" cy="2017471"/>
              <a:chOff x="5157" y="4243"/>
              <a:chExt cx="1843" cy="1490"/>
            </a:xfrm>
          </p:grpSpPr>
          <p:pic>
            <p:nvPicPr>
              <p:cNvPr id="19" name="Retângulo de cantos arredondados 29"/>
              <p:cNvPicPr>
                <a:picLocks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57" y="4243"/>
                <a:ext cx="1843" cy="14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Text Box 30"/>
              <p:cNvSpPr txBox="1">
                <a:spLocks noChangeArrowheads="1"/>
              </p:cNvSpPr>
              <p:nvPr/>
            </p:nvSpPr>
            <p:spPr bwMode="auto">
              <a:xfrm>
                <a:off x="5208" y="4295"/>
                <a:ext cx="1709" cy="1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5288" tIns="32644" rIns="65288" bIns="32644"/>
              <a:lstStyle>
                <a:lvl1pPr defTabSz="652463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defTabSz="652463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defTabSz="652463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defTabSz="652463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defTabSz="652463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defTabSz="6524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defTabSz="6524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defTabSz="6524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defTabSz="6524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pt-BR" sz="1100" smtClean="0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8" name="Pizza 17"/>
            <p:cNvSpPr>
              <a:spLocks noChangeArrowheads="1"/>
            </p:cNvSpPr>
            <p:nvPr/>
          </p:nvSpPr>
          <p:spPr bwMode="auto">
            <a:xfrm>
              <a:off x="3461380" y="3052703"/>
              <a:ext cx="2195705" cy="1892327"/>
            </a:xfrm>
            <a:custGeom>
              <a:avLst/>
              <a:gdLst>
                <a:gd name="T0" fmla="*/ 0 w 2219325"/>
                <a:gd name="T1" fmla="*/ 0 h 2217738"/>
                <a:gd name="T2" fmla="*/ 0 w 2219325"/>
                <a:gd name="T3" fmla="*/ 0 h 2217738"/>
                <a:gd name="T4" fmla="*/ 0 w 2219325"/>
                <a:gd name="T5" fmla="*/ 0 h 2217738"/>
                <a:gd name="T6" fmla="*/ 0 w 2219325"/>
                <a:gd name="T7" fmla="*/ 0 h 2217738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24671 w 2219325"/>
                <a:gd name="T13" fmla="*/ 324439 h 2217738"/>
                <a:gd name="T14" fmla="*/ 1894654 w 2219325"/>
                <a:gd name="T15" fmla="*/ 1893299 h 22177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19325" h="2217738">
                  <a:moveTo>
                    <a:pt x="2218395" y="1154265"/>
                  </a:moveTo>
                  <a:lnTo>
                    <a:pt x="2218394" y="1154264"/>
                  </a:lnTo>
                  <a:cubicBezTo>
                    <a:pt x="2194447" y="1738301"/>
                    <a:pt x="1720924" y="2203471"/>
                    <a:pt x="1136146" y="2217422"/>
                  </a:cubicBezTo>
                  <a:lnTo>
                    <a:pt x="1109663" y="1108869"/>
                  </a:lnTo>
                  <a:close/>
                </a:path>
              </a:pathLst>
            </a:custGeom>
            <a:solidFill>
              <a:srgbClr val="EAD13A"/>
            </a:solidFill>
            <a:ln>
              <a:noFill/>
            </a:ln>
            <a:extLst>
              <a:ext uri="{91240B29-F687-4F45-9708-019B960494DF}">
  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5288" tIns="0" rIns="65288" bIns="0" anchor="b"/>
            <a:lstStyle/>
            <a:p>
              <a:pPr algn="r" defTabSz="652463" fontAlgn="base">
                <a:spcBef>
                  <a:spcPct val="0"/>
                </a:spcBef>
                <a:spcAft>
                  <a:spcPct val="0"/>
                </a:spcAft>
              </a:pPr>
              <a:r>
                <a:rPr lang="pt-BR" sz="3200" smtClean="0">
                  <a:solidFill>
                    <a:srgbClr val="706840"/>
                  </a:solidFill>
                  <a:ea typeface="ＭＳ Ｐゴシック" pitchFamily="34" charset="-128"/>
                </a:rPr>
                <a:t>4</a:t>
              </a:r>
            </a:p>
          </p:txBody>
        </p:sp>
        <p:sp>
          <p:nvSpPr>
            <p:cNvPr id="22" name="Pizza 7"/>
            <p:cNvSpPr>
              <a:spLocks noChangeArrowheads="1"/>
            </p:cNvSpPr>
            <p:nvPr/>
          </p:nvSpPr>
          <p:spPr bwMode="auto">
            <a:xfrm>
              <a:off x="1899032" y="1465867"/>
              <a:ext cx="5740255" cy="5077808"/>
            </a:xfrm>
            <a:custGeom>
              <a:avLst/>
              <a:gdLst>
                <a:gd name="T0" fmla="*/ 0 w 5800725"/>
                <a:gd name="T1" fmla="*/ 0 h 5953125"/>
                <a:gd name="T2" fmla="*/ 0 w 5800725"/>
                <a:gd name="T3" fmla="*/ 0 h 5953125"/>
                <a:gd name="T4" fmla="*/ 0 w 5800725"/>
                <a:gd name="T5" fmla="*/ 0 h 5953125"/>
                <a:gd name="T6" fmla="*/ 0 w 5800725"/>
                <a:gd name="T7" fmla="*/ 0 h 5953125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848995 w 5800725"/>
                <a:gd name="T13" fmla="*/ 871406 h 5953125"/>
                <a:gd name="T14" fmla="*/ 4951730 w 5800725"/>
                <a:gd name="T15" fmla="*/ 5081719 h 59531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800725" h="5953125">
                  <a:moveTo>
                    <a:pt x="124" y="3004070"/>
                  </a:moveTo>
                  <a:lnTo>
                    <a:pt x="123" y="3004070"/>
                  </a:lnTo>
                  <a:cubicBezTo>
                    <a:pt x="41" y="2994901"/>
                    <a:pt x="0" y="2985732"/>
                    <a:pt x="0" y="2976563"/>
                  </a:cubicBezTo>
                  <a:cubicBezTo>
                    <a:pt x="0" y="1332652"/>
                    <a:pt x="1298536" y="0"/>
                    <a:pt x="2900363" y="0"/>
                  </a:cubicBezTo>
                  <a:cubicBezTo>
                    <a:pt x="2900364" y="-1"/>
                    <a:pt x="2900365" y="0"/>
                    <a:pt x="2900366" y="0"/>
                  </a:cubicBezTo>
                  <a:lnTo>
                    <a:pt x="2900363" y="2976563"/>
                  </a:lnTo>
                  <a:close/>
                </a:path>
              </a:pathLst>
            </a:custGeom>
            <a:solidFill>
              <a:srgbClr val="92D050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65288" tIns="32644" rIns="65288" bIns="32644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pt-BR" sz="1400" smtClean="0">
                <a:solidFill>
                  <a:srgbClr val="000000"/>
                </a:solidFill>
                <a:ea typeface="ＭＳ Ｐゴシック" pitchFamily="34" charset="-128"/>
              </a:endParaRPr>
            </a:p>
          </p:txBody>
        </p:sp>
        <p:sp>
          <p:nvSpPr>
            <p:cNvPr id="23" name="Retângulo de cantos arredondados 12"/>
            <p:cNvSpPr>
              <a:spLocks noChangeArrowheads="1"/>
            </p:cNvSpPr>
            <p:nvPr/>
          </p:nvSpPr>
          <p:spPr bwMode="auto">
            <a:xfrm>
              <a:off x="1021498" y="3317591"/>
              <a:ext cx="2760160" cy="703460"/>
            </a:xfrm>
            <a:prstGeom prst="roundRect">
              <a:avLst>
                <a:gd name="adj" fmla="val 17671"/>
              </a:avLst>
            </a:prstGeom>
            <a:solidFill>
              <a:srgbClr val="E3EBD1">
                <a:alpha val="78038"/>
              </a:srgbClr>
            </a:solidFill>
            <a:ln>
              <a:noFill/>
            </a:ln>
            <a:extLst>
              <a:ext uri="{91240B29-F687-4F45-9708-019B960494DF}">
  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5288" tIns="36000" rIns="144000" bIns="0" anchor="ctr"/>
            <a:lstStyle/>
            <a:p>
              <a:pPr algn="r" defTabSz="652463" fontAlgn="base">
                <a:spcBef>
                  <a:spcPct val="0"/>
                </a:spcBef>
                <a:spcAft>
                  <a:spcPct val="0"/>
                </a:spcAft>
              </a:pPr>
              <a:r>
                <a:rPr lang="pt-BR" sz="1100" smtClean="0">
                  <a:solidFill>
                    <a:srgbClr val="4F6228"/>
                  </a:solidFill>
                  <a:ea typeface="ＭＳ Ｐゴシック" pitchFamily="34" charset="-128"/>
                </a:rPr>
                <a:t>Um belo horizonte</a:t>
              </a:r>
            </a:p>
          </p:txBody>
        </p:sp>
        <p:grpSp>
          <p:nvGrpSpPr>
            <p:cNvPr id="24" name="Retângulo de cantos arredondados 26"/>
            <p:cNvGrpSpPr>
              <a:grpSpLocks/>
            </p:cNvGrpSpPr>
            <p:nvPr/>
          </p:nvGrpSpPr>
          <p:grpSpPr bwMode="auto">
            <a:xfrm>
              <a:off x="986309" y="1412776"/>
              <a:ext cx="2889922" cy="1981445"/>
              <a:chOff x="2254" y="1866"/>
              <a:chExt cx="1839" cy="1463"/>
            </a:xfrm>
          </p:grpSpPr>
          <p:pic>
            <p:nvPicPr>
              <p:cNvPr id="26" name="Retângulo de cantos arredondados 26"/>
              <p:cNvPicPr>
                <a:picLocks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54" y="1866"/>
                <a:ext cx="1839" cy="14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 Box 34"/>
              <p:cNvSpPr txBox="1">
                <a:spLocks noChangeArrowheads="1"/>
              </p:cNvSpPr>
              <p:nvPr/>
            </p:nvSpPr>
            <p:spPr bwMode="auto">
              <a:xfrm>
                <a:off x="2306" y="1977"/>
                <a:ext cx="1706" cy="13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5288" tIns="32644" rIns="65288" bIns="32644" anchor="b"/>
              <a:lstStyle>
                <a:lvl1pPr defTabSz="652463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defTabSz="652463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defTabSz="652463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defTabSz="652463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defTabSz="652463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defTabSz="6524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defTabSz="6524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defTabSz="6524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defTabSz="6524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pt-BR" sz="1100" smtClean="0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25" name="Pizza 15"/>
            <p:cNvSpPr>
              <a:spLocks noChangeArrowheads="1"/>
            </p:cNvSpPr>
            <p:nvPr/>
          </p:nvSpPr>
          <p:spPr bwMode="auto">
            <a:xfrm>
              <a:off x="3634304" y="3038260"/>
              <a:ext cx="2194932" cy="1892327"/>
            </a:xfrm>
            <a:custGeom>
              <a:avLst/>
              <a:gdLst>
                <a:gd name="T0" fmla="*/ 0 w 2217738"/>
                <a:gd name="T1" fmla="*/ 0 h 2217738"/>
                <a:gd name="T2" fmla="*/ 0 w 2217738"/>
                <a:gd name="T3" fmla="*/ 0 h 2217738"/>
                <a:gd name="T4" fmla="*/ 0 w 2217738"/>
                <a:gd name="T5" fmla="*/ 0 h 2217738"/>
                <a:gd name="T6" fmla="*/ 0 w 2217738"/>
                <a:gd name="T7" fmla="*/ 0 h 2217738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24439 w 2217738"/>
                <a:gd name="T13" fmla="*/ 324439 h 2217738"/>
                <a:gd name="T14" fmla="*/ 1893299 w 2217738"/>
                <a:gd name="T15" fmla="*/ 1893299 h 22177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17738" h="2217738">
                  <a:moveTo>
                    <a:pt x="50" y="1119385"/>
                  </a:moveTo>
                  <a:lnTo>
                    <a:pt x="49" y="1119385"/>
                  </a:lnTo>
                  <a:cubicBezTo>
                    <a:pt x="16" y="1115879"/>
                    <a:pt x="0" y="1112374"/>
                    <a:pt x="0" y="1108869"/>
                  </a:cubicBezTo>
                  <a:cubicBezTo>
                    <a:pt x="0" y="496457"/>
                    <a:pt x="496457" y="0"/>
                    <a:pt x="1108869" y="0"/>
                  </a:cubicBezTo>
                  <a:cubicBezTo>
                    <a:pt x="1108869" y="-1"/>
                    <a:pt x="1108869" y="0"/>
                    <a:pt x="1108869" y="0"/>
                  </a:cubicBezTo>
                  <a:lnTo>
                    <a:pt x="1108869" y="1108869"/>
                  </a:lnTo>
                  <a:close/>
                </a:path>
              </a:pathLst>
            </a:custGeom>
            <a:solidFill>
              <a:srgbClr val="33CC33"/>
            </a:solidFill>
            <a:ln>
              <a:noFill/>
            </a:ln>
            <a:extLst>
              <a:ext uri="{91240B29-F687-4F45-9708-019B960494DF}">
  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5288" tIns="0" rIns="65288" bIns="32644"/>
            <a:lstStyle/>
            <a:p>
              <a:pPr defTabSz="652463" fontAlgn="base">
                <a:spcBef>
                  <a:spcPct val="0"/>
                </a:spcBef>
                <a:spcAft>
                  <a:spcPct val="0"/>
                </a:spcAft>
              </a:pPr>
              <a:r>
                <a:rPr lang="pt-BR" sz="3200" smtClean="0">
                  <a:solidFill>
                    <a:srgbClr val="365B23"/>
                  </a:solidFill>
                  <a:ea typeface="ＭＳ Ｐゴシック" pitchFamily="34" charset="-128"/>
                </a:rPr>
                <a:t>1</a:t>
              </a:r>
            </a:p>
          </p:txBody>
        </p:sp>
        <p:sp>
          <p:nvSpPr>
            <p:cNvPr id="29" name="Pizza 9"/>
            <p:cNvSpPr>
              <a:spLocks noChangeArrowheads="1"/>
            </p:cNvSpPr>
            <p:nvPr/>
          </p:nvSpPr>
          <p:spPr bwMode="auto">
            <a:xfrm>
              <a:off x="1699096" y="1465867"/>
              <a:ext cx="5742274" cy="5077808"/>
            </a:xfrm>
            <a:custGeom>
              <a:avLst/>
              <a:gdLst>
                <a:gd name="T0" fmla="*/ 0 w 5800725"/>
                <a:gd name="T1" fmla="*/ 0 h 5953125"/>
                <a:gd name="T2" fmla="*/ 0 w 5800725"/>
                <a:gd name="T3" fmla="*/ 0 h 5953125"/>
                <a:gd name="T4" fmla="*/ 0 w 5800725"/>
                <a:gd name="T5" fmla="*/ 0 h 5953125"/>
                <a:gd name="T6" fmla="*/ 0 w 5800725"/>
                <a:gd name="T7" fmla="*/ 0 h 5953125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848995 w 5800725"/>
                <a:gd name="T13" fmla="*/ 871406 h 5953125"/>
                <a:gd name="T14" fmla="*/ 4951730 w 5800725"/>
                <a:gd name="T15" fmla="*/ 5081719 h 59531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800725" h="5953125">
                  <a:moveTo>
                    <a:pt x="2881920" y="60"/>
                  </a:moveTo>
                  <a:lnTo>
                    <a:pt x="2881920" y="60"/>
                  </a:lnTo>
                  <a:cubicBezTo>
                    <a:pt x="2888067" y="20"/>
                    <a:pt x="2894214" y="-1"/>
                    <a:pt x="2900362" y="0"/>
                  </a:cubicBezTo>
                  <a:cubicBezTo>
                    <a:pt x="4492690" y="0"/>
                    <a:pt x="5787259" y="1317477"/>
                    <a:pt x="5800622" y="2951583"/>
                  </a:cubicBezTo>
                  <a:lnTo>
                    <a:pt x="2900363" y="2976563"/>
                  </a:lnTo>
                  <a:close/>
                </a:path>
              </a:pathLst>
            </a:custGeom>
            <a:solidFill>
              <a:srgbClr val="FAC090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65288" tIns="32644" rIns="65288" bIns="32644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pt-BR" sz="1400" smtClean="0">
                <a:solidFill>
                  <a:srgbClr val="000000"/>
                </a:solidFill>
                <a:ea typeface="ＭＳ Ｐゴシック" pitchFamily="34" charset="-128"/>
              </a:endParaRPr>
            </a:p>
          </p:txBody>
        </p:sp>
        <p:sp>
          <p:nvSpPr>
            <p:cNvPr id="30" name="Retângulo de cantos arredondados 13"/>
            <p:cNvSpPr>
              <a:spLocks noChangeArrowheads="1"/>
            </p:cNvSpPr>
            <p:nvPr/>
          </p:nvSpPr>
          <p:spPr bwMode="auto">
            <a:xfrm>
              <a:off x="5410672" y="3298630"/>
              <a:ext cx="2761132" cy="705357"/>
            </a:xfrm>
            <a:prstGeom prst="roundRect">
              <a:avLst>
                <a:gd name="adj" fmla="val 9704"/>
              </a:avLst>
            </a:prstGeom>
            <a:solidFill>
              <a:srgbClr val="FDEADA">
                <a:alpha val="78038"/>
              </a:srgbClr>
            </a:solidFill>
            <a:ln>
              <a:noFill/>
            </a:ln>
            <a:extLst>
              <a:ext uri="{91240B29-F687-4F45-9708-019B960494DF}">
  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88" tIns="104400" rIns="65288" bIns="32644" anchor="ctr"/>
            <a:lstStyle/>
            <a:p>
              <a:pPr marL="174625" defTabSz="652463" fontAlgn="base">
                <a:spcBef>
                  <a:spcPct val="0"/>
                </a:spcBef>
                <a:spcAft>
                  <a:spcPct val="0"/>
                </a:spcAft>
              </a:pPr>
              <a:r>
                <a:rPr lang="pt-BR" sz="1100" dirty="0" smtClean="0">
                  <a:solidFill>
                    <a:srgbClr val="984807"/>
                  </a:solidFill>
                  <a:ea typeface="ＭＳ Ｐゴシック" pitchFamily="34" charset="-128"/>
                </a:rPr>
                <a:t>Um horizonte partido</a:t>
              </a:r>
            </a:p>
          </p:txBody>
        </p:sp>
        <p:grpSp>
          <p:nvGrpSpPr>
            <p:cNvPr id="31" name="Retângulo de cantos arredondados 27"/>
            <p:cNvGrpSpPr>
              <a:grpSpLocks/>
            </p:cNvGrpSpPr>
            <p:nvPr/>
          </p:nvGrpSpPr>
          <p:grpSpPr bwMode="auto">
            <a:xfrm>
              <a:off x="5349070" y="1412776"/>
              <a:ext cx="2895338" cy="2017471"/>
              <a:chOff x="5157" y="1866"/>
              <a:chExt cx="1843" cy="1490"/>
            </a:xfrm>
          </p:grpSpPr>
          <p:pic>
            <p:nvPicPr>
              <p:cNvPr id="33" name="Retângulo de cantos arredondados 27"/>
              <p:cNvPicPr>
                <a:picLocks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57" y="1866"/>
                <a:ext cx="1843" cy="14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" name="Text Box 24"/>
              <p:cNvSpPr txBox="1">
                <a:spLocks noChangeArrowheads="1"/>
              </p:cNvSpPr>
              <p:nvPr/>
            </p:nvSpPr>
            <p:spPr bwMode="auto">
              <a:xfrm>
                <a:off x="5220" y="1929"/>
                <a:ext cx="1685" cy="1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5288" tIns="32644" rIns="65288" bIns="32644"/>
              <a:lstStyle>
                <a:lvl1pPr defTabSz="652463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defTabSz="652463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defTabSz="652463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defTabSz="652463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defTabSz="652463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defTabSz="6524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defTabSz="6524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defTabSz="6524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defTabSz="6524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pt-BR" sz="1100" smtClean="0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32" name="Pizza 16"/>
            <p:cNvSpPr>
              <a:spLocks noChangeArrowheads="1"/>
            </p:cNvSpPr>
            <p:nvPr/>
          </p:nvSpPr>
          <p:spPr bwMode="auto">
            <a:xfrm>
              <a:off x="3500982" y="3046120"/>
              <a:ext cx="2195705" cy="1892327"/>
            </a:xfrm>
            <a:custGeom>
              <a:avLst/>
              <a:gdLst>
                <a:gd name="T0" fmla="*/ 0 w 2217738"/>
                <a:gd name="T1" fmla="*/ 0 h 2219325"/>
                <a:gd name="T2" fmla="*/ 0 w 2217738"/>
                <a:gd name="T3" fmla="*/ 0 h 2219325"/>
                <a:gd name="T4" fmla="*/ 0 w 2217738"/>
                <a:gd name="T5" fmla="*/ 0 h 2219325"/>
                <a:gd name="T6" fmla="*/ 0 w 2217738"/>
                <a:gd name="T7" fmla="*/ 0 h 2219325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24439 w 2217738"/>
                <a:gd name="T13" fmla="*/ 324671 h 2219325"/>
                <a:gd name="T14" fmla="*/ 1893299 w 2217738"/>
                <a:gd name="T15" fmla="*/ 1894654 h 22193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17738" h="2219325">
                  <a:moveTo>
                    <a:pt x="1106094" y="3"/>
                  </a:moveTo>
                  <a:lnTo>
                    <a:pt x="1106094" y="3"/>
                  </a:lnTo>
                  <a:cubicBezTo>
                    <a:pt x="1107018" y="1"/>
                    <a:pt x="1107943" y="-1"/>
                    <a:pt x="1108869" y="0"/>
                  </a:cubicBezTo>
                  <a:cubicBezTo>
                    <a:pt x="1720393" y="0"/>
                    <a:pt x="2216482" y="495428"/>
                    <a:pt x="2217735" y="1107388"/>
                  </a:cubicBezTo>
                  <a:lnTo>
                    <a:pt x="1108869" y="1109663"/>
                  </a:lnTo>
                  <a:close/>
                </a:path>
              </a:pathLst>
            </a:custGeom>
            <a:solidFill>
              <a:srgbClr val="F79646"/>
            </a:solidFill>
            <a:ln>
              <a:noFill/>
            </a:ln>
            <a:extLst>
              <a:ext uri="{91240B29-F687-4F45-9708-019B960494DF}">
  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5288" tIns="0" rIns="65288" bIns="0"/>
            <a:lstStyle/>
            <a:p>
              <a:pPr algn="r" defTabSz="652463" fontAlgn="base">
                <a:spcBef>
                  <a:spcPct val="0"/>
                </a:spcBef>
                <a:spcAft>
                  <a:spcPct val="0"/>
                </a:spcAft>
              </a:pPr>
              <a:r>
                <a:rPr lang="pt-BR" sz="3200" dirty="0" smtClean="0">
                  <a:solidFill>
                    <a:srgbClr val="984807"/>
                  </a:solidFill>
                  <a:ea typeface="ＭＳ Ｐゴシック" pitchFamily="34" charset="-128"/>
                </a:rPr>
                <a:t>2</a:t>
              </a:r>
            </a:p>
          </p:txBody>
        </p:sp>
      </p:grpSp>
      <p:sp>
        <p:nvSpPr>
          <p:cNvPr id="36" name="CaixaDeTexto 35"/>
          <p:cNvSpPr txBox="1"/>
          <p:nvPr/>
        </p:nvSpPr>
        <p:spPr>
          <a:xfrm>
            <a:off x="323528" y="1600200"/>
            <a:ext cx="3683983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 indent="0">
              <a:buClr>
                <a:srgbClr val="256475"/>
              </a:buClr>
              <a:buFont typeface="Courier New" pitchFamily="49" charset="0"/>
              <a:buNone/>
              <a:defRPr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t-BR" dirty="0"/>
              <a:t>Quatro </a:t>
            </a:r>
            <a:r>
              <a:rPr lang="pt-BR" dirty="0" smtClean="0"/>
              <a:t>Cenários para 2030</a:t>
            </a:r>
            <a:endParaRPr lang="pt-BR" dirty="0"/>
          </a:p>
        </p:txBody>
      </p:sp>
      <p:pic>
        <p:nvPicPr>
          <p:cNvPr id="7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886502" y="2473552"/>
            <a:ext cx="2781842" cy="2086381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>
            <a:outerShdw blurRad="723900" dist="177800" dir="6060000" sx="90000" sy="90000" algn="ctr" rotWithShape="0">
              <a:schemeClr val="bg1">
                <a:lumMod val="85000"/>
                <a:alpha val="92000"/>
              </a:schemeClr>
            </a:outerShdw>
          </a:effectLst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</a:extLst>
        </p:spPr>
      </p:pic>
      <p:pic>
        <p:nvPicPr>
          <p:cNvPr id="7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814720" y="4130353"/>
            <a:ext cx="2905197" cy="2178898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>
            <a:outerShdw blurRad="723900" dist="177800" dir="6060000" sx="90000" sy="90000" algn="ctr" rotWithShape="0">
              <a:schemeClr val="bg1">
                <a:lumMod val="85000"/>
                <a:alpha val="92000"/>
              </a:schemeClr>
            </a:outerShdw>
          </a:effectLst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</a:extLst>
        </p:spPr>
      </p:pic>
      <p:sp>
        <p:nvSpPr>
          <p:cNvPr id="80" name="CaixaDeTexto 79"/>
          <p:cNvSpPr txBox="1"/>
          <p:nvPr/>
        </p:nvSpPr>
        <p:spPr>
          <a:xfrm>
            <a:off x="4730049" y="1702549"/>
            <a:ext cx="40904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 indent="0">
              <a:buClr>
                <a:srgbClr val="256475"/>
              </a:buClr>
              <a:buFont typeface="Courier New" pitchFamily="49" charset="0"/>
              <a:buNone/>
              <a:defRPr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t-BR" dirty="0"/>
              <a:t>Quantificações econômicas e financeiras por cenário</a:t>
            </a:r>
          </a:p>
        </p:txBody>
      </p:sp>
      <p:sp>
        <p:nvSpPr>
          <p:cNvPr id="38" name="CaixaDeTexto 27"/>
          <p:cNvSpPr txBox="1">
            <a:spLocks noChangeArrowheads="1"/>
          </p:cNvSpPr>
          <p:nvPr/>
        </p:nvSpPr>
        <p:spPr bwMode="auto">
          <a:xfrm>
            <a:off x="381000" y="2052935"/>
            <a:ext cx="426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pt-BR" sz="1200" b="1" dirty="0" smtClean="0">
                <a:solidFill>
                  <a:srgbClr val="FF0000"/>
                </a:solidFill>
                <a:latin typeface="Arial Narrow" pitchFamily="-106" charset="0"/>
              </a:rPr>
              <a:t>BH:</a:t>
            </a:r>
            <a:r>
              <a:rPr lang="pt-BR" sz="1200" b="1" dirty="0" smtClean="0">
                <a:solidFill>
                  <a:srgbClr val="0000FF"/>
                </a:solidFill>
                <a:latin typeface="Arial Narrow" pitchFamily="-106" charset="0"/>
              </a:rPr>
              <a:t>Grau </a:t>
            </a:r>
            <a:r>
              <a:rPr lang="pt-BR" sz="1200" b="1" dirty="0">
                <a:solidFill>
                  <a:srgbClr val="0000FF"/>
                </a:solidFill>
                <a:latin typeface="Arial Narrow" pitchFamily="-106" charset="0"/>
              </a:rPr>
              <a:t>de cooperação política e institucional dos atores sociais, econômicos</a:t>
            </a:r>
            <a:r>
              <a:rPr lang="pt-BR" sz="1200" b="1" dirty="0" smtClean="0">
                <a:solidFill>
                  <a:srgbClr val="0000FF"/>
                </a:solidFill>
                <a:latin typeface="Arial Narrow" pitchFamily="-106" charset="0"/>
              </a:rPr>
              <a:t>  e </a:t>
            </a:r>
            <a:r>
              <a:rPr lang="pt-BR" sz="1200" b="1" dirty="0">
                <a:solidFill>
                  <a:srgbClr val="0000FF"/>
                </a:solidFill>
                <a:latin typeface="Arial Narrow" pitchFamily="-106" charset="0"/>
              </a:rPr>
              <a:t>políticos com influência sobre a dinâmica de BH</a:t>
            </a:r>
          </a:p>
        </p:txBody>
      </p:sp>
      <p:sp>
        <p:nvSpPr>
          <p:cNvPr id="39" name="CaixaDeTexto 33"/>
          <p:cNvSpPr txBox="1">
            <a:spLocks noChangeArrowheads="1"/>
          </p:cNvSpPr>
          <p:nvPr/>
        </p:nvSpPr>
        <p:spPr bwMode="auto">
          <a:xfrm rot="16200000">
            <a:off x="-1332950" y="3923751"/>
            <a:ext cx="355398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pt-BR" sz="1100" b="1" dirty="0" smtClean="0">
                <a:solidFill>
                  <a:srgbClr val="FF0000"/>
                </a:solidFill>
                <a:latin typeface="Arial Narrow" pitchFamily="-106" charset="0"/>
              </a:rPr>
              <a:t>Brasil e MG:</a:t>
            </a:r>
            <a:r>
              <a:rPr lang="pt-BR" sz="1100" b="1" dirty="0" smtClean="0">
                <a:solidFill>
                  <a:srgbClr val="0000FF"/>
                </a:solidFill>
                <a:latin typeface="Arial Narrow" pitchFamily="-106" charset="0"/>
              </a:rPr>
              <a:t> Padrão </a:t>
            </a:r>
            <a:r>
              <a:rPr lang="pt-BR" sz="1100" b="1" dirty="0">
                <a:solidFill>
                  <a:srgbClr val="0000FF"/>
                </a:solidFill>
                <a:latin typeface="Arial Narrow" pitchFamily="-106" charset="0"/>
              </a:rPr>
              <a:t>de desenvolvimento econômico e social do Brasil e de MG</a:t>
            </a:r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373903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251520" y="577516"/>
            <a:ext cx="8640959" cy="1771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 l="1607" t="3310" r="-1"/>
          <a:stretch/>
        </p:blipFill>
        <p:spPr>
          <a:xfrm>
            <a:off x="7164288" y="520127"/>
            <a:ext cx="1374730" cy="460601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107504" y="-396141"/>
            <a:ext cx="144016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0" dirty="0" smtClean="0">
                <a:solidFill>
                  <a:srgbClr val="ECF3DD"/>
                </a:solidFill>
                <a:latin typeface="+mj-lt"/>
                <a:cs typeface="Arial" pitchFamily="34" charset="0"/>
              </a:rPr>
              <a:t>“</a:t>
            </a:r>
            <a:endParaRPr lang="pt-BR" sz="28000" dirty="0">
              <a:solidFill>
                <a:srgbClr val="ECF3DD"/>
              </a:solidFill>
              <a:latin typeface="+mj-lt"/>
              <a:cs typeface="Arial" pitchFamily="34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7380312" y="4509120"/>
            <a:ext cx="144016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+mj-lt"/>
                <a:cs typeface="Arial" pitchFamily="34" charset="0"/>
              </a:rPr>
              <a:t>”</a:t>
            </a:r>
            <a:endParaRPr lang="pt-BR" sz="28000" dirty="0">
              <a:solidFill>
                <a:schemeClr val="bg2">
                  <a:lumMod val="60000"/>
                  <a:lumOff val="40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Espaço Reservado para Conteúdo 4"/>
          <p:cNvSpPr txBox="1">
            <a:spLocks/>
          </p:cNvSpPr>
          <p:nvPr/>
        </p:nvSpPr>
        <p:spPr>
          <a:xfrm>
            <a:off x="565472" y="1109886"/>
            <a:ext cx="8013576" cy="2592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1463" indent="-271463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607731"/>
              </a:buClr>
              <a:buFont typeface="Arial" pitchFamily="34" charset="0"/>
              <a:buChar char="•"/>
              <a:defRPr lang="pt-BR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D69D36"/>
              </a:buClr>
              <a:buFont typeface="Arial" pitchFamily="34" charset="0"/>
              <a:buChar char="•"/>
              <a:defRPr lang="pt-BR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865D44"/>
              </a:buClr>
              <a:buFont typeface="Arial" pitchFamily="34" charset="0"/>
              <a:buChar char="•"/>
              <a:defRPr lang="pt-BR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763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defRPr lang="pt-BR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1675" indent="-28575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898989"/>
              </a:buClr>
              <a:buFont typeface="Arial" pitchFamily="34" charset="0"/>
              <a:buChar char="•"/>
              <a:defRPr lang="pt-BR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pt-BR" sz="2600" b="1" cap="small" dirty="0" smtClean="0">
                <a:solidFill>
                  <a:schemeClr val="bg2">
                    <a:lumMod val="75000"/>
                  </a:schemeClr>
                </a:solidFill>
              </a:rPr>
              <a:t>A CIDADE É A CASA DA PROSPERIDADE</a:t>
            </a:r>
            <a:r>
              <a:rPr lang="pt-BR" sz="2600" cap="small" dirty="0" smtClean="0">
                <a:solidFill>
                  <a:schemeClr val="bg2">
                    <a:lumMod val="75000"/>
                  </a:schemeClr>
                </a:solidFill>
              </a:rPr>
              <a:t>. </a:t>
            </a:r>
            <a:r>
              <a:rPr lang="pt-BR" cap="small" dirty="0" smtClean="0"/>
              <a:t>É </a:t>
            </a:r>
            <a:r>
              <a:rPr lang="pt-BR" cap="small" dirty="0"/>
              <a:t>o lugar onde os seres humanos </a:t>
            </a:r>
            <a:r>
              <a:rPr lang="pt-BR" cap="small" dirty="0" smtClean="0"/>
              <a:t>satisfazem suas </a:t>
            </a:r>
            <a:r>
              <a:rPr lang="pt-BR" cap="small" dirty="0"/>
              <a:t>necessidades básicas </a:t>
            </a:r>
            <a:r>
              <a:rPr lang="pt-BR" cap="small" dirty="0" smtClean="0"/>
              <a:t>e têm </a:t>
            </a:r>
            <a:r>
              <a:rPr lang="pt-BR" cap="small" dirty="0"/>
              <a:t>acesso a bens públicos essenciais. A cidade é também onde ambições, aspirações e outros materiais e aspectos imateriais da vida são realizados, proporcionando satisfação e felicidade</a:t>
            </a:r>
            <a:r>
              <a:rPr lang="pt-BR" sz="2600" cap="small" dirty="0" smtClean="0"/>
              <a:t>.</a:t>
            </a:r>
          </a:p>
          <a:p>
            <a:pPr marL="0" indent="0" algn="ctr">
              <a:lnSpc>
                <a:spcPct val="150000"/>
              </a:lnSpc>
              <a:spcBef>
                <a:spcPts val="1800"/>
              </a:spcBef>
              <a:buNone/>
            </a:pPr>
            <a:r>
              <a:rPr lang="pt-BR" sz="2600" cap="small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pt-BR" sz="2600" b="1" cap="small" dirty="0" smtClean="0">
                <a:solidFill>
                  <a:schemeClr val="bg2">
                    <a:lumMod val="50000"/>
                  </a:schemeClr>
                </a:solidFill>
              </a:rPr>
              <a:t>É O LUGAR ONDE AS PERSPECTIVAS DE PROSPERIDADE E BEM-ESTAR COLETIVO PODEM SER AUMENTADAS</a:t>
            </a:r>
            <a:r>
              <a:rPr lang="pt-BR" sz="2600" cap="small" dirty="0" smtClean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pt-BR" sz="2600" cap="small" dirty="0"/>
              <a:t/>
            </a:r>
            <a:br>
              <a:rPr lang="pt-BR" sz="2600" cap="small" dirty="0"/>
            </a:br>
            <a:endParaRPr lang="pt-BR" sz="2600" cap="small" dirty="0" smtClean="0"/>
          </a:p>
          <a:p>
            <a:pPr marL="0" indent="0">
              <a:buNone/>
            </a:pPr>
            <a:r>
              <a:rPr lang="pt-BR" sz="1000" b="1" dirty="0" smtClean="0"/>
              <a:t>Fonte: </a:t>
            </a:r>
            <a:r>
              <a:rPr lang="pt-BR" sz="1000" dirty="0" smtClean="0"/>
              <a:t>ONU HABITAT, o </a:t>
            </a:r>
            <a:r>
              <a:rPr lang="pt-BR" sz="1000" dirty="0" err="1" smtClean="0"/>
              <a:t>State</a:t>
            </a:r>
            <a:r>
              <a:rPr lang="pt-BR" sz="1000" dirty="0" smtClean="0"/>
              <a:t> </a:t>
            </a:r>
            <a:r>
              <a:rPr lang="pt-BR" sz="1000" dirty="0" err="1" smtClean="0"/>
              <a:t>of</a:t>
            </a:r>
            <a:r>
              <a:rPr lang="pt-BR" sz="1000" dirty="0" smtClean="0"/>
              <a:t> </a:t>
            </a:r>
            <a:r>
              <a:rPr lang="pt-BR" sz="1000" dirty="0" err="1" smtClean="0"/>
              <a:t>the</a:t>
            </a:r>
            <a:r>
              <a:rPr lang="pt-BR" sz="1000" dirty="0" smtClean="0"/>
              <a:t> </a:t>
            </a:r>
            <a:r>
              <a:rPr lang="pt-BR" sz="1000" dirty="0" err="1" smtClean="0"/>
              <a:t>Word´s</a:t>
            </a:r>
            <a:r>
              <a:rPr lang="pt-BR" sz="1000" dirty="0" smtClean="0"/>
              <a:t> </a:t>
            </a:r>
            <a:r>
              <a:rPr lang="pt-BR" sz="1000" dirty="0" err="1" smtClean="0"/>
              <a:t>Cities</a:t>
            </a:r>
            <a:r>
              <a:rPr lang="pt-BR" sz="1000" dirty="0" smtClean="0"/>
              <a:t> </a:t>
            </a:r>
            <a:r>
              <a:rPr lang="pt-BR" sz="1000" dirty="0" err="1" smtClean="0"/>
              <a:t>Report</a:t>
            </a:r>
            <a:r>
              <a:rPr lang="pt-BR" sz="1000" dirty="0" smtClean="0"/>
              <a:t> 2012-2013 – tradução livre</a:t>
            </a:r>
            <a:endParaRPr lang="pt-BR" sz="1000" dirty="0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21895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ítulo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dirty="0" smtClean="0">
                <a:ea typeface="ＭＳ Ｐゴシック" pitchFamily="34" charset="-128"/>
              </a:rPr>
              <a:t>Estratégia de desenvolvimento </a:t>
            </a:r>
            <a:endParaRPr lang="pt-BR" dirty="0" smtClean="0">
              <a:ea typeface="ＭＳ Ｐゴシック" pitchFamily="34" charset="-128"/>
            </a:endParaRPr>
          </a:p>
        </p:txBody>
      </p:sp>
      <p:sp>
        <p:nvSpPr>
          <p:cNvPr id="23555" name="Rectangle 9"/>
          <p:cNvSpPr txBox="1">
            <a:spLocks noChangeArrowheads="1"/>
          </p:cNvSpPr>
          <p:nvPr/>
        </p:nvSpPr>
        <p:spPr bwMode="auto">
          <a:xfrm>
            <a:off x="395536" y="1772816"/>
            <a:ext cx="7272808" cy="415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509588" indent="-509588" eaLnBrk="1" hangingPunct="1">
              <a:lnSpc>
                <a:spcPct val="150000"/>
              </a:lnSpc>
              <a:spcBef>
                <a:spcPts val="1800"/>
              </a:spcBef>
              <a:spcAft>
                <a:spcPts val="600"/>
              </a:spcAft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2000" cap="small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</a:rPr>
              <a:t>Belo Horizonte em 2030</a:t>
            </a:r>
          </a:p>
          <a:p>
            <a:pPr marL="509588" indent="-509588" eaLnBrk="1" hangingPunct="1">
              <a:lnSpc>
                <a:spcPct val="150000"/>
              </a:lnSpc>
              <a:spcBef>
                <a:spcPts val="1800"/>
              </a:spcBef>
              <a:spcAft>
                <a:spcPts val="600"/>
              </a:spcAft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2000" cap="small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</a:rPr>
              <a:t>Objetivos e Metas de Longo Prazo</a:t>
            </a:r>
          </a:p>
          <a:p>
            <a:pPr marL="509588" indent="-509588" eaLnBrk="1" hangingPunct="1">
              <a:lnSpc>
                <a:spcPct val="150000"/>
              </a:lnSpc>
              <a:spcBef>
                <a:spcPts val="1800"/>
              </a:spcBef>
              <a:spcAft>
                <a:spcPts val="600"/>
              </a:spcAft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2000" cap="small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</a:rPr>
              <a:t>Os Caminhos para o Futuro: Estratégias de Desenvolvimento</a:t>
            </a:r>
          </a:p>
          <a:p>
            <a:pPr marL="509588" indent="-509588" eaLnBrk="1" hangingPunct="1">
              <a:lnSpc>
                <a:spcPct val="150000"/>
              </a:lnSpc>
              <a:spcBef>
                <a:spcPts val="1800"/>
              </a:spcBef>
              <a:spcAft>
                <a:spcPts val="600"/>
              </a:spcAft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2000" cap="small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</a:rPr>
              <a:t>Gestão Estratégica da PBH</a:t>
            </a:r>
          </a:p>
          <a:p>
            <a:pPr marL="509588" indent="-509588" eaLnBrk="1" hangingPunct="1">
              <a:lnSpc>
                <a:spcPct val="150000"/>
              </a:lnSpc>
              <a:spcBef>
                <a:spcPts val="1800"/>
              </a:spcBef>
              <a:spcAft>
                <a:spcPts val="600"/>
              </a:spcAft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2000" cap="small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</a:rPr>
              <a:t>A Concepção do Plano Estratégico</a:t>
            </a:r>
          </a:p>
          <a:p>
            <a:pPr marL="509588" indent="-509588" eaLnBrk="1" hangingPunct="1">
              <a:lnSpc>
                <a:spcPct val="150000"/>
              </a:lnSpc>
              <a:spcBef>
                <a:spcPts val="1800"/>
              </a:spcBef>
              <a:spcAft>
                <a:spcPts val="600"/>
              </a:spcAft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2000" cap="small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</a:rPr>
              <a:t>Apêndice: Cenários para o Futuro de BH</a:t>
            </a:r>
          </a:p>
        </p:txBody>
      </p:sp>
      <p:pic>
        <p:nvPicPr>
          <p:cNvPr id="17413" name="Imagem 0" descr="Digitalizar0034.jpg"/>
          <p:cNvPicPr>
            <a:picLocks noChangeAspect="1" noChangeArrowheads="1"/>
          </p:cNvPicPr>
          <p:nvPr/>
        </p:nvPicPr>
        <p:blipFill>
          <a:blip r:embed="rId2" cstate="print"/>
          <a:srcRect l="3403" t="1297" b="1275"/>
          <a:stretch>
            <a:fillRect/>
          </a:stretch>
        </p:blipFill>
        <p:spPr bwMode="auto">
          <a:xfrm rot="883819">
            <a:off x="5487506" y="1193045"/>
            <a:ext cx="2845356" cy="2056924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457200" y="240769"/>
            <a:ext cx="6203032" cy="11223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small" baseline="0">
                <a:solidFill>
                  <a:srgbClr val="865D44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/>
          </a:p>
        </p:txBody>
      </p:sp>
      <p:sp>
        <p:nvSpPr>
          <p:cNvPr id="8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8421980" y="6198860"/>
            <a:ext cx="417600" cy="365125"/>
          </a:xfrm>
        </p:spPr>
        <p:txBody>
          <a:bodyPr/>
          <a:lstStyle/>
          <a:p>
            <a:fld id="{6F380222-0616-4110-AF13-6AAB222E9E42}" type="slidenum">
              <a:rPr smtClean="0">
                <a:solidFill>
                  <a:prstClr val="white"/>
                </a:solidFill>
              </a:rPr>
              <a:pPr/>
              <a:t>20</a:t>
            </a:fld>
            <a:endParaRPr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2007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ângulo de cantos arredondados 23"/>
          <p:cNvSpPr/>
          <p:nvPr/>
        </p:nvSpPr>
        <p:spPr>
          <a:xfrm>
            <a:off x="251520" y="1484784"/>
            <a:ext cx="8568952" cy="5040560"/>
          </a:xfrm>
          <a:prstGeom prst="roundRect">
            <a:avLst>
              <a:gd name="adj" fmla="val 155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313184" y="260648"/>
            <a:ext cx="6851104" cy="11223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small" baseline="0">
                <a:solidFill>
                  <a:srgbClr val="865D44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600" dirty="0" smtClean="0">
                <a:ea typeface="ＭＳ Ｐゴシック" pitchFamily="34" charset="-128"/>
              </a:rPr>
              <a:t>Encadeamento entre estratégia e ações concretas</a:t>
            </a:r>
            <a:endParaRPr lang="pt-BR" sz="2600" dirty="0">
              <a:ea typeface="ＭＳ Ｐゴシック" pitchFamily="34" charset="-128"/>
            </a:endParaRPr>
          </a:p>
        </p:txBody>
      </p:sp>
      <p:sp>
        <p:nvSpPr>
          <p:cNvPr id="3" name="Caixa de Texto 2"/>
          <p:cNvSpPr txBox="1">
            <a:spLocks noChangeArrowheads="1"/>
          </p:cNvSpPr>
          <p:nvPr/>
        </p:nvSpPr>
        <p:spPr bwMode="auto">
          <a:xfrm>
            <a:off x="342900" y="1556791"/>
            <a:ext cx="8405563" cy="1024483"/>
          </a:xfrm>
          <a:prstGeom prst="roundRect">
            <a:avLst>
              <a:gd name="adj" fmla="val 7496"/>
            </a:avLst>
          </a:prstGeom>
          <a:solidFill>
            <a:srgbClr val="60773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lnSpc>
                <a:spcPct val="120000"/>
              </a:lnSpc>
            </a:pPr>
            <a:r>
              <a:rPr lang="pt-BR" sz="2000" b="1" dirty="0" smtClean="0">
                <a:solidFill>
                  <a:prstClr val="white"/>
                </a:solidFill>
                <a:cs typeface="Arial" pitchFamily="34" charset="0"/>
              </a:rPr>
              <a:t>VISÃO DE FUTURO 2030</a:t>
            </a:r>
          </a:p>
          <a:p>
            <a:pPr algn="ctr" fontAlgn="base">
              <a:lnSpc>
                <a:spcPct val="120000"/>
              </a:lnSpc>
            </a:pPr>
            <a:r>
              <a:rPr lang="pt-BR" sz="1900" cap="small" dirty="0" smtClean="0">
                <a:solidFill>
                  <a:prstClr val="white"/>
                </a:solidFill>
                <a:cs typeface="Arial" pitchFamily="34" charset="0"/>
              </a:rPr>
              <a:t>Belo Horizonte: cidade de oportunidades, sustentável e com qualidade de vida</a:t>
            </a:r>
            <a:endParaRPr lang="pt-BR" sz="1900" cap="small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Caixa de Texto 2"/>
          <p:cNvSpPr txBox="1">
            <a:spLocks noChangeArrowheads="1"/>
          </p:cNvSpPr>
          <p:nvPr/>
        </p:nvSpPr>
        <p:spPr bwMode="auto">
          <a:xfrm>
            <a:off x="342900" y="3043004"/>
            <a:ext cx="8405563" cy="360000"/>
          </a:xfrm>
          <a:prstGeom prst="roundRect">
            <a:avLst/>
          </a:prstGeom>
          <a:solidFill>
            <a:srgbClr val="865D44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r>
              <a:rPr lang="pt-BR" b="1" dirty="0">
                <a:solidFill>
                  <a:prstClr val="white"/>
                </a:solidFill>
              </a:rPr>
              <a:t>INDICADORES E METAS </a:t>
            </a:r>
            <a:r>
              <a:rPr lang="pt-BR" b="1" dirty="0" smtClean="0">
                <a:solidFill>
                  <a:prstClr val="white"/>
                </a:solidFill>
              </a:rPr>
              <a:t>- 2015 </a:t>
            </a:r>
            <a:r>
              <a:rPr lang="pt-BR" b="1" dirty="0">
                <a:solidFill>
                  <a:prstClr val="white"/>
                </a:solidFill>
              </a:rPr>
              <a:t>e 2030</a:t>
            </a:r>
          </a:p>
        </p:txBody>
      </p:sp>
      <p:sp>
        <p:nvSpPr>
          <p:cNvPr id="10" name="Caixa de Texto 2"/>
          <p:cNvSpPr txBox="1">
            <a:spLocks noChangeArrowheads="1"/>
          </p:cNvSpPr>
          <p:nvPr/>
        </p:nvSpPr>
        <p:spPr bwMode="auto">
          <a:xfrm>
            <a:off x="342900" y="3458582"/>
            <a:ext cx="4161288" cy="360000"/>
          </a:xfrm>
          <a:prstGeom prst="roundRect">
            <a:avLst/>
          </a:prstGeom>
          <a:solidFill>
            <a:srgbClr val="C29E88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r>
              <a:rPr lang="pt-BR" dirty="0" smtClean="0">
                <a:solidFill>
                  <a:prstClr val="black"/>
                </a:solidFill>
              </a:rPr>
              <a:t>Objetivos estratégicos 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11" name="Caixa de Texto 2"/>
          <p:cNvSpPr txBox="1">
            <a:spLocks noChangeArrowheads="1"/>
          </p:cNvSpPr>
          <p:nvPr/>
        </p:nvSpPr>
        <p:spPr bwMode="auto">
          <a:xfrm>
            <a:off x="4568193" y="3458582"/>
            <a:ext cx="4161288" cy="360000"/>
          </a:xfrm>
          <a:prstGeom prst="roundRect">
            <a:avLst/>
          </a:prstGeom>
          <a:solidFill>
            <a:srgbClr val="C29E88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r>
              <a:rPr lang="pt-BR" dirty="0" smtClean="0">
                <a:solidFill>
                  <a:prstClr val="black"/>
                </a:solidFill>
              </a:rPr>
              <a:t>Estratégias de desenvolvimento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12" name="Caixa de Texto 2"/>
          <p:cNvSpPr txBox="1">
            <a:spLocks noChangeArrowheads="1"/>
          </p:cNvSpPr>
          <p:nvPr/>
        </p:nvSpPr>
        <p:spPr bwMode="auto">
          <a:xfrm>
            <a:off x="342900" y="4293096"/>
            <a:ext cx="8405563" cy="360000"/>
          </a:xfrm>
          <a:prstGeom prst="roundRect">
            <a:avLst/>
          </a:prstGeom>
          <a:solidFill>
            <a:srgbClr val="D69D36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r>
              <a:rPr lang="pt-BR" b="1" dirty="0" smtClean="0">
                <a:solidFill>
                  <a:prstClr val="black"/>
                </a:solidFill>
              </a:rPr>
              <a:t>40 PROJETOS SUSTENTADORES EM 12 ÁREAS DE RESULTADO</a:t>
            </a:r>
            <a:endParaRPr lang="pt-BR" b="1" dirty="0">
              <a:solidFill>
                <a:prstClr val="black"/>
              </a:solidFill>
            </a:endParaRPr>
          </a:p>
        </p:txBody>
      </p:sp>
      <p:sp>
        <p:nvSpPr>
          <p:cNvPr id="4" name="Retângulo de cantos arredondados 3"/>
          <p:cNvSpPr/>
          <p:nvPr/>
        </p:nvSpPr>
        <p:spPr>
          <a:xfrm>
            <a:off x="342900" y="4710308"/>
            <a:ext cx="4161288" cy="1671019"/>
          </a:xfrm>
          <a:prstGeom prst="roundRect">
            <a:avLst>
              <a:gd name="adj" fmla="val 5696"/>
            </a:avLst>
          </a:prstGeom>
          <a:solidFill>
            <a:srgbClr val="EBD09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r>
              <a:rPr lang="pt-BR" sz="1400" dirty="0" smtClean="0">
                <a:solidFill>
                  <a:prstClr val="black"/>
                </a:solidFill>
              </a:rPr>
              <a:t>CIDADE SAUDÁVEL</a:t>
            </a:r>
          </a:p>
          <a:p>
            <a:pPr algn="ctr">
              <a:lnSpc>
                <a:spcPct val="120000"/>
              </a:lnSpc>
            </a:pPr>
            <a:r>
              <a:rPr lang="pt-BR" sz="1400" dirty="0" smtClean="0">
                <a:solidFill>
                  <a:prstClr val="black"/>
                </a:solidFill>
              </a:rPr>
              <a:t>EDUCAÇÃO</a:t>
            </a:r>
          </a:p>
          <a:p>
            <a:pPr algn="ctr">
              <a:lnSpc>
                <a:spcPct val="120000"/>
              </a:lnSpc>
            </a:pPr>
            <a:r>
              <a:rPr lang="pt-BR" sz="1400" dirty="0" smtClean="0">
                <a:solidFill>
                  <a:prstClr val="black"/>
                </a:solidFill>
              </a:rPr>
              <a:t>CIDADE COM MOBILIDADE</a:t>
            </a:r>
          </a:p>
          <a:p>
            <a:pPr algn="ctr">
              <a:lnSpc>
                <a:spcPct val="120000"/>
              </a:lnSpc>
            </a:pPr>
            <a:r>
              <a:rPr lang="pt-BR" sz="1400" dirty="0" smtClean="0">
                <a:solidFill>
                  <a:prstClr val="black"/>
                </a:solidFill>
              </a:rPr>
              <a:t>CIDADE SEGURA</a:t>
            </a:r>
          </a:p>
          <a:p>
            <a:pPr algn="ctr">
              <a:lnSpc>
                <a:spcPct val="120000"/>
              </a:lnSpc>
            </a:pPr>
            <a:r>
              <a:rPr lang="pt-BR" sz="1400" dirty="0" smtClean="0">
                <a:solidFill>
                  <a:prstClr val="black"/>
                </a:solidFill>
              </a:rPr>
              <a:t>PROSPERIDADE</a:t>
            </a:r>
          </a:p>
          <a:p>
            <a:pPr marL="0" lvl="1" algn="ctr">
              <a:lnSpc>
                <a:spcPct val="120000"/>
              </a:lnSpc>
            </a:pPr>
            <a:r>
              <a:rPr lang="pt-BR" sz="1400" dirty="0" smtClean="0"/>
              <a:t>MODERNIDADE</a:t>
            </a:r>
          </a:p>
        </p:txBody>
      </p:sp>
      <p:sp>
        <p:nvSpPr>
          <p:cNvPr id="5" name="Retângulo de cantos arredondados 4"/>
          <p:cNvSpPr/>
          <p:nvPr/>
        </p:nvSpPr>
        <p:spPr>
          <a:xfrm>
            <a:off x="4568193" y="4710308"/>
            <a:ext cx="4161288" cy="1671019"/>
          </a:xfrm>
          <a:prstGeom prst="roundRect">
            <a:avLst>
              <a:gd name="adj" fmla="val 5697"/>
            </a:avLst>
          </a:prstGeom>
          <a:solidFill>
            <a:srgbClr val="EBD09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r>
              <a:rPr lang="pt-BR" sz="1400" dirty="0" smtClean="0">
                <a:solidFill>
                  <a:prstClr val="black"/>
                </a:solidFill>
              </a:rPr>
              <a:t>CIDADE COM TODAS AS VILAS VIVAS</a:t>
            </a:r>
          </a:p>
          <a:p>
            <a:pPr algn="ctr">
              <a:lnSpc>
                <a:spcPct val="120000"/>
              </a:lnSpc>
            </a:pPr>
            <a:r>
              <a:rPr lang="pt-BR" sz="1400" dirty="0" smtClean="0">
                <a:solidFill>
                  <a:prstClr val="black"/>
                </a:solidFill>
              </a:rPr>
              <a:t>CIDADE COMPARTILHADA</a:t>
            </a:r>
          </a:p>
          <a:p>
            <a:pPr algn="ctr">
              <a:lnSpc>
                <a:spcPct val="120000"/>
              </a:lnSpc>
            </a:pPr>
            <a:r>
              <a:rPr lang="pt-BR" sz="1400" dirty="0" smtClean="0">
                <a:solidFill>
                  <a:prstClr val="black"/>
                </a:solidFill>
              </a:rPr>
              <a:t>CIDADE SUSTENTÁVEL</a:t>
            </a:r>
          </a:p>
          <a:p>
            <a:pPr marL="0" lvl="1" algn="ctr">
              <a:lnSpc>
                <a:spcPct val="120000"/>
              </a:lnSpc>
            </a:pPr>
            <a:r>
              <a:rPr lang="pt-BR" sz="1400" dirty="0" smtClean="0"/>
              <a:t>CIDADE DE TODOS</a:t>
            </a:r>
          </a:p>
          <a:p>
            <a:pPr algn="ctr">
              <a:lnSpc>
                <a:spcPct val="120000"/>
              </a:lnSpc>
            </a:pPr>
            <a:r>
              <a:rPr lang="pt-BR" sz="1400" dirty="0" smtClean="0">
                <a:solidFill>
                  <a:prstClr val="black"/>
                </a:solidFill>
              </a:rPr>
              <a:t>CULTURA</a:t>
            </a:r>
          </a:p>
          <a:p>
            <a:pPr algn="ctr">
              <a:lnSpc>
                <a:spcPct val="120000"/>
              </a:lnSpc>
            </a:pPr>
            <a:r>
              <a:rPr lang="pt-BR" sz="1400" dirty="0" smtClean="0">
                <a:solidFill>
                  <a:prstClr val="black"/>
                </a:solidFill>
              </a:rPr>
              <a:t>INTEGRAÇÃO METROPOLITANA</a:t>
            </a:r>
            <a:endParaRPr lang="pt-BR" sz="1400" dirty="0">
              <a:solidFill>
                <a:prstClr val="black"/>
              </a:solidFill>
            </a:endParaRPr>
          </a:p>
        </p:txBody>
      </p:sp>
      <p:sp>
        <p:nvSpPr>
          <p:cNvPr id="8" name="Triângulo isósceles 7"/>
          <p:cNvSpPr/>
          <p:nvPr/>
        </p:nvSpPr>
        <p:spPr>
          <a:xfrm rot="10800000">
            <a:off x="424963" y="2665487"/>
            <a:ext cx="8323501" cy="305048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pt-BR" sz="1400">
              <a:solidFill>
                <a:prstClr val="white"/>
              </a:solidFill>
            </a:endParaRPr>
          </a:p>
        </p:txBody>
      </p:sp>
      <p:sp>
        <p:nvSpPr>
          <p:cNvPr id="17" name="Triângulo isósceles 16"/>
          <p:cNvSpPr/>
          <p:nvPr/>
        </p:nvSpPr>
        <p:spPr>
          <a:xfrm rot="10800000">
            <a:off x="424963" y="3899148"/>
            <a:ext cx="8323501" cy="305048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pt-BR" sz="1400">
              <a:solidFill>
                <a:prstClr val="white"/>
              </a:solidFill>
            </a:endParaRPr>
          </a:p>
        </p:txBody>
      </p:sp>
      <p:sp>
        <p:nvSpPr>
          <p:cNvPr id="26" name="Espaço Reservado para Número de Slide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80222-0616-4110-AF13-6AAB222E9E42}" type="slidenum">
              <a:rPr smtClean="0">
                <a:solidFill>
                  <a:prstClr val="white"/>
                </a:solidFill>
              </a:rPr>
              <a:pPr/>
              <a:t>21</a:t>
            </a:fld>
            <a:endParaRPr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16460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de cantos arredondados 6"/>
          <p:cNvSpPr/>
          <p:nvPr/>
        </p:nvSpPr>
        <p:spPr>
          <a:xfrm>
            <a:off x="251520" y="1484784"/>
            <a:ext cx="8581652" cy="5074468"/>
          </a:xfrm>
          <a:prstGeom prst="roundRect">
            <a:avLst>
              <a:gd name="adj" fmla="val 155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sp>
        <p:nvSpPr>
          <p:cNvPr id="62468" name="Título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>
                <a:ea typeface="ＭＳ Ｐゴシック" pitchFamily="34" charset="-128"/>
              </a:rPr>
              <a:t>Monitoramento e gerenciamento intensivo</a:t>
            </a:r>
          </a:p>
        </p:txBody>
      </p:sp>
      <p:pic>
        <p:nvPicPr>
          <p:cNvPr id="8" name="Picture 2">
            <a:hlinkClick r:id="rId2"/>
            <a:hlinkHover r:id="" action="ppaction://noaction" highlightClick="1">
              <a:snd r:embed="rId3" name="start.wav"/>
            </a:hlinkHover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 l="12740" t="497" r="12360" b="12184"/>
          <a:stretch/>
        </p:blipFill>
        <p:spPr bwMode="auto">
          <a:xfrm>
            <a:off x="438076" y="1628800"/>
            <a:ext cx="3773884" cy="2749187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m 8" descr="Gestão Estratégica 1 BH.jpg"/>
          <p:cNvPicPr>
            <a:picLocks noChangeAspect="1"/>
          </p:cNvPicPr>
          <p:nvPr/>
        </p:nvPicPr>
        <p:blipFill>
          <a:blip r:embed="rId5" cstate="print"/>
          <a:srcRect r="14897"/>
          <a:stretch>
            <a:fillRect/>
          </a:stretch>
        </p:blipFill>
        <p:spPr>
          <a:xfrm>
            <a:off x="2843808" y="2573436"/>
            <a:ext cx="3696738" cy="2521133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8421980" y="6198860"/>
            <a:ext cx="417600" cy="365125"/>
          </a:xfrm>
        </p:spPr>
        <p:txBody>
          <a:bodyPr/>
          <a:lstStyle/>
          <a:p>
            <a:fld id="{6F380222-0616-4110-AF13-6AAB222E9E42}" type="slidenum">
              <a:rPr smtClean="0">
                <a:solidFill>
                  <a:prstClr val="white"/>
                </a:solidFill>
              </a:rPr>
              <a:pPr/>
              <a:t>22</a:t>
            </a:fld>
            <a:endParaRPr dirty="0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 t="22266" b="7970"/>
          <a:stretch/>
        </p:blipFill>
        <p:spPr bwMode="auto">
          <a:xfrm>
            <a:off x="4108829" y="3897478"/>
            <a:ext cx="4032448" cy="2394183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368885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tângulo de cantos arredondados 22"/>
          <p:cNvSpPr/>
          <p:nvPr/>
        </p:nvSpPr>
        <p:spPr>
          <a:xfrm>
            <a:off x="251520" y="1484784"/>
            <a:ext cx="8581652" cy="5074468"/>
          </a:xfrm>
          <a:prstGeom prst="roundRect">
            <a:avLst>
              <a:gd name="adj" fmla="val 155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>
                <a:ea typeface="ＭＳ Ｐゴシック" pitchFamily="34" charset="-128"/>
              </a:rPr>
              <a:t>Parcerias Estratégicas para viabilização dos projetos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80222-0616-4110-AF13-6AAB222E9E42}" type="slidenum">
              <a:rPr smtClean="0">
                <a:solidFill>
                  <a:prstClr val="white"/>
                </a:solidFill>
              </a:rPr>
              <a:pPr/>
              <a:t>23</a:t>
            </a:fld>
            <a:endParaRPr dirty="0">
              <a:solidFill>
                <a:prstClr val="white"/>
              </a:solidFill>
            </a:endParaRP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3475006412"/>
              </p:ext>
            </p:extLst>
          </p:nvPr>
        </p:nvGraphicFramePr>
        <p:xfrm>
          <a:off x="251520" y="2158504"/>
          <a:ext cx="4392488" cy="3775968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3041469259"/>
              </p:ext>
            </p:extLst>
          </p:nvPr>
        </p:nvGraphicFramePr>
        <p:xfrm>
          <a:off x="4716016" y="3015939"/>
          <a:ext cx="4067944" cy="29333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8" name="CaixaDeTexto 7"/>
          <p:cNvSpPr txBox="1"/>
          <p:nvPr/>
        </p:nvSpPr>
        <p:spPr>
          <a:xfrm>
            <a:off x="4708147" y="6279123"/>
            <a:ext cx="36802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>
                <a:solidFill>
                  <a:prstClr val="black"/>
                </a:solidFill>
              </a:rPr>
              <a:t>Fonte: </a:t>
            </a:r>
            <a:r>
              <a:rPr lang="pt-BR" sz="1000" dirty="0" smtClean="0">
                <a:solidFill>
                  <a:prstClr val="black"/>
                </a:solidFill>
              </a:rPr>
              <a:t>Ministério da Fazenda – STN/ Secretaria de Finanças de BH</a:t>
            </a:r>
            <a:endParaRPr lang="pt-BR" sz="1000" dirty="0">
              <a:solidFill>
                <a:prstClr val="black"/>
              </a:solidFill>
            </a:endParaRPr>
          </a:p>
        </p:txBody>
      </p:sp>
      <p:sp>
        <p:nvSpPr>
          <p:cNvPr id="9" name="Fluxograma: Processo 8"/>
          <p:cNvSpPr/>
          <p:nvPr/>
        </p:nvSpPr>
        <p:spPr>
          <a:xfrm>
            <a:off x="4743175" y="2500044"/>
            <a:ext cx="3694577" cy="50405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256475"/>
              </a:buClr>
            </a:pPr>
            <a:r>
              <a:rPr lang="pt-BR" i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Investimentos e  inversões </a:t>
            </a:r>
            <a:r>
              <a:rPr lang="pt-BR" i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                         (</a:t>
            </a:r>
            <a:r>
              <a:rPr lang="pt-BR" i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R$ Milhões)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5364088" y="3419824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 smtClean="0">
                <a:solidFill>
                  <a:prstClr val="black"/>
                </a:solidFill>
              </a:rPr>
              <a:t>2.749</a:t>
            </a:r>
            <a:endParaRPr lang="pt-BR" sz="1600" b="1" dirty="0">
              <a:solidFill>
                <a:prstClr val="black"/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7308304" y="2943931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 smtClean="0">
                <a:solidFill>
                  <a:prstClr val="black"/>
                </a:solidFill>
              </a:rPr>
              <a:t>3.742*</a:t>
            </a:r>
            <a:endParaRPr lang="pt-BR" sz="1600" b="1" dirty="0">
              <a:solidFill>
                <a:prstClr val="black"/>
              </a:solidFill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4716016" y="6017513"/>
            <a:ext cx="30159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b="1" dirty="0" smtClean="0">
                <a:solidFill>
                  <a:prstClr val="black"/>
                </a:solidFill>
              </a:rPr>
              <a:t>*</a:t>
            </a:r>
            <a:r>
              <a:rPr lang="pt-BR" sz="1100" dirty="0" smtClean="0">
                <a:solidFill>
                  <a:prstClr val="black"/>
                </a:solidFill>
              </a:rPr>
              <a:t> 2012 valor estimado</a:t>
            </a:r>
            <a:endParaRPr lang="pt-BR" sz="1100" dirty="0">
              <a:solidFill>
                <a:prstClr val="black"/>
              </a:solidFill>
            </a:endParaRPr>
          </a:p>
        </p:txBody>
      </p:sp>
      <p:cxnSp>
        <p:nvCxnSpPr>
          <p:cNvPr id="24" name="Conector reto 23"/>
          <p:cNvCxnSpPr/>
          <p:nvPr/>
        </p:nvCxnSpPr>
        <p:spPr>
          <a:xfrm>
            <a:off x="4638305" y="1552600"/>
            <a:ext cx="0" cy="4896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tângulo 2"/>
          <p:cNvSpPr/>
          <p:nvPr/>
        </p:nvSpPr>
        <p:spPr>
          <a:xfrm>
            <a:off x="539552" y="3817356"/>
            <a:ext cx="1512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400" b="1" cap="small" dirty="0" smtClean="0">
                <a:solidFill>
                  <a:prstClr val="black"/>
                </a:solidFill>
              </a:rPr>
              <a:t>Organizações sociais</a:t>
            </a:r>
            <a:endParaRPr lang="pt-BR" sz="1400" b="1" cap="small" dirty="0">
              <a:solidFill>
                <a:prstClr val="black"/>
              </a:solidFill>
            </a:endParaRPr>
          </a:p>
        </p:txBody>
      </p:sp>
      <p:sp>
        <p:nvSpPr>
          <p:cNvPr id="25" name="Retângulo 24"/>
          <p:cNvSpPr/>
          <p:nvPr/>
        </p:nvSpPr>
        <p:spPr>
          <a:xfrm>
            <a:off x="1707196" y="2420888"/>
            <a:ext cx="14246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400" b="1" cap="small" dirty="0" smtClean="0">
                <a:solidFill>
                  <a:prstClr val="black"/>
                </a:solidFill>
              </a:rPr>
              <a:t>Governos federal </a:t>
            </a:r>
          </a:p>
          <a:p>
            <a:pPr algn="ctr"/>
            <a:r>
              <a:rPr lang="pt-BR" sz="1400" b="1" cap="small" dirty="0" smtClean="0">
                <a:solidFill>
                  <a:prstClr val="black"/>
                </a:solidFill>
              </a:rPr>
              <a:t>e estadual</a:t>
            </a:r>
            <a:endParaRPr lang="pt-BR" sz="1400" b="1" cap="small" dirty="0">
              <a:solidFill>
                <a:prstClr val="black"/>
              </a:solidFill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3167336" y="3817356"/>
            <a:ext cx="10801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400" b="1" cap="small" dirty="0" smtClean="0">
                <a:solidFill>
                  <a:prstClr val="black"/>
                </a:solidFill>
              </a:rPr>
              <a:t>Setor privado</a:t>
            </a:r>
            <a:endParaRPr lang="pt-BR" sz="1400" b="1" cap="small" dirty="0">
              <a:solidFill>
                <a:prstClr val="black"/>
              </a:solidFill>
            </a:endParaRPr>
          </a:p>
        </p:txBody>
      </p:sp>
      <p:sp>
        <p:nvSpPr>
          <p:cNvPr id="27" name="Retângulo 26"/>
          <p:cNvSpPr/>
          <p:nvPr/>
        </p:nvSpPr>
        <p:spPr>
          <a:xfrm>
            <a:off x="1634530" y="4975542"/>
            <a:ext cx="16752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400" b="1" cap="small" dirty="0" smtClean="0">
                <a:solidFill>
                  <a:prstClr val="black"/>
                </a:solidFill>
              </a:rPr>
              <a:t>Instituições de fomento e financiamento</a:t>
            </a:r>
            <a:endParaRPr lang="pt-BR" sz="1400" b="1" cap="small" dirty="0">
              <a:solidFill>
                <a:prstClr val="black"/>
              </a:solidFill>
            </a:endParaRPr>
          </a:p>
        </p:txBody>
      </p:sp>
      <p:sp>
        <p:nvSpPr>
          <p:cNvPr id="28" name="CaixaDeTexto 27"/>
          <p:cNvSpPr txBox="1"/>
          <p:nvPr/>
        </p:nvSpPr>
        <p:spPr>
          <a:xfrm>
            <a:off x="4647183" y="1556792"/>
            <a:ext cx="4179317" cy="86409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lIns="216000" rtlCol="0" anchor="ctr">
            <a:noAutofit/>
          </a:bodyPr>
          <a:lstStyle/>
          <a:p>
            <a:pPr>
              <a:buClr>
                <a:srgbClr val="256475"/>
              </a:buClr>
            </a:pPr>
            <a:r>
              <a:rPr lang="pt-BR" sz="2000" i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Aumento de 37% da capacidade de investimento</a:t>
            </a:r>
          </a:p>
        </p:txBody>
      </p:sp>
      <p:cxnSp>
        <p:nvCxnSpPr>
          <p:cNvPr id="13" name="Conector de seta reta 12"/>
          <p:cNvCxnSpPr/>
          <p:nvPr/>
        </p:nvCxnSpPr>
        <p:spPr>
          <a:xfrm flipV="1">
            <a:off x="6223995" y="3282485"/>
            <a:ext cx="1084309" cy="4758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ixaDeTexto 13"/>
          <p:cNvSpPr txBox="1"/>
          <p:nvPr/>
        </p:nvSpPr>
        <p:spPr>
          <a:xfrm>
            <a:off x="6372200" y="3212976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 smtClean="0"/>
              <a:t>37%</a:t>
            </a:r>
            <a:endParaRPr lang="pt-BR" sz="1600" b="1" dirty="0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144569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>
                <a:ea typeface="ＭＳ Ｐゴシック" pitchFamily="34" charset="-128"/>
              </a:rPr>
              <a:t>participação e engajamento da </a:t>
            </a:r>
            <a:r>
              <a:rPr lang="pt-BR" dirty="0">
                <a:ea typeface="ＭＳ Ｐゴシック" pitchFamily="34" charset="-128"/>
              </a:rPr>
              <a:t>sociedade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484784"/>
            <a:ext cx="5987008" cy="4824536"/>
          </a:xfrm>
        </p:spPr>
        <p:txBody>
          <a:bodyPr>
            <a:normAutofit/>
          </a:bodyPr>
          <a:lstStyle/>
          <a:p>
            <a:pPr marL="509588" indent="-509588">
              <a:lnSpc>
                <a:spcPct val="130000"/>
              </a:lnSpc>
              <a:spcBef>
                <a:spcPts val="1800"/>
              </a:spcBef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220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Orçamento participativo</a:t>
            </a:r>
          </a:p>
          <a:p>
            <a:pPr marL="509588" indent="-509588">
              <a:lnSpc>
                <a:spcPct val="130000"/>
              </a:lnSpc>
              <a:spcBef>
                <a:spcPts val="1800"/>
              </a:spcBef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220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Secretaria municipal </a:t>
            </a:r>
            <a:r>
              <a:rPr lang="pt-BR" sz="2200" cap="sm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adjunta </a:t>
            </a:r>
            <a:r>
              <a:rPr lang="pt-BR" sz="220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 gestão compartilhada</a:t>
            </a:r>
          </a:p>
          <a:p>
            <a:pPr marL="509588" indent="-509588">
              <a:lnSpc>
                <a:spcPct val="130000"/>
              </a:lnSpc>
              <a:spcBef>
                <a:spcPts val="1800"/>
              </a:spcBef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220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Planejamento participativo regionalizado</a:t>
            </a:r>
          </a:p>
          <a:p>
            <a:pPr marL="509588" indent="-509588">
              <a:lnSpc>
                <a:spcPct val="130000"/>
              </a:lnSpc>
              <a:spcBef>
                <a:spcPts val="1800"/>
              </a:spcBef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220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Conselhos e colegiados municipais</a:t>
            </a:r>
          </a:p>
          <a:p>
            <a:pPr marL="509588" indent="-509588">
              <a:lnSpc>
                <a:spcPct val="130000"/>
              </a:lnSpc>
              <a:spcBef>
                <a:spcPts val="1800"/>
              </a:spcBef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220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Cidadão auditor</a:t>
            </a:r>
          </a:p>
          <a:p>
            <a:pPr marL="509588" indent="-509588">
              <a:lnSpc>
                <a:spcPct val="130000"/>
              </a:lnSpc>
              <a:spcBef>
                <a:spcPts val="1800"/>
              </a:spcBef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220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Conferências e fóruns </a:t>
            </a:r>
            <a:r>
              <a:rPr lang="pt-BR" sz="2200" cap="sm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municipais</a:t>
            </a:r>
            <a:endParaRPr lang="pt-BR" sz="220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80222-0616-4110-AF13-6AAB222E9E42}" type="slidenum">
              <a:rPr smtClean="0">
                <a:solidFill>
                  <a:prstClr val="white"/>
                </a:solidFill>
              </a:rPr>
              <a:pPr/>
              <a:t>24</a:t>
            </a:fld>
            <a:endParaRPr dirty="0">
              <a:solidFill>
                <a:prstClr val="white"/>
              </a:solidFill>
            </a:endParaRP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454043" y="1913768"/>
            <a:ext cx="2133131" cy="14165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Espaço Reservado para Conteúdo 2"/>
          <p:cNvSpPr txBox="1">
            <a:spLocks/>
          </p:cNvSpPr>
          <p:nvPr/>
        </p:nvSpPr>
        <p:spPr>
          <a:xfrm>
            <a:off x="-2412776" y="461167"/>
            <a:ext cx="5499117" cy="47710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0" indent="-457200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607731"/>
              </a:buClr>
              <a:buFont typeface="+mj-lt"/>
              <a:buAutoNum type="arabicPeriod"/>
              <a:defRPr lang="pt-BR" sz="2400" b="1"/>
            </a:lvl1pPr>
            <a:lvl2pPr marL="742950" indent="-285750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D69D36"/>
              </a:buClr>
              <a:buFont typeface="Arial" pitchFamily="34" charset="0"/>
              <a:buChar char="•"/>
              <a:defRPr lang="pt-BR" sz="2200"/>
            </a:lvl2pPr>
            <a:lvl3pPr marL="1143000" indent="-228600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865D44"/>
              </a:buClr>
              <a:buFont typeface="Arial" pitchFamily="34" charset="0"/>
              <a:buChar char="•"/>
              <a:defRPr lang="pt-BR" sz="2000"/>
            </a:lvl3pPr>
            <a:lvl4pPr marL="1528763" indent="-228600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defRPr lang="pt-BR"/>
            </a:lvl4pPr>
            <a:lvl5pPr marL="1971675" indent="-285750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898989"/>
              </a:buClr>
              <a:buFont typeface="Arial" pitchFamily="34" charset="0"/>
              <a:buChar char="•"/>
              <a:defRPr lang="pt-BR" sz="16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marL="509588" indent="-509588">
              <a:lnSpc>
                <a:spcPct val="150000"/>
              </a:lnSpc>
              <a:spcBef>
                <a:spcPts val="1800"/>
              </a:spcBef>
              <a:buClr>
                <a:srgbClr val="32879D"/>
              </a:buClr>
              <a:buSzPct val="150000"/>
            </a:pPr>
            <a:endParaRPr sz="2000" b="0" cap="small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444208" y="3456109"/>
            <a:ext cx="2133131" cy="213313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141277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Amostra de Resultados obtidos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355600" indent="-355600" fontAlgn="base"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1650" cap="sm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Redução </a:t>
            </a:r>
            <a:r>
              <a:rPr lang="pt-BR" sz="165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da taxa de mortalidade infantil, de 11,7 em 2008 para 10,8 em </a:t>
            </a:r>
            <a:r>
              <a:rPr lang="pt-BR" sz="1650" cap="sm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2011 </a:t>
            </a:r>
            <a:endParaRPr lang="pt-BR" sz="1650" cap="small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55600" indent="-355600" fontAlgn="base"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1650" cap="sm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Redução </a:t>
            </a:r>
            <a:r>
              <a:rPr lang="pt-BR" sz="1650" cap="small" dirty="0">
                <a:solidFill>
                  <a:srgbClr val="595959"/>
                </a:solidFill>
              </a:rPr>
              <a:t>de 75% da fila </a:t>
            </a:r>
            <a:r>
              <a:rPr lang="pt-BR" sz="165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 cirurgias eletivas, de 60.000 para menos de </a:t>
            </a:r>
            <a:r>
              <a:rPr lang="pt-BR" sz="1650" cap="sm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15.000</a:t>
            </a:r>
            <a:endParaRPr lang="pt-BR" sz="1650" cap="small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55600" indent="-355600" fontAlgn="base"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1650" cap="sm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1º </a:t>
            </a:r>
            <a:r>
              <a:rPr lang="pt-BR" sz="165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lugar no ranking das cidades  com maior cobertura do </a:t>
            </a:r>
            <a:r>
              <a:rPr lang="pt-BR" sz="1650" cap="sm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PSF</a:t>
            </a:r>
            <a:endParaRPr lang="pt-BR" sz="1650" cap="small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55600" indent="-355600" fontAlgn="base"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1650" cap="sm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Superação </a:t>
            </a:r>
            <a:r>
              <a:rPr lang="pt-BR" sz="165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 todas as metas de avaliação do último </a:t>
            </a:r>
            <a:r>
              <a:rPr lang="pt-BR" sz="1650" cap="sm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IDEB</a:t>
            </a:r>
            <a:endParaRPr lang="pt-BR" sz="1650" cap="small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55600" indent="-355600" fontAlgn="base">
              <a:buClr>
                <a:srgbClr val="32879D"/>
              </a:buClr>
              <a:buSzPct val="150000"/>
              <a:buFont typeface="+mj-lt"/>
              <a:buAutoNum type="arabicPeriod"/>
            </a:pPr>
            <a:r>
              <a:rPr lang="pt-BR" sz="165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Cidade do sudeste com maior investimento em educação em </a:t>
            </a:r>
            <a:r>
              <a:rPr lang="pt-BR" sz="1650" cap="sm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2010</a:t>
            </a:r>
            <a:endParaRPr lang="pt-BR" sz="1650" cap="small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09588" indent="-509588" fontAlgn="base">
              <a:buClr>
                <a:srgbClr val="32879D"/>
              </a:buClr>
              <a:buSzPct val="150000"/>
              <a:buFont typeface="+mj-lt"/>
              <a:buAutoNum type="arabicPeriod"/>
            </a:pPr>
            <a:endParaRPr lang="pt-BR" sz="1650" cap="smal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Espaço Reservado para Conteúdo 4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marL="355600" indent="-355600" fontAlgn="base">
              <a:buClr>
                <a:srgbClr val="32879D"/>
              </a:buClr>
              <a:buSzPct val="150000"/>
              <a:buFont typeface="+mj-lt"/>
              <a:buAutoNum type="arabicPeriod" startAt="6"/>
            </a:pPr>
            <a:r>
              <a:rPr lang="pt-BR" sz="165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Todas as 170 escolas inseridas no programa escola integrada (65 mil vagas)  </a:t>
            </a:r>
          </a:p>
          <a:p>
            <a:pPr marL="355600" indent="-355600" fontAlgn="base">
              <a:buClr>
                <a:srgbClr val="32879D"/>
              </a:buClr>
              <a:buSzPct val="150000"/>
              <a:buFont typeface="+mj-lt"/>
              <a:buAutoNum type="arabicPeriod" startAt="6"/>
            </a:pPr>
            <a:r>
              <a:rPr lang="pt-BR" sz="165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Parceria Público Privada para  Educação, viabilizando mais 14 mil vagas na educação infantil e 3840 no ensino fundamental</a:t>
            </a:r>
          </a:p>
          <a:p>
            <a:pPr marL="355600" indent="-355600" fontAlgn="base">
              <a:buClr>
                <a:srgbClr val="32879D"/>
              </a:buClr>
              <a:buSzPct val="150000"/>
              <a:buFont typeface="+mj-lt"/>
              <a:buAutoNum type="arabicPeriod" startAt="6"/>
            </a:pPr>
            <a:r>
              <a:rPr lang="pt-BR" sz="165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Viabilização do maior pacote de intervenções em transporte dos últimos 20 anos na cidade, incluindo metrô</a:t>
            </a:r>
          </a:p>
          <a:p>
            <a:pPr marL="355600" indent="-355600" fontAlgn="base">
              <a:buClr>
                <a:srgbClr val="32879D"/>
              </a:buClr>
              <a:buSzPct val="150000"/>
              <a:buFont typeface="+mj-lt"/>
              <a:buAutoNum type="arabicPeriod" startAt="6"/>
            </a:pPr>
            <a:r>
              <a:rPr lang="pt-BR" sz="165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Redução de 20% da mortalidade no trânsito de 2008 para 2011</a:t>
            </a:r>
          </a:p>
          <a:p>
            <a:pPr marL="355600" indent="-355600" fontAlgn="base">
              <a:buClr>
                <a:srgbClr val="32879D"/>
              </a:buClr>
              <a:buSzPct val="150000"/>
              <a:buFont typeface="+mj-lt"/>
              <a:buAutoNum type="arabicPeriod" startAt="6"/>
            </a:pPr>
            <a:r>
              <a:rPr lang="pt-BR" sz="1650" cap="sm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Aumento </a:t>
            </a:r>
            <a:r>
              <a:rPr lang="pt-BR" sz="1650" cap="smal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 144% do investimento em segurança e educação no trânsito</a:t>
            </a:r>
          </a:p>
          <a:p>
            <a:endParaRPr lang="pt-BR" sz="165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80222-0616-4110-AF13-6AAB222E9E42}" type="slidenum">
              <a:rPr smtClean="0">
                <a:solidFill>
                  <a:prstClr val="white"/>
                </a:solidFill>
              </a:rPr>
              <a:pPr/>
              <a:t>25</a:t>
            </a:fld>
            <a:endParaRPr dirty="0">
              <a:solidFill>
                <a:prstClr val="white"/>
              </a:solidFill>
            </a:endParaRPr>
          </a:p>
        </p:txBody>
      </p:sp>
      <p:cxnSp>
        <p:nvCxnSpPr>
          <p:cNvPr id="7" name="Conector reto 6"/>
          <p:cNvCxnSpPr/>
          <p:nvPr/>
        </p:nvCxnSpPr>
        <p:spPr>
          <a:xfrm>
            <a:off x="4499992" y="1552600"/>
            <a:ext cx="0" cy="4896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391656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Amostra de Resultados obtidos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444500" indent="-444500" fontAlgn="base">
              <a:spcBef>
                <a:spcPts val="1800"/>
              </a:spcBef>
              <a:buClr>
                <a:srgbClr val="32879D"/>
              </a:buClr>
              <a:buSzPct val="150000"/>
              <a:buFont typeface="+mj-lt"/>
              <a:buAutoNum type="arabicPeriod" startAt="11"/>
            </a:pPr>
            <a:r>
              <a:rPr lang="pt-BR" sz="1650" cap="small" dirty="0" smtClean="0">
                <a:solidFill>
                  <a:srgbClr val="595959"/>
                </a:solidFill>
                <a:cs typeface="Arial" charset="0"/>
              </a:rPr>
              <a:t>Construção de </a:t>
            </a:r>
            <a:r>
              <a:rPr lang="pt-BR" sz="1650" b="1" cap="small" dirty="0" smtClean="0">
                <a:solidFill>
                  <a:srgbClr val="595959"/>
                </a:solidFill>
                <a:cs typeface="Arial" charset="0"/>
              </a:rPr>
              <a:t>11,5 Km de novas ciclovias </a:t>
            </a:r>
            <a:r>
              <a:rPr lang="pt-BR" sz="1650" cap="small" dirty="0" smtClean="0">
                <a:solidFill>
                  <a:srgbClr val="595959"/>
                </a:solidFill>
                <a:cs typeface="Arial" charset="0"/>
              </a:rPr>
              <a:t>e 138 km em projeto</a:t>
            </a:r>
          </a:p>
          <a:p>
            <a:pPr marL="444500" indent="-444500" fontAlgn="base">
              <a:spcBef>
                <a:spcPts val="1800"/>
              </a:spcBef>
              <a:buClr>
                <a:srgbClr val="32879D"/>
              </a:buClr>
              <a:buSzPct val="150000"/>
              <a:buFont typeface="+mj-lt"/>
              <a:buAutoNum type="arabicPeriod" startAt="11"/>
            </a:pPr>
            <a:r>
              <a:rPr lang="pt-BR" sz="1650" cap="small" dirty="0" smtClean="0">
                <a:solidFill>
                  <a:srgbClr val="595959"/>
                </a:solidFill>
                <a:cs typeface="Arial" charset="0"/>
              </a:rPr>
              <a:t>Aumento de </a:t>
            </a:r>
            <a:r>
              <a:rPr lang="pt-BR" sz="1650" b="1" cap="small" dirty="0" smtClean="0">
                <a:solidFill>
                  <a:srgbClr val="595959"/>
                </a:solidFill>
                <a:cs typeface="Arial" charset="0"/>
              </a:rPr>
              <a:t>28% do efetivo da Guarda Municipal</a:t>
            </a:r>
          </a:p>
          <a:p>
            <a:pPr marL="444500" indent="-444500" fontAlgn="base">
              <a:spcBef>
                <a:spcPts val="1800"/>
              </a:spcBef>
              <a:buClr>
                <a:srgbClr val="32879D"/>
              </a:buClr>
              <a:buSzPct val="150000"/>
              <a:buFont typeface="+mj-lt"/>
              <a:buAutoNum type="arabicPeriod" startAt="11"/>
            </a:pPr>
            <a:r>
              <a:rPr lang="pt-BR" sz="1650" cap="small" dirty="0" smtClean="0">
                <a:solidFill>
                  <a:srgbClr val="595959"/>
                </a:solidFill>
                <a:cs typeface="Arial" charset="0"/>
              </a:rPr>
              <a:t>Alcance de índices internacionais de </a:t>
            </a:r>
            <a:r>
              <a:rPr lang="pt-BR" sz="1650" b="1" cap="small" dirty="0" smtClean="0">
                <a:solidFill>
                  <a:srgbClr val="595959"/>
                </a:solidFill>
                <a:cs typeface="Arial" charset="0"/>
              </a:rPr>
              <a:t>resiliência a desastres naturais</a:t>
            </a:r>
          </a:p>
          <a:p>
            <a:pPr marL="444500" indent="-444500" fontAlgn="base">
              <a:spcBef>
                <a:spcPts val="1800"/>
              </a:spcBef>
              <a:buClr>
                <a:srgbClr val="32879D"/>
              </a:buClr>
              <a:buSzPct val="150000"/>
              <a:buFont typeface="+mj-lt"/>
              <a:buAutoNum type="arabicPeriod" startAt="11"/>
            </a:pPr>
            <a:r>
              <a:rPr lang="pt-BR" sz="1650" b="1" cap="small" dirty="0" smtClean="0">
                <a:solidFill>
                  <a:srgbClr val="595959"/>
                </a:solidFill>
                <a:cs typeface="Arial" charset="0"/>
              </a:rPr>
              <a:t>12 mil </a:t>
            </a:r>
            <a:r>
              <a:rPr lang="pt-BR" sz="1650" cap="small" dirty="0" smtClean="0">
                <a:solidFill>
                  <a:srgbClr val="595959"/>
                </a:solidFill>
                <a:cs typeface="Arial" charset="0"/>
              </a:rPr>
              <a:t>pessoas inseridas no mercado de trabalho </a:t>
            </a:r>
            <a:r>
              <a:rPr lang="pt-BR" sz="1650" b="1" cap="small" dirty="0" smtClean="0">
                <a:solidFill>
                  <a:srgbClr val="595959"/>
                </a:solidFill>
                <a:cs typeface="Arial" charset="0"/>
              </a:rPr>
              <a:t>pelo sistema público do emprego municipal</a:t>
            </a:r>
            <a:endParaRPr sz="1650" b="1" cap="small" dirty="0" smtClean="0">
              <a:solidFill>
                <a:srgbClr val="595959"/>
              </a:solidFill>
              <a:cs typeface="Arial" charset="0"/>
            </a:endParaRPr>
          </a:p>
          <a:p>
            <a:pPr marL="444500" indent="-444500" fontAlgn="base">
              <a:spcBef>
                <a:spcPts val="1800"/>
              </a:spcBef>
              <a:buClr>
                <a:srgbClr val="32879D"/>
              </a:buClr>
              <a:buSzPct val="150000"/>
              <a:buFont typeface="+mj-lt"/>
              <a:buAutoNum type="arabicPeriod" startAt="11"/>
            </a:pPr>
            <a:r>
              <a:rPr sz="1650" cap="small" dirty="0" smtClean="0">
                <a:solidFill>
                  <a:srgbClr val="595959"/>
                </a:solidFill>
                <a:cs typeface="Arial" charset="0"/>
              </a:rPr>
              <a:t>Mais de 150 mil vagas de qualificação profissional disponibilizadas</a:t>
            </a:r>
            <a:endParaRPr lang="pt-BR" sz="1650" cap="small" dirty="0" smtClean="0">
              <a:solidFill>
                <a:srgbClr val="595959"/>
              </a:solidFill>
              <a:cs typeface="Arial" charset="0"/>
            </a:endParaRPr>
          </a:p>
        </p:txBody>
      </p:sp>
      <p:sp>
        <p:nvSpPr>
          <p:cNvPr id="5" name="Espaço Reservado para Conteúdo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444500" indent="-444500" fontAlgn="base">
              <a:spcBef>
                <a:spcPts val="1800"/>
              </a:spcBef>
              <a:buClr>
                <a:srgbClr val="32879D"/>
              </a:buClr>
              <a:buSzPct val="150000"/>
              <a:buFont typeface="+mj-lt"/>
              <a:buAutoNum type="arabicPeriod" startAt="16"/>
            </a:pPr>
            <a:r>
              <a:rPr lang="pt-BR" sz="1650" b="1" cap="small" dirty="0" smtClean="0">
                <a:solidFill>
                  <a:srgbClr val="595959"/>
                </a:solidFill>
                <a:cs typeface="Arial" charset="0"/>
              </a:rPr>
              <a:t>Maior </a:t>
            </a:r>
            <a:r>
              <a:rPr lang="pt-BR" sz="1650" b="1" cap="small" dirty="0">
                <a:solidFill>
                  <a:srgbClr val="595959"/>
                </a:solidFill>
                <a:cs typeface="Arial" charset="0"/>
              </a:rPr>
              <a:t>aquário temático do Brasil </a:t>
            </a:r>
            <a:r>
              <a:rPr lang="pt-BR" sz="1650" cap="small" dirty="0">
                <a:solidFill>
                  <a:srgbClr val="595959"/>
                </a:solidFill>
                <a:cs typeface="Arial" charset="0"/>
              </a:rPr>
              <a:t>com mais de 200 mil visitantes em 2011</a:t>
            </a:r>
          </a:p>
          <a:p>
            <a:pPr marL="444500" indent="-444500" fontAlgn="base">
              <a:spcBef>
                <a:spcPts val="1800"/>
              </a:spcBef>
              <a:buClr>
                <a:srgbClr val="32879D"/>
              </a:buClr>
              <a:buSzPct val="150000"/>
              <a:buFont typeface="+mj-lt"/>
              <a:buAutoNum type="arabicPeriod" startAt="16"/>
            </a:pPr>
            <a:r>
              <a:rPr lang="pt-BR" sz="1650" cap="small" dirty="0">
                <a:solidFill>
                  <a:srgbClr val="595959"/>
                </a:solidFill>
                <a:cs typeface="Arial" charset="0"/>
              </a:rPr>
              <a:t>Eleita a cidade mais </a:t>
            </a:r>
            <a:r>
              <a:rPr lang="pt-BR" sz="1650" b="1" cap="small" dirty="0">
                <a:solidFill>
                  <a:srgbClr val="595959"/>
                </a:solidFill>
                <a:cs typeface="Arial" charset="0"/>
              </a:rPr>
              <a:t>digital </a:t>
            </a:r>
            <a:r>
              <a:rPr lang="pt-BR" sz="1650" cap="small" dirty="0">
                <a:solidFill>
                  <a:srgbClr val="595959"/>
                </a:solidFill>
                <a:cs typeface="Arial" charset="0"/>
              </a:rPr>
              <a:t>do </a:t>
            </a:r>
            <a:r>
              <a:rPr lang="pt-BR" sz="1650" cap="small" dirty="0" smtClean="0">
                <a:solidFill>
                  <a:srgbClr val="595959"/>
                </a:solidFill>
                <a:cs typeface="Arial" charset="0"/>
              </a:rPr>
              <a:t>País</a:t>
            </a:r>
            <a:r>
              <a:rPr sz="1650" cap="small" dirty="0" smtClean="0">
                <a:solidFill>
                  <a:srgbClr val="595959"/>
                </a:solidFill>
                <a:cs typeface="Arial" charset="0"/>
              </a:rPr>
              <a:t> em 2011</a:t>
            </a:r>
            <a:endParaRPr lang="pt-BR" sz="1650" cap="small" dirty="0" smtClean="0">
              <a:solidFill>
                <a:srgbClr val="595959"/>
              </a:solidFill>
              <a:cs typeface="Arial" charset="0"/>
            </a:endParaRPr>
          </a:p>
          <a:p>
            <a:pPr marL="444500" indent="-444500" fontAlgn="base">
              <a:spcBef>
                <a:spcPts val="1800"/>
              </a:spcBef>
              <a:buClr>
                <a:srgbClr val="32879D"/>
              </a:buClr>
              <a:buSzPct val="150000"/>
              <a:buFont typeface="+mj-lt"/>
              <a:buAutoNum type="arabicPeriod" startAt="16"/>
            </a:pPr>
            <a:r>
              <a:rPr lang="pt-BR" sz="1650" b="1" cap="small" dirty="0">
                <a:solidFill>
                  <a:srgbClr val="595959"/>
                </a:solidFill>
                <a:cs typeface="Arial" charset="0"/>
              </a:rPr>
              <a:t>Central BH Resolve implantada, </a:t>
            </a:r>
            <a:r>
              <a:rPr lang="pt-BR" sz="1650" cap="small" dirty="0">
                <a:solidFill>
                  <a:srgbClr val="595959"/>
                </a:solidFill>
                <a:cs typeface="Arial" charset="0"/>
              </a:rPr>
              <a:t>com mais de 800 serviços e 5 mil atendimentos/dia</a:t>
            </a:r>
          </a:p>
          <a:p>
            <a:pPr marL="444500" indent="-444500" fontAlgn="base">
              <a:spcBef>
                <a:spcPts val="1800"/>
              </a:spcBef>
              <a:buClr>
                <a:srgbClr val="32879D"/>
              </a:buClr>
              <a:buSzPct val="150000"/>
              <a:buFont typeface="+mj-lt"/>
              <a:buAutoNum type="arabicPeriod" startAt="16"/>
            </a:pPr>
            <a:r>
              <a:rPr lang="pt-BR" sz="1650" cap="small" dirty="0" smtClean="0">
                <a:solidFill>
                  <a:srgbClr val="595959"/>
                </a:solidFill>
                <a:cs typeface="Arial" charset="0"/>
              </a:rPr>
              <a:t>95</a:t>
            </a:r>
            <a:r>
              <a:rPr lang="pt-BR" sz="1650" cap="small" dirty="0">
                <a:solidFill>
                  <a:srgbClr val="595959"/>
                </a:solidFill>
                <a:cs typeface="Arial" charset="0"/>
              </a:rPr>
              <a:t>% da população com </a:t>
            </a:r>
            <a:r>
              <a:rPr lang="pt-BR" sz="1650" b="1" cap="small" dirty="0">
                <a:solidFill>
                  <a:srgbClr val="595959"/>
                </a:solidFill>
                <a:cs typeface="Arial" charset="0"/>
              </a:rPr>
              <a:t>coleta de resíduos sólidos </a:t>
            </a:r>
            <a:r>
              <a:rPr lang="pt-BR" sz="1650" b="1" cap="small" dirty="0" smtClean="0">
                <a:solidFill>
                  <a:srgbClr val="595959"/>
                </a:solidFill>
                <a:cs typeface="Arial" charset="0"/>
              </a:rPr>
              <a:t>domiciliares</a:t>
            </a:r>
            <a:endParaRPr sz="1650" b="1" cap="small" dirty="0" smtClean="0">
              <a:solidFill>
                <a:srgbClr val="595959"/>
              </a:solidFill>
              <a:cs typeface="Arial" charset="0"/>
            </a:endParaRPr>
          </a:p>
          <a:p>
            <a:pPr marL="444500" indent="-444500" fontAlgn="base">
              <a:spcBef>
                <a:spcPts val="1800"/>
              </a:spcBef>
              <a:buClr>
                <a:srgbClr val="32879D"/>
              </a:buClr>
              <a:buSzPct val="150000"/>
              <a:buFont typeface="+mj-lt"/>
              <a:buAutoNum type="arabicPeriod" startAt="16"/>
            </a:pPr>
            <a:r>
              <a:rPr sz="1650" b="1" cap="small" dirty="0" smtClean="0">
                <a:solidFill>
                  <a:srgbClr val="595959"/>
                </a:solidFill>
                <a:cs typeface="Arial" charset="0"/>
              </a:rPr>
              <a:t>Aumento em mais de 100% </a:t>
            </a:r>
            <a:r>
              <a:rPr sz="1650" cap="small" dirty="0" smtClean="0">
                <a:solidFill>
                  <a:srgbClr val="595959"/>
                </a:solidFill>
                <a:cs typeface="Arial" charset="0"/>
              </a:rPr>
              <a:t>de cobertura no atendimento às famílias vulneráveis, através dos núcleos </a:t>
            </a:r>
            <a:r>
              <a:rPr sz="1650" b="1" cap="small" dirty="0" smtClean="0">
                <a:solidFill>
                  <a:srgbClr val="595959"/>
                </a:solidFill>
                <a:cs typeface="Arial" charset="0"/>
              </a:rPr>
              <a:t>BH CIDADANIA</a:t>
            </a:r>
          </a:p>
          <a:p>
            <a:pPr marL="444500" indent="-444500" fontAlgn="base">
              <a:spcBef>
                <a:spcPts val="1800"/>
              </a:spcBef>
              <a:buClr>
                <a:srgbClr val="32879D"/>
              </a:buClr>
              <a:buSzPct val="150000"/>
              <a:buFont typeface="+mj-lt"/>
              <a:buAutoNum type="arabicPeriod" startAt="16"/>
            </a:pPr>
            <a:endParaRPr lang="pt-BR" sz="1650" cap="small" dirty="0" smtClean="0">
              <a:solidFill>
                <a:srgbClr val="595959"/>
              </a:solidFill>
            </a:endParaRPr>
          </a:p>
          <a:p>
            <a:pPr marL="444500" indent="-444500">
              <a:spcBef>
                <a:spcPts val="1800"/>
              </a:spcBef>
            </a:pPr>
            <a:endParaRPr lang="pt-BR" sz="1650" cap="small" dirty="0">
              <a:solidFill>
                <a:srgbClr val="595959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80222-0616-4110-AF13-6AAB222E9E42}" type="slidenum">
              <a:rPr smtClean="0">
                <a:solidFill>
                  <a:prstClr val="white"/>
                </a:solidFill>
              </a:rPr>
              <a:pPr/>
              <a:t>26</a:t>
            </a:fld>
            <a:endParaRPr dirty="0">
              <a:solidFill>
                <a:prstClr val="white"/>
              </a:solidFill>
            </a:endParaRPr>
          </a:p>
        </p:txBody>
      </p:sp>
      <p:cxnSp>
        <p:nvCxnSpPr>
          <p:cNvPr id="6" name="Conector reto 5"/>
          <p:cNvCxnSpPr/>
          <p:nvPr/>
        </p:nvCxnSpPr>
        <p:spPr>
          <a:xfrm>
            <a:off x="4499992" y="1552600"/>
            <a:ext cx="0" cy="4896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238757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Ainda temos muito a fazer</a:t>
            </a:r>
            <a:endParaRPr lang="pt-BR" sz="32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960440"/>
          </a:xfrm>
        </p:spPr>
        <p:txBody>
          <a:bodyPr>
            <a:normAutofit lnSpcReduction="10000"/>
          </a:bodyPr>
          <a:lstStyle/>
          <a:p>
            <a:r>
              <a:rPr lang="pt-BR" sz="1800" dirty="0" smtClean="0"/>
              <a:t>Propostas organizadas </a:t>
            </a:r>
            <a:r>
              <a:rPr lang="pt-BR" sz="1800" dirty="0"/>
              <a:t>em 12 áreas </a:t>
            </a:r>
            <a:r>
              <a:rPr lang="pt-BR" sz="1800" dirty="0" smtClean="0"/>
              <a:t>temáticas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BR" sz="1400" dirty="0" smtClean="0"/>
              <a:t>Cidade Saudável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BR" sz="1400" dirty="0" smtClean="0"/>
              <a:t>Educação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BR" sz="1400" dirty="0" smtClean="0"/>
              <a:t>Cidade com Mobilidade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BR" sz="1400" dirty="0" smtClean="0"/>
              <a:t>Cidade Segura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BR" sz="1400" dirty="0" smtClean="0"/>
              <a:t>Prosperidade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BR" sz="1400" dirty="0" smtClean="0"/>
              <a:t>Modernidade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BR" sz="1400" dirty="0" smtClean="0"/>
              <a:t>Cidade com Todas as Vilas Vivas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BR" sz="1400" dirty="0" smtClean="0"/>
              <a:t>Cidade Compartilhada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BR" sz="1400" dirty="0" smtClean="0"/>
              <a:t>Cidade Sustentável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BR" sz="1400" dirty="0" smtClean="0"/>
              <a:t>Cidade de Todos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BR" sz="1400" dirty="0" smtClean="0"/>
              <a:t>Cultura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BR" sz="1400" dirty="0" smtClean="0"/>
              <a:t>Integração Metropolitana</a:t>
            </a:r>
            <a:endParaRPr lang="pt-BR" sz="140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E269CE63-1A57-422A-8E68-458A9E7F7F99}" type="slidenum">
              <a:rPr>
                <a:solidFill>
                  <a:prstClr val="white"/>
                </a:solidFill>
              </a:rPr>
              <a:pPr>
                <a:defRPr/>
              </a:pPr>
              <a:t>27</a:t>
            </a:fld>
            <a:endParaRPr dirty="0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 l="13600" t="11378" r="66323" b="36948"/>
          <a:stretch/>
        </p:blipFill>
        <p:spPr bwMode="auto">
          <a:xfrm>
            <a:off x="5724128" y="2588680"/>
            <a:ext cx="2520280" cy="36486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179512" y="1475906"/>
            <a:ext cx="8751424" cy="86409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lIns="360000" tIns="36000" rtlCol="0" anchor="ctr">
            <a:noAutofit/>
          </a:bodyPr>
          <a:lstStyle>
            <a:defPPr>
              <a:defRPr lang="pt-BR"/>
            </a:defPPr>
            <a:lvl1pPr>
              <a:buClr>
                <a:srgbClr val="256475"/>
              </a:buClr>
              <a:defRPr sz="2000"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t-BR" dirty="0">
                <a:solidFill>
                  <a:prstClr val="black">
                    <a:lumMod val="65000"/>
                    <a:lumOff val="35000"/>
                  </a:prstClr>
                </a:solidFill>
              </a:rPr>
              <a:t>Programa de Governo com um olhar para o futuro e o desdobramento desse futuro em propostas concretas </a:t>
            </a:r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203959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rredondar Retângulo no Mesmo Canto Lateral 19"/>
          <p:cNvSpPr/>
          <p:nvPr/>
        </p:nvSpPr>
        <p:spPr>
          <a:xfrm rot="10800000">
            <a:off x="188475" y="1400175"/>
            <a:ext cx="8740800" cy="5236844"/>
          </a:xfrm>
          <a:prstGeom prst="round2SameRect">
            <a:avLst>
              <a:gd name="adj1" fmla="val 1312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Retângulo de cantos arredondados 30"/>
          <p:cNvSpPr/>
          <p:nvPr/>
        </p:nvSpPr>
        <p:spPr>
          <a:xfrm>
            <a:off x="440910" y="1597981"/>
            <a:ext cx="8285840" cy="4856085"/>
          </a:xfrm>
          <a:prstGeom prst="roundRect">
            <a:avLst>
              <a:gd name="adj" fmla="val 2628"/>
            </a:avLst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108000" bIns="36000" anchor="t"/>
          <a:lstStyle/>
          <a:p>
            <a:pPr marL="92075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</a:pPr>
            <a:endParaRPr lang="pt-BR" sz="1600" b="1" cap="small" dirty="0">
              <a:solidFill>
                <a:srgbClr val="018F83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2300" dirty="0" smtClean="0"/>
              <a:t>Plano da exposição</a:t>
            </a:r>
            <a:endParaRPr lang="pt-BR" sz="2300" b="1" dirty="0"/>
          </a:p>
        </p:txBody>
      </p:sp>
      <p:sp>
        <p:nvSpPr>
          <p:cNvPr id="22" name="Retângulo de cantos arredondados 21"/>
          <p:cNvSpPr/>
          <p:nvPr/>
        </p:nvSpPr>
        <p:spPr>
          <a:xfrm>
            <a:off x="570234" y="2650668"/>
            <a:ext cx="8049984" cy="846833"/>
          </a:xfrm>
          <a:prstGeom prst="roundRect">
            <a:avLst>
              <a:gd name="adj" fmla="val 738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457200" indent="-457200">
              <a:lnSpc>
                <a:spcPct val="114000"/>
              </a:lnSpc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 startAt="2"/>
            </a:pPr>
            <a:r>
              <a:rPr lang="pt-BR" sz="1900" cap="small" dirty="0">
                <a:solidFill>
                  <a:schemeClr val="bg1">
                    <a:lumMod val="85000"/>
                  </a:schemeClr>
                </a:solidFill>
                <a:latin typeface="Calibri" pitchFamily="34" charset="0"/>
                <a:cs typeface="Arial" charset="0"/>
              </a:rPr>
              <a:t>Dimensões da Prosperidade nas Cidades   </a:t>
            </a:r>
          </a:p>
        </p:txBody>
      </p:sp>
      <p:sp>
        <p:nvSpPr>
          <p:cNvPr id="23" name="Retângulo de cantos arredondados 22"/>
          <p:cNvSpPr/>
          <p:nvPr/>
        </p:nvSpPr>
        <p:spPr>
          <a:xfrm>
            <a:off x="570234" y="3593860"/>
            <a:ext cx="8049984" cy="846833"/>
          </a:xfrm>
          <a:prstGeom prst="roundRect">
            <a:avLst>
              <a:gd name="adj" fmla="val 745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457200" indent="-457200">
              <a:lnSpc>
                <a:spcPct val="114000"/>
              </a:lnSpc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 startAt="3"/>
            </a:pPr>
            <a:r>
              <a:rPr lang="pt-BR" sz="1900" cap="small" dirty="0">
                <a:solidFill>
                  <a:schemeClr val="bg1">
                    <a:lumMod val="85000"/>
                  </a:schemeClr>
                </a:solidFill>
                <a:latin typeface="Calibri" pitchFamily="34" charset="0"/>
                <a:cs typeface="Arial" charset="0"/>
              </a:rPr>
              <a:t>Papéis e desafios dos prefeitos </a:t>
            </a:r>
          </a:p>
        </p:txBody>
      </p:sp>
      <p:sp>
        <p:nvSpPr>
          <p:cNvPr id="24" name="Retângulo de cantos arredondados 23"/>
          <p:cNvSpPr/>
          <p:nvPr/>
        </p:nvSpPr>
        <p:spPr>
          <a:xfrm>
            <a:off x="570234" y="5480243"/>
            <a:ext cx="8049984" cy="846833"/>
          </a:xfrm>
          <a:prstGeom prst="roundRect">
            <a:avLst>
              <a:gd name="adj" fmla="val 9723"/>
            </a:avLst>
          </a:prstGeom>
          <a:solidFill>
            <a:srgbClr val="D0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355600" indent="-35560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 startAt="5"/>
            </a:pPr>
            <a:r>
              <a:rPr lang="pt-BR" sz="1900" cap="small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Lições Aprendidas e fatores críticos</a:t>
            </a: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9" name="Retângulo de cantos arredondados 28"/>
          <p:cNvSpPr/>
          <p:nvPr/>
        </p:nvSpPr>
        <p:spPr>
          <a:xfrm>
            <a:off x="570234" y="1707476"/>
            <a:ext cx="8049984" cy="846833"/>
          </a:xfrm>
          <a:prstGeom prst="roundRect">
            <a:avLst>
              <a:gd name="adj" fmla="val 738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355600" indent="-35560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/>
            </a:pPr>
            <a:r>
              <a:rPr lang="pt-BR" sz="1900" cap="small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  <a:cs typeface="Arial" charset="0"/>
              </a:rPr>
              <a:t>Urbanização e Desenvolvimento</a:t>
            </a:r>
            <a:endParaRPr lang="pt-BR" sz="1900" cap="small" dirty="0">
              <a:solidFill>
                <a:schemeClr val="bg1">
                  <a:lumMod val="85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1" name="Retângulo de cantos arredondados 20"/>
          <p:cNvSpPr/>
          <p:nvPr/>
        </p:nvSpPr>
        <p:spPr>
          <a:xfrm>
            <a:off x="570234" y="4537052"/>
            <a:ext cx="8049984" cy="846833"/>
          </a:xfrm>
          <a:prstGeom prst="roundRect">
            <a:avLst>
              <a:gd name="adj" fmla="val 745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457200" indent="-457200">
              <a:lnSpc>
                <a:spcPct val="114000"/>
              </a:lnSpc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 startAt="4"/>
            </a:pPr>
            <a:r>
              <a:rPr lang="pt-BR" sz="1900" cap="small" dirty="0">
                <a:solidFill>
                  <a:schemeClr val="bg1">
                    <a:lumMod val="85000"/>
                  </a:schemeClr>
                </a:solidFill>
                <a:latin typeface="Calibri" pitchFamily="34" charset="0"/>
                <a:cs typeface="Arial" charset="0"/>
              </a:rPr>
              <a:t>A experiência de Gestão da Cidade de Belo Horizonte</a:t>
            </a:r>
          </a:p>
        </p:txBody>
      </p:sp>
      <p:sp>
        <p:nvSpPr>
          <p:cNvPr id="26" name="Retângulo de cantos arredondados 25"/>
          <p:cNvSpPr/>
          <p:nvPr/>
        </p:nvSpPr>
        <p:spPr>
          <a:xfrm>
            <a:off x="664948" y="2717334"/>
            <a:ext cx="1080000" cy="720000"/>
          </a:xfrm>
          <a:prstGeom prst="roundRect">
            <a:avLst>
              <a:gd name="adj" fmla="val 7388"/>
            </a:avLst>
          </a:prstGeom>
          <a:blipFill dpi="0" rotWithShape="1">
            <a:blip r:embed="rId2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</a:pP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8" name="Retângulo de cantos arredondados 27"/>
          <p:cNvSpPr/>
          <p:nvPr/>
        </p:nvSpPr>
        <p:spPr>
          <a:xfrm>
            <a:off x="664948" y="4598048"/>
            <a:ext cx="1080000" cy="720000"/>
          </a:xfrm>
          <a:prstGeom prst="roundRect">
            <a:avLst>
              <a:gd name="adj" fmla="val 7388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</a:pP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83568" y="1772816"/>
            <a:ext cx="1061380" cy="67005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13148" y="3656392"/>
            <a:ext cx="1031800" cy="755273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13148" y="5540775"/>
            <a:ext cx="995904" cy="76854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339271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19"/>
          <p:cNvSpPr/>
          <p:nvPr/>
        </p:nvSpPr>
        <p:spPr>
          <a:xfrm>
            <a:off x="0" y="1225326"/>
            <a:ext cx="9144000" cy="54802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cxnSp>
        <p:nvCxnSpPr>
          <p:cNvPr id="22" name="Conector reto 21"/>
          <p:cNvCxnSpPr/>
          <p:nvPr/>
        </p:nvCxnSpPr>
        <p:spPr>
          <a:xfrm>
            <a:off x="0" y="1191419"/>
            <a:ext cx="9144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sz="2500" b="1" dirty="0"/>
              <a:t>Fatores </a:t>
            </a:r>
            <a:r>
              <a:rPr lang="pt-BR" sz="2500" b="1" dirty="0" smtClean="0"/>
              <a:t>críticos de sucesso</a:t>
            </a:r>
            <a:r>
              <a:rPr lang="pt-BR" sz="2500" dirty="0"/>
              <a:t> </a:t>
            </a:r>
            <a:r>
              <a:rPr lang="pt-BR" sz="2500" dirty="0" smtClean="0"/>
              <a:t>– Experiência de 4 anos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-8879" y="1437159"/>
            <a:ext cx="8901359" cy="1199753"/>
            <a:chOff x="-8879" y="1437159"/>
            <a:chExt cx="8901359" cy="1199753"/>
          </a:xfrm>
        </p:grpSpPr>
        <p:sp>
          <p:nvSpPr>
            <p:cNvPr id="6" name="Forma livre 5"/>
            <p:cNvSpPr/>
            <p:nvPr/>
          </p:nvSpPr>
          <p:spPr>
            <a:xfrm>
              <a:off x="467544" y="1437159"/>
              <a:ext cx="8424936" cy="1177925"/>
            </a:xfrm>
            <a:custGeom>
              <a:avLst/>
              <a:gdLst>
                <a:gd name="connsiteX0" fmla="*/ 0 w 8075612"/>
                <a:gd name="connsiteY0" fmla="*/ 117812 h 1178120"/>
                <a:gd name="connsiteX1" fmla="*/ 34506 w 8075612"/>
                <a:gd name="connsiteY1" fmla="*/ 34506 h 1178120"/>
                <a:gd name="connsiteX2" fmla="*/ 117812 w 8075612"/>
                <a:gd name="connsiteY2" fmla="*/ 0 h 1178120"/>
                <a:gd name="connsiteX3" fmla="*/ 7957800 w 8075612"/>
                <a:gd name="connsiteY3" fmla="*/ 0 h 1178120"/>
                <a:gd name="connsiteX4" fmla="*/ 8041106 w 8075612"/>
                <a:gd name="connsiteY4" fmla="*/ 34506 h 1178120"/>
                <a:gd name="connsiteX5" fmla="*/ 8075612 w 8075612"/>
                <a:gd name="connsiteY5" fmla="*/ 117812 h 1178120"/>
                <a:gd name="connsiteX6" fmla="*/ 8075612 w 8075612"/>
                <a:gd name="connsiteY6" fmla="*/ 1060308 h 1178120"/>
                <a:gd name="connsiteX7" fmla="*/ 8041106 w 8075612"/>
                <a:gd name="connsiteY7" fmla="*/ 1143614 h 1178120"/>
                <a:gd name="connsiteX8" fmla="*/ 7957800 w 8075612"/>
                <a:gd name="connsiteY8" fmla="*/ 1178120 h 1178120"/>
                <a:gd name="connsiteX9" fmla="*/ 117812 w 8075612"/>
                <a:gd name="connsiteY9" fmla="*/ 1178120 h 1178120"/>
                <a:gd name="connsiteX10" fmla="*/ 34506 w 8075612"/>
                <a:gd name="connsiteY10" fmla="*/ 1143614 h 1178120"/>
                <a:gd name="connsiteX11" fmla="*/ 0 w 8075612"/>
                <a:gd name="connsiteY11" fmla="*/ 1060308 h 1178120"/>
                <a:gd name="connsiteX12" fmla="*/ 0 w 8075612"/>
                <a:gd name="connsiteY12" fmla="*/ 117812 h 117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75612" h="1178120">
                  <a:moveTo>
                    <a:pt x="0" y="117812"/>
                  </a:moveTo>
                  <a:cubicBezTo>
                    <a:pt x="0" y="86566"/>
                    <a:pt x="12412" y="56600"/>
                    <a:pt x="34506" y="34506"/>
                  </a:cubicBezTo>
                  <a:cubicBezTo>
                    <a:pt x="56600" y="12412"/>
                    <a:pt x="86566" y="0"/>
                    <a:pt x="117812" y="0"/>
                  </a:cubicBezTo>
                  <a:lnTo>
                    <a:pt x="7957800" y="0"/>
                  </a:lnTo>
                  <a:cubicBezTo>
                    <a:pt x="7989046" y="0"/>
                    <a:pt x="8019012" y="12412"/>
                    <a:pt x="8041106" y="34506"/>
                  </a:cubicBezTo>
                  <a:cubicBezTo>
                    <a:pt x="8063200" y="56600"/>
                    <a:pt x="8075612" y="86566"/>
                    <a:pt x="8075612" y="117812"/>
                  </a:cubicBezTo>
                  <a:lnTo>
                    <a:pt x="8075612" y="1060308"/>
                  </a:lnTo>
                  <a:cubicBezTo>
                    <a:pt x="8075612" y="1091554"/>
                    <a:pt x="8063200" y="1121520"/>
                    <a:pt x="8041106" y="1143614"/>
                  </a:cubicBezTo>
                  <a:cubicBezTo>
                    <a:pt x="8019012" y="1165708"/>
                    <a:pt x="7989046" y="1178120"/>
                    <a:pt x="7957800" y="1178120"/>
                  </a:cubicBezTo>
                  <a:lnTo>
                    <a:pt x="117812" y="1178120"/>
                  </a:lnTo>
                  <a:cubicBezTo>
                    <a:pt x="86566" y="1178120"/>
                    <a:pt x="56600" y="1165708"/>
                    <a:pt x="34506" y="1143614"/>
                  </a:cubicBezTo>
                  <a:cubicBezTo>
                    <a:pt x="12412" y="1121520"/>
                    <a:pt x="0" y="1091554"/>
                    <a:pt x="0" y="1060308"/>
                  </a:cubicBezTo>
                  <a:lnTo>
                    <a:pt x="0" y="1178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1908000" tIns="0" rIns="648000" bIns="0" anchor="ctr">
              <a:noAutofit/>
            </a:bodyPr>
            <a:lstStyle/>
            <a:p>
              <a:pPr marL="87313" defTabSz="800100">
                <a:lnSpc>
                  <a:spcPct val="114000"/>
                </a:lnSpc>
                <a:defRPr/>
              </a:pPr>
              <a:r>
                <a:rPr lang="pt-BR" sz="1700" b="1" kern="0" cap="small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a typeface="ＭＳ Ｐゴシック" charset="-128"/>
                  <a:cs typeface="Trebuchet MS" charset="0"/>
                </a:rPr>
                <a:t>Planejamento de longo prazo gera resultado. </a:t>
              </a:r>
              <a:r>
                <a:rPr lang="pt-BR" sz="1700" kern="0" cap="small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a typeface="ＭＳ Ｐゴシック" charset="-128"/>
                  <a:cs typeface="Trebuchet MS" charset="0"/>
                </a:rPr>
                <a:t>define claramente os objetivos a serem alcançados e suas metas, para além dos ciclos políticos. Com ele damos um bom exemplo! </a:t>
              </a:r>
            </a:p>
          </p:txBody>
        </p:sp>
        <p:pic>
          <p:nvPicPr>
            <p:cNvPr id="21" name="Imagem 20" descr="iStock_000011436343XSmall[1].jpg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 b="20759"/>
            <a:stretch>
              <a:fillRect/>
            </a:stretch>
          </p:blipFill>
          <p:spPr>
            <a:xfrm>
              <a:off x="576120" y="1542699"/>
              <a:ext cx="1615776" cy="946760"/>
            </a:xfrm>
            <a:prstGeom prst="roundRect">
              <a:avLst>
                <a:gd name="adj" fmla="val 7612"/>
              </a:avLst>
            </a:prstGeom>
            <a:blipFill>
              <a:blip r:embed="rId4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/>
              </a:blip>
              <a:srcRect/>
              <a:stretch>
                <a:fillRect t="-42000" b="-42000"/>
              </a:stretch>
            </a:blipFill>
            <a:ln w="285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t="9485" r="24091" b="10937"/>
            <a:stretch>
              <a:fillRect/>
            </a:stretch>
          </p:blipFill>
          <p:spPr bwMode="auto">
            <a:xfrm>
              <a:off x="7740352" y="1484784"/>
              <a:ext cx="1106246" cy="1152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5" name="Triângulo isósceles 24"/>
            <p:cNvSpPr/>
            <p:nvPr/>
          </p:nvSpPr>
          <p:spPr>
            <a:xfrm rot="5400000">
              <a:off x="-110976" y="1883691"/>
              <a:ext cx="423270" cy="219076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Grupo 2"/>
          <p:cNvGrpSpPr/>
          <p:nvPr/>
        </p:nvGrpSpPr>
        <p:grpSpPr>
          <a:xfrm>
            <a:off x="-8878" y="2734146"/>
            <a:ext cx="8901358" cy="1198910"/>
            <a:chOff x="-8878" y="2734146"/>
            <a:chExt cx="8901358" cy="1198910"/>
          </a:xfrm>
        </p:grpSpPr>
        <p:sp>
          <p:nvSpPr>
            <p:cNvPr id="8" name="Forma livre 7"/>
            <p:cNvSpPr/>
            <p:nvPr/>
          </p:nvSpPr>
          <p:spPr>
            <a:xfrm>
              <a:off x="467544" y="2734146"/>
              <a:ext cx="8424936" cy="1177925"/>
            </a:xfrm>
            <a:custGeom>
              <a:avLst/>
              <a:gdLst>
                <a:gd name="connsiteX0" fmla="*/ 0 w 8075612"/>
                <a:gd name="connsiteY0" fmla="*/ 117812 h 1178120"/>
                <a:gd name="connsiteX1" fmla="*/ 34506 w 8075612"/>
                <a:gd name="connsiteY1" fmla="*/ 34506 h 1178120"/>
                <a:gd name="connsiteX2" fmla="*/ 117812 w 8075612"/>
                <a:gd name="connsiteY2" fmla="*/ 0 h 1178120"/>
                <a:gd name="connsiteX3" fmla="*/ 7957800 w 8075612"/>
                <a:gd name="connsiteY3" fmla="*/ 0 h 1178120"/>
                <a:gd name="connsiteX4" fmla="*/ 8041106 w 8075612"/>
                <a:gd name="connsiteY4" fmla="*/ 34506 h 1178120"/>
                <a:gd name="connsiteX5" fmla="*/ 8075612 w 8075612"/>
                <a:gd name="connsiteY5" fmla="*/ 117812 h 1178120"/>
                <a:gd name="connsiteX6" fmla="*/ 8075612 w 8075612"/>
                <a:gd name="connsiteY6" fmla="*/ 1060308 h 1178120"/>
                <a:gd name="connsiteX7" fmla="*/ 8041106 w 8075612"/>
                <a:gd name="connsiteY7" fmla="*/ 1143614 h 1178120"/>
                <a:gd name="connsiteX8" fmla="*/ 7957800 w 8075612"/>
                <a:gd name="connsiteY8" fmla="*/ 1178120 h 1178120"/>
                <a:gd name="connsiteX9" fmla="*/ 117812 w 8075612"/>
                <a:gd name="connsiteY9" fmla="*/ 1178120 h 1178120"/>
                <a:gd name="connsiteX10" fmla="*/ 34506 w 8075612"/>
                <a:gd name="connsiteY10" fmla="*/ 1143614 h 1178120"/>
                <a:gd name="connsiteX11" fmla="*/ 0 w 8075612"/>
                <a:gd name="connsiteY11" fmla="*/ 1060308 h 1178120"/>
                <a:gd name="connsiteX12" fmla="*/ 0 w 8075612"/>
                <a:gd name="connsiteY12" fmla="*/ 117812 h 117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75612" h="1178120">
                  <a:moveTo>
                    <a:pt x="0" y="117812"/>
                  </a:moveTo>
                  <a:cubicBezTo>
                    <a:pt x="0" y="86566"/>
                    <a:pt x="12412" y="56600"/>
                    <a:pt x="34506" y="34506"/>
                  </a:cubicBezTo>
                  <a:cubicBezTo>
                    <a:pt x="56600" y="12412"/>
                    <a:pt x="86566" y="0"/>
                    <a:pt x="117812" y="0"/>
                  </a:cubicBezTo>
                  <a:lnTo>
                    <a:pt x="7957800" y="0"/>
                  </a:lnTo>
                  <a:cubicBezTo>
                    <a:pt x="7989046" y="0"/>
                    <a:pt x="8019012" y="12412"/>
                    <a:pt x="8041106" y="34506"/>
                  </a:cubicBezTo>
                  <a:cubicBezTo>
                    <a:pt x="8063200" y="56600"/>
                    <a:pt x="8075612" y="86566"/>
                    <a:pt x="8075612" y="117812"/>
                  </a:cubicBezTo>
                  <a:lnTo>
                    <a:pt x="8075612" y="1060308"/>
                  </a:lnTo>
                  <a:cubicBezTo>
                    <a:pt x="8075612" y="1091554"/>
                    <a:pt x="8063200" y="1121520"/>
                    <a:pt x="8041106" y="1143614"/>
                  </a:cubicBezTo>
                  <a:cubicBezTo>
                    <a:pt x="8019012" y="1165708"/>
                    <a:pt x="7989046" y="1178120"/>
                    <a:pt x="7957800" y="1178120"/>
                  </a:cubicBezTo>
                  <a:lnTo>
                    <a:pt x="117812" y="1178120"/>
                  </a:lnTo>
                  <a:cubicBezTo>
                    <a:pt x="86566" y="1178120"/>
                    <a:pt x="56600" y="1165708"/>
                    <a:pt x="34506" y="1143614"/>
                  </a:cubicBezTo>
                  <a:cubicBezTo>
                    <a:pt x="12412" y="1121520"/>
                    <a:pt x="0" y="1091554"/>
                    <a:pt x="0" y="1060308"/>
                  </a:cubicBezTo>
                  <a:lnTo>
                    <a:pt x="0" y="1178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1908000" tIns="0" rIns="648000" bIns="0" anchor="ctr">
              <a:noAutofit/>
            </a:bodyPr>
            <a:lstStyle/>
            <a:p>
              <a:pPr marL="87313" defTabSz="800100">
                <a:lnSpc>
                  <a:spcPct val="114000"/>
                </a:lnSpc>
                <a:defRPr/>
              </a:pPr>
              <a:r>
                <a:rPr lang="pt-BR" sz="1700" b="1" kern="0" cap="small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a typeface="ＭＳ Ｐゴシック" charset="-128"/>
                  <a:cs typeface="Trebuchet MS" charset="0"/>
                </a:rPr>
                <a:t>Estratégia Dual. </a:t>
              </a:r>
              <a:r>
                <a:rPr lang="pt-BR" sz="1700" kern="0" cap="small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a typeface="ＭＳ Ｐゴシック" charset="-128"/>
                  <a:cs typeface="Trebuchet MS" charset="0"/>
                </a:rPr>
                <a:t>Formular e implantar uma estratégia inovadora que associe a política de equilíbrio estrutural das finanças públicas com a expansão e melhoria da  produção de bens e serviços públicos</a:t>
              </a:r>
            </a:p>
          </p:txBody>
        </p:sp>
        <p:sp>
          <p:nvSpPr>
            <p:cNvPr id="9" name="Retângulo de cantos arredondados 8"/>
            <p:cNvSpPr/>
            <p:nvPr/>
          </p:nvSpPr>
          <p:spPr>
            <a:xfrm>
              <a:off x="584587" y="2851374"/>
              <a:ext cx="1615122" cy="942496"/>
            </a:xfrm>
            <a:prstGeom prst="roundRect">
              <a:avLst>
                <a:gd name="adj" fmla="val 10000"/>
              </a:avLst>
            </a:prstGeom>
            <a:blipFill>
              <a:blip r:embed="rId4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/>
              </a:blip>
              <a:srcRect/>
              <a:stretch>
                <a:fillRect t="-42000" b="-42000"/>
              </a:stretch>
            </a:blip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 t="10013" r="26840" b="9882"/>
            <a:stretch>
              <a:fillRect/>
            </a:stretch>
          </p:blipFill>
          <p:spPr bwMode="auto">
            <a:xfrm>
              <a:off x="7714803" y="2780928"/>
              <a:ext cx="1177677" cy="1152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6" name="Triângulo isósceles 25"/>
            <p:cNvSpPr/>
            <p:nvPr/>
          </p:nvSpPr>
          <p:spPr>
            <a:xfrm rot="5400000">
              <a:off x="-110975" y="3171057"/>
              <a:ext cx="423270" cy="219076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Grupo 3"/>
          <p:cNvGrpSpPr/>
          <p:nvPr/>
        </p:nvGrpSpPr>
        <p:grpSpPr>
          <a:xfrm>
            <a:off x="-8878" y="4005064"/>
            <a:ext cx="8901358" cy="1202407"/>
            <a:chOff x="-8878" y="4005064"/>
            <a:chExt cx="8901358" cy="1202407"/>
          </a:xfrm>
        </p:grpSpPr>
        <p:sp>
          <p:nvSpPr>
            <p:cNvPr id="10" name="Forma livre 9"/>
            <p:cNvSpPr/>
            <p:nvPr/>
          </p:nvSpPr>
          <p:spPr>
            <a:xfrm>
              <a:off x="467544" y="4029546"/>
              <a:ext cx="8424936" cy="1177925"/>
            </a:xfrm>
            <a:custGeom>
              <a:avLst/>
              <a:gdLst>
                <a:gd name="connsiteX0" fmla="*/ 0 w 8075612"/>
                <a:gd name="connsiteY0" fmla="*/ 117812 h 1178120"/>
                <a:gd name="connsiteX1" fmla="*/ 34506 w 8075612"/>
                <a:gd name="connsiteY1" fmla="*/ 34506 h 1178120"/>
                <a:gd name="connsiteX2" fmla="*/ 117812 w 8075612"/>
                <a:gd name="connsiteY2" fmla="*/ 0 h 1178120"/>
                <a:gd name="connsiteX3" fmla="*/ 7957800 w 8075612"/>
                <a:gd name="connsiteY3" fmla="*/ 0 h 1178120"/>
                <a:gd name="connsiteX4" fmla="*/ 8041106 w 8075612"/>
                <a:gd name="connsiteY4" fmla="*/ 34506 h 1178120"/>
                <a:gd name="connsiteX5" fmla="*/ 8075612 w 8075612"/>
                <a:gd name="connsiteY5" fmla="*/ 117812 h 1178120"/>
                <a:gd name="connsiteX6" fmla="*/ 8075612 w 8075612"/>
                <a:gd name="connsiteY6" fmla="*/ 1060308 h 1178120"/>
                <a:gd name="connsiteX7" fmla="*/ 8041106 w 8075612"/>
                <a:gd name="connsiteY7" fmla="*/ 1143614 h 1178120"/>
                <a:gd name="connsiteX8" fmla="*/ 7957800 w 8075612"/>
                <a:gd name="connsiteY8" fmla="*/ 1178120 h 1178120"/>
                <a:gd name="connsiteX9" fmla="*/ 117812 w 8075612"/>
                <a:gd name="connsiteY9" fmla="*/ 1178120 h 1178120"/>
                <a:gd name="connsiteX10" fmla="*/ 34506 w 8075612"/>
                <a:gd name="connsiteY10" fmla="*/ 1143614 h 1178120"/>
                <a:gd name="connsiteX11" fmla="*/ 0 w 8075612"/>
                <a:gd name="connsiteY11" fmla="*/ 1060308 h 1178120"/>
                <a:gd name="connsiteX12" fmla="*/ 0 w 8075612"/>
                <a:gd name="connsiteY12" fmla="*/ 117812 h 117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75612" h="1178120">
                  <a:moveTo>
                    <a:pt x="0" y="117812"/>
                  </a:moveTo>
                  <a:cubicBezTo>
                    <a:pt x="0" y="86566"/>
                    <a:pt x="12412" y="56600"/>
                    <a:pt x="34506" y="34506"/>
                  </a:cubicBezTo>
                  <a:cubicBezTo>
                    <a:pt x="56600" y="12412"/>
                    <a:pt x="86566" y="0"/>
                    <a:pt x="117812" y="0"/>
                  </a:cubicBezTo>
                  <a:lnTo>
                    <a:pt x="7957800" y="0"/>
                  </a:lnTo>
                  <a:cubicBezTo>
                    <a:pt x="7989046" y="0"/>
                    <a:pt x="8019012" y="12412"/>
                    <a:pt x="8041106" y="34506"/>
                  </a:cubicBezTo>
                  <a:cubicBezTo>
                    <a:pt x="8063200" y="56600"/>
                    <a:pt x="8075612" y="86566"/>
                    <a:pt x="8075612" y="117812"/>
                  </a:cubicBezTo>
                  <a:lnTo>
                    <a:pt x="8075612" y="1060308"/>
                  </a:lnTo>
                  <a:cubicBezTo>
                    <a:pt x="8075612" y="1091554"/>
                    <a:pt x="8063200" y="1121520"/>
                    <a:pt x="8041106" y="1143614"/>
                  </a:cubicBezTo>
                  <a:cubicBezTo>
                    <a:pt x="8019012" y="1165708"/>
                    <a:pt x="7989046" y="1178120"/>
                    <a:pt x="7957800" y="1178120"/>
                  </a:cubicBezTo>
                  <a:lnTo>
                    <a:pt x="117812" y="1178120"/>
                  </a:lnTo>
                  <a:cubicBezTo>
                    <a:pt x="86566" y="1178120"/>
                    <a:pt x="56600" y="1165708"/>
                    <a:pt x="34506" y="1143614"/>
                  </a:cubicBezTo>
                  <a:cubicBezTo>
                    <a:pt x="12412" y="1121520"/>
                    <a:pt x="0" y="1091554"/>
                    <a:pt x="0" y="1060308"/>
                  </a:cubicBezTo>
                  <a:lnTo>
                    <a:pt x="0" y="1178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1908000" tIns="0" rIns="648000" bIns="0" anchor="ctr">
              <a:noAutofit/>
            </a:bodyPr>
            <a:lstStyle/>
            <a:p>
              <a:pPr marL="87313" defTabSz="800100">
                <a:lnSpc>
                  <a:spcPct val="114000"/>
                </a:lnSpc>
                <a:defRPr/>
              </a:pPr>
              <a:r>
                <a:rPr lang="pt-BR" sz="1700" b="1" kern="0" cap="small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a typeface="ＭＳ Ｐゴシック" charset="-128"/>
                  <a:cs typeface="Trebuchet MS" charset="0"/>
                </a:rPr>
                <a:t>Gerenciamento intensivo. </a:t>
              </a:r>
              <a:r>
                <a:rPr lang="pt-BR" sz="1700" kern="0" cap="small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a typeface="ＭＳ Ｐゴシック" charset="-128"/>
                  <a:cs typeface="Trebuchet MS" charset="0"/>
                </a:rPr>
                <a:t>Gerentes empreendedores e capacitados juntamente com um sistema de informações gerenciais em tempo real que permitam a tomada de decisão em tempo hábil</a:t>
              </a:r>
            </a:p>
          </p:txBody>
        </p:sp>
        <p:sp>
          <p:nvSpPr>
            <p:cNvPr id="11" name="Retângulo de cantos arredondados 10"/>
            <p:cNvSpPr/>
            <p:nvPr/>
          </p:nvSpPr>
          <p:spPr>
            <a:xfrm>
              <a:off x="584587" y="4147307"/>
              <a:ext cx="1615122" cy="942496"/>
            </a:xfrm>
            <a:prstGeom prst="roundRect">
              <a:avLst>
                <a:gd name="adj" fmla="val 10000"/>
              </a:avLst>
            </a:prstGeom>
            <a:blipFill>
              <a:blip r:embed="rId7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/>
              </a:blip>
              <a:srcRect/>
              <a:stretch>
                <a:fillRect t="-6000" b="-6000"/>
              </a:stretch>
            </a:blip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8" cstate="print"/>
            <a:srcRect t="5007" r="28848" b="14888"/>
            <a:stretch>
              <a:fillRect/>
            </a:stretch>
          </p:blipFill>
          <p:spPr bwMode="auto">
            <a:xfrm>
              <a:off x="7668344" y="4005064"/>
              <a:ext cx="1152128" cy="1152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" name="Triângulo isósceles 26"/>
            <p:cNvSpPr/>
            <p:nvPr/>
          </p:nvSpPr>
          <p:spPr>
            <a:xfrm rot="5400000">
              <a:off x="-110975" y="4467201"/>
              <a:ext cx="423270" cy="219076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Grupo 4"/>
          <p:cNvGrpSpPr/>
          <p:nvPr/>
        </p:nvGrpSpPr>
        <p:grpSpPr>
          <a:xfrm>
            <a:off x="-8878" y="5324946"/>
            <a:ext cx="8901358" cy="1177925"/>
            <a:chOff x="-8878" y="5324946"/>
            <a:chExt cx="8901358" cy="1177925"/>
          </a:xfrm>
        </p:grpSpPr>
        <p:sp>
          <p:nvSpPr>
            <p:cNvPr id="12" name="Forma livre 11"/>
            <p:cNvSpPr/>
            <p:nvPr/>
          </p:nvSpPr>
          <p:spPr>
            <a:xfrm>
              <a:off x="467544" y="5324946"/>
              <a:ext cx="8424936" cy="1177925"/>
            </a:xfrm>
            <a:custGeom>
              <a:avLst/>
              <a:gdLst>
                <a:gd name="connsiteX0" fmla="*/ 0 w 8075612"/>
                <a:gd name="connsiteY0" fmla="*/ 117812 h 1178120"/>
                <a:gd name="connsiteX1" fmla="*/ 34506 w 8075612"/>
                <a:gd name="connsiteY1" fmla="*/ 34506 h 1178120"/>
                <a:gd name="connsiteX2" fmla="*/ 117812 w 8075612"/>
                <a:gd name="connsiteY2" fmla="*/ 0 h 1178120"/>
                <a:gd name="connsiteX3" fmla="*/ 7957800 w 8075612"/>
                <a:gd name="connsiteY3" fmla="*/ 0 h 1178120"/>
                <a:gd name="connsiteX4" fmla="*/ 8041106 w 8075612"/>
                <a:gd name="connsiteY4" fmla="*/ 34506 h 1178120"/>
                <a:gd name="connsiteX5" fmla="*/ 8075612 w 8075612"/>
                <a:gd name="connsiteY5" fmla="*/ 117812 h 1178120"/>
                <a:gd name="connsiteX6" fmla="*/ 8075612 w 8075612"/>
                <a:gd name="connsiteY6" fmla="*/ 1060308 h 1178120"/>
                <a:gd name="connsiteX7" fmla="*/ 8041106 w 8075612"/>
                <a:gd name="connsiteY7" fmla="*/ 1143614 h 1178120"/>
                <a:gd name="connsiteX8" fmla="*/ 7957800 w 8075612"/>
                <a:gd name="connsiteY8" fmla="*/ 1178120 h 1178120"/>
                <a:gd name="connsiteX9" fmla="*/ 117812 w 8075612"/>
                <a:gd name="connsiteY9" fmla="*/ 1178120 h 1178120"/>
                <a:gd name="connsiteX10" fmla="*/ 34506 w 8075612"/>
                <a:gd name="connsiteY10" fmla="*/ 1143614 h 1178120"/>
                <a:gd name="connsiteX11" fmla="*/ 0 w 8075612"/>
                <a:gd name="connsiteY11" fmla="*/ 1060308 h 1178120"/>
                <a:gd name="connsiteX12" fmla="*/ 0 w 8075612"/>
                <a:gd name="connsiteY12" fmla="*/ 117812 h 117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75612" h="1178120">
                  <a:moveTo>
                    <a:pt x="0" y="117812"/>
                  </a:moveTo>
                  <a:cubicBezTo>
                    <a:pt x="0" y="86566"/>
                    <a:pt x="12412" y="56600"/>
                    <a:pt x="34506" y="34506"/>
                  </a:cubicBezTo>
                  <a:cubicBezTo>
                    <a:pt x="56600" y="12412"/>
                    <a:pt x="86566" y="0"/>
                    <a:pt x="117812" y="0"/>
                  </a:cubicBezTo>
                  <a:lnTo>
                    <a:pt x="7957800" y="0"/>
                  </a:lnTo>
                  <a:cubicBezTo>
                    <a:pt x="7989046" y="0"/>
                    <a:pt x="8019012" y="12412"/>
                    <a:pt x="8041106" y="34506"/>
                  </a:cubicBezTo>
                  <a:cubicBezTo>
                    <a:pt x="8063200" y="56600"/>
                    <a:pt x="8075612" y="86566"/>
                    <a:pt x="8075612" y="117812"/>
                  </a:cubicBezTo>
                  <a:lnTo>
                    <a:pt x="8075612" y="1060308"/>
                  </a:lnTo>
                  <a:cubicBezTo>
                    <a:pt x="8075612" y="1091554"/>
                    <a:pt x="8063200" y="1121520"/>
                    <a:pt x="8041106" y="1143614"/>
                  </a:cubicBezTo>
                  <a:cubicBezTo>
                    <a:pt x="8019012" y="1165708"/>
                    <a:pt x="7989046" y="1178120"/>
                    <a:pt x="7957800" y="1178120"/>
                  </a:cubicBezTo>
                  <a:lnTo>
                    <a:pt x="117812" y="1178120"/>
                  </a:lnTo>
                  <a:cubicBezTo>
                    <a:pt x="86566" y="1178120"/>
                    <a:pt x="56600" y="1165708"/>
                    <a:pt x="34506" y="1143614"/>
                  </a:cubicBezTo>
                  <a:cubicBezTo>
                    <a:pt x="12412" y="1121520"/>
                    <a:pt x="0" y="1091554"/>
                    <a:pt x="0" y="1060308"/>
                  </a:cubicBezTo>
                  <a:lnTo>
                    <a:pt x="0" y="1178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1908000" tIns="0" rIns="648000" bIns="0" anchor="ctr">
              <a:noAutofit/>
            </a:bodyPr>
            <a:lstStyle/>
            <a:p>
              <a:pPr marL="87313" defTabSz="800100">
                <a:lnSpc>
                  <a:spcPct val="114000"/>
                </a:lnSpc>
                <a:defRPr/>
              </a:pPr>
              <a:r>
                <a:rPr lang="pt-BR" sz="1700" b="1" kern="0" cap="small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a typeface="ＭＳ Ｐゴシック" charset="-128"/>
                  <a:cs typeface="Trebuchet MS" charset="0"/>
                </a:rPr>
                <a:t>Profissionalização.  </a:t>
              </a:r>
              <a:r>
                <a:rPr lang="pt-BR" sz="1700" kern="0" cap="small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a typeface="ＭＳ Ｐゴシック" charset="-128"/>
                  <a:cs typeface="Trebuchet MS" charset="0"/>
                </a:rPr>
                <a:t>Atração e manutenção de bons profissionais para conduzir as ações prioritárias do Governo</a:t>
              </a:r>
            </a:p>
          </p:txBody>
        </p:sp>
        <p:sp>
          <p:nvSpPr>
            <p:cNvPr id="13" name="Retângulo de cantos arredondados 12"/>
            <p:cNvSpPr/>
            <p:nvPr/>
          </p:nvSpPr>
          <p:spPr>
            <a:xfrm>
              <a:off x="584587" y="5443239"/>
              <a:ext cx="1615122" cy="942496"/>
            </a:xfrm>
            <a:prstGeom prst="roundRect">
              <a:avLst>
                <a:gd name="adj" fmla="val 10000"/>
              </a:avLst>
            </a:prstGeom>
            <a:blipFill>
              <a:blip r:embed="rId9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/>
              </a:blip>
              <a:srcRect/>
              <a:stretch>
                <a:fillRect t="-18000" b="-18000"/>
              </a:stretch>
            </a:blip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10" cstate="print"/>
            <a:srcRect t="14889" r="28211" b="15020"/>
            <a:stretch>
              <a:fillRect/>
            </a:stretch>
          </p:blipFill>
          <p:spPr bwMode="auto">
            <a:xfrm>
              <a:off x="7589643" y="5445224"/>
              <a:ext cx="1230829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1" name="Triângulo isósceles 30"/>
            <p:cNvSpPr/>
            <p:nvPr/>
          </p:nvSpPr>
          <p:spPr>
            <a:xfrm rot="5400000">
              <a:off x="-110975" y="5835353"/>
              <a:ext cx="423270" cy="219076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6282521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rredondar Retângulo no Mesmo Canto Lateral 19"/>
          <p:cNvSpPr/>
          <p:nvPr/>
        </p:nvSpPr>
        <p:spPr>
          <a:xfrm rot="10800000">
            <a:off x="188475" y="1400175"/>
            <a:ext cx="8740800" cy="5236844"/>
          </a:xfrm>
          <a:prstGeom prst="round2SameRect">
            <a:avLst>
              <a:gd name="adj1" fmla="val 1312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Retângulo de cantos arredondados 30"/>
          <p:cNvSpPr/>
          <p:nvPr/>
        </p:nvSpPr>
        <p:spPr>
          <a:xfrm>
            <a:off x="440910" y="1597981"/>
            <a:ext cx="8285840" cy="4856085"/>
          </a:xfrm>
          <a:prstGeom prst="roundRect">
            <a:avLst>
              <a:gd name="adj" fmla="val 2628"/>
            </a:avLst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108000" bIns="36000" anchor="t"/>
          <a:lstStyle/>
          <a:p>
            <a:pPr marL="92075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</a:pPr>
            <a:endParaRPr lang="pt-BR" sz="1600" b="1" cap="small" dirty="0">
              <a:solidFill>
                <a:srgbClr val="018F83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2300" dirty="0" smtClean="0"/>
              <a:t>Plano da exposição</a:t>
            </a:r>
            <a:endParaRPr lang="pt-BR" sz="2300" b="1" dirty="0"/>
          </a:p>
        </p:txBody>
      </p:sp>
      <p:sp>
        <p:nvSpPr>
          <p:cNvPr id="22" name="Retângulo de cantos arredondados 21"/>
          <p:cNvSpPr/>
          <p:nvPr/>
        </p:nvSpPr>
        <p:spPr>
          <a:xfrm>
            <a:off x="570234" y="2650668"/>
            <a:ext cx="8049984" cy="846833"/>
          </a:xfrm>
          <a:prstGeom prst="roundRect">
            <a:avLst>
              <a:gd name="adj" fmla="val 7388"/>
            </a:avLst>
          </a:prstGeom>
          <a:solidFill>
            <a:srgbClr val="D0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355600" indent="-35560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 startAt="2"/>
            </a:pPr>
            <a:r>
              <a:rPr lang="pt-BR" sz="1900" cap="small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Dimensões da Prosperidade nas Cidades   </a:t>
            </a: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3" name="Retângulo de cantos arredondados 22"/>
          <p:cNvSpPr/>
          <p:nvPr/>
        </p:nvSpPr>
        <p:spPr>
          <a:xfrm>
            <a:off x="570234" y="3593860"/>
            <a:ext cx="8049984" cy="846833"/>
          </a:xfrm>
          <a:prstGeom prst="roundRect">
            <a:avLst>
              <a:gd name="adj" fmla="val 7453"/>
            </a:avLst>
          </a:prstGeom>
          <a:solidFill>
            <a:srgbClr val="D0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355600" indent="-35560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 startAt="3"/>
            </a:pPr>
            <a:r>
              <a:rPr lang="pt-BR" sz="1900" cap="small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Papéis e desafios dos prefeitos </a:t>
            </a: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4" name="Retângulo de cantos arredondados 23"/>
          <p:cNvSpPr/>
          <p:nvPr/>
        </p:nvSpPr>
        <p:spPr>
          <a:xfrm>
            <a:off x="570234" y="5480243"/>
            <a:ext cx="8049984" cy="846833"/>
          </a:xfrm>
          <a:prstGeom prst="roundRect">
            <a:avLst>
              <a:gd name="adj" fmla="val 9723"/>
            </a:avLst>
          </a:prstGeom>
          <a:solidFill>
            <a:srgbClr val="D0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355600" indent="-35560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 startAt="5"/>
            </a:pPr>
            <a:r>
              <a:rPr lang="pt-BR" sz="1900" cap="small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Lições Aprendidas e fatores críticos</a:t>
            </a: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9" name="Retângulo de cantos arredondados 28"/>
          <p:cNvSpPr/>
          <p:nvPr/>
        </p:nvSpPr>
        <p:spPr>
          <a:xfrm>
            <a:off x="570234" y="1707476"/>
            <a:ext cx="8049984" cy="846833"/>
          </a:xfrm>
          <a:prstGeom prst="roundRect">
            <a:avLst>
              <a:gd name="adj" fmla="val 7388"/>
            </a:avLst>
          </a:prstGeom>
          <a:solidFill>
            <a:srgbClr val="D0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355600" indent="-35560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/>
            </a:pPr>
            <a:r>
              <a:rPr lang="pt-BR" sz="1900" cap="small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Urbanização e Desenvolvimento</a:t>
            </a: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1" name="Retângulo de cantos arredondados 20"/>
          <p:cNvSpPr/>
          <p:nvPr/>
        </p:nvSpPr>
        <p:spPr>
          <a:xfrm>
            <a:off x="570234" y="4537052"/>
            <a:ext cx="8049984" cy="846833"/>
          </a:xfrm>
          <a:prstGeom prst="roundRect">
            <a:avLst>
              <a:gd name="adj" fmla="val 7453"/>
            </a:avLst>
          </a:prstGeom>
          <a:solidFill>
            <a:srgbClr val="D0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355600" indent="-35560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 startAt="4"/>
            </a:pPr>
            <a:r>
              <a:rPr lang="pt-BR" sz="1900" cap="small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A experiência de Gestão da Cidade de Belo Horizonte</a:t>
            </a: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6" name="Retângulo de cantos arredondados 25"/>
          <p:cNvSpPr/>
          <p:nvPr/>
        </p:nvSpPr>
        <p:spPr>
          <a:xfrm>
            <a:off x="664948" y="2717334"/>
            <a:ext cx="1080000" cy="720000"/>
          </a:xfrm>
          <a:prstGeom prst="roundRect">
            <a:avLst>
              <a:gd name="adj" fmla="val 7388"/>
            </a:avLst>
          </a:prstGeom>
          <a:blipFill dpi="0" rotWithShape="1">
            <a:blip r:embed="rId2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</a:pP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8" name="Retângulo de cantos arredondados 27"/>
          <p:cNvSpPr/>
          <p:nvPr/>
        </p:nvSpPr>
        <p:spPr>
          <a:xfrm>
            <a:off x="664948" y="4598048"/>
            <a:ext cx="1080000" cy="720000"/>
          </a:xfrm>
          <a:prstGeom prst="roundRect">
            <a:avLst>
              <a:gd name="adj" fmla="val 7388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</a:pP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83568" y="1772816"/>
            <a:ext cx="1061380" cy="67005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13148" y="3656392"/>
            <a:ext cx="1031800" cy="755273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13148" y="5540775"/>
            <a:ext cx="995904" cy="76854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8727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ângulo 17"/>
          <p:cNvSpPr/>
          <p:nvPr/>
        </p:nvSpPr>
        <p:spPr>
          <a:xfrm>
            <a:off x="0" y="1225326"/>
            <a:ext cx="9144000" cy="54802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cxnSp>
        <p:nvCxnSpPr>
          <p:cNvPr id="19" name="Conector reto 18"/>
          <p:cNvCxnSpPr/>
          <p:nvPr/>
        </p:nvCxnSpPr>
        <p:spPr>
          <a:xfrm>
            <a:off x="0" y="1191419"/>
            <a:ext cx="9144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upo 1"/>
          <p:cNvGrpSpPr/>
          <p:nvPr/>
        </p:nvGrpSpPr>
        <p:grpSpPr>
          <a:xfrm>
            <a:off x="-8879" y="1442807"/>
            <a:ext cx="8902053" cy="1194105"/>
            <a:chOff x="-8879" y="1442807"/>
            <a:chExt cx="8902053" cy="1194105"/>
          </a:xfrm>
        </p:grpSpPr>
        <p:sp>
          <p:nvSpPr>
            <p:cNvPr id="6" name="Forma livre 5"/>
            <p:cNvSpPr/>
            <p:nvPr/>
          </p:nvSpPr>
          <p:spPr>
            <a:xfrm>
              <a:off x="458787" y="1442807"/>
              <a:ext cx="8434387" cy="1177925"/>
            </a:xfrm>
            <a:custGeom>
              <a:avLst/>
              <a:gdLst>
                <a:gd name="connsiteX0" fmla="*/ 0 w 8075612"/>
                <a:gd name="connsiteY0" fmla="*/ 117812 h 1178120"/>
                <a:gd name="connsiteX1" fmla="*/ 34506 w 8075612"/>
                <a:gd name="connsiteY1" fmla="*/ 34506 h 1178120"/>
                <a:gd name="connsiteX2" fmla="*/ 117812 w 8075612"/>
                <a:gd name="connsiteY2" fmla="*/ 0 h 1178120"/>
                <a:gd name="connsiteX3" fmla="*/ 7957800 w 8075612"/>
                <a:gd name="connsiteY3" fmla="*/ 0 h 1178120"/>
                <a:gd name="connsiteX4" fmla="*/ 8041106 w 8075612"/>
                <a:gd name="connsiteY4" fmla="*/ 34506 h 1178120"/>
                <a:gd name="connsiteX5" fmla="*/ 8075612 w 8075612"/>
                <a:gd name="connsiteY5" fmla="*/ 117812 h 1178120"/>
                <a:gd name="connsiteX6" fmla="*/ 8075612 w 8075612"/>
                <a:gd name="connsiteY6" fmla="*/ 1060308 h 1178120"/>
                <a:gd name="connsiteX7" fmla="*/ 8041106 w 8075612"/>
                <a:gd name="connsiteY7" fmla="*/ 1143614 h 1178120"/>
                <a:gd name="connsiteX8" fmla="*/ 7957800 w 8075612"/>
                <a:gd name="connsiteY8" fmla="*/ 1178120 h 1178120"/>
                <a:gd name="connsiteX9" fmla="*/ 117812 w 8075612"/>
                <a:gd name="connsiteY9" fmla="*/ 1178120 h 1178120"/>
                <a:gd name="connsiteX10" fmla="*/ 34506 w 8075612"/>
                <a:gd name="connsiteY10" fmla="*/ 1143614 h 1178120"/>
                <a:gd name="connsiteX11" fmla="*/ 0 w 8075612"/>
                <a:gd name="connsiteY11" fmla="*/ 1060308 h 1178120"/>
                <a:gd name="connsiteX12" fmla="*/ 0 w 8075612"/>
                <a:gd name="connsiteY12" fmla="*/ 117812 h 117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75612" h="1178120">
                  <a:moveTo>
                    <a:pt x="0" y="117812"/>
                  </a:moveTo>
                  <a:cubicBezTo>
                    <a:pt x="0" y="86566"/>
                    <a:pt x="12412" y="56600"/>
                    <a:pt x="34506" y="34506"/>
                  </a:cubicBezTo>
                  <a:cubicBezTo>
                    <a:pt x="56600" y="12412"/>
                    <a:pt x="86566" y="0"/>
                    <a:pt x="117812" y="0"/>
                  </a:cubicBezTo>
                  <a:lnTo>
                    <a:pt x="7957800" y="0"/>
                  </a:lnTo>
                  <a:cubicBezTo>
                    <a:pt x="7989046" y="0"/>
                    <a:pt x="8019012" y="12412"/>
                    <a:pt x="8041106" y="34506"/>
                  </a:cubicBezTo>
                  <a:cubicBezTo>
                    <a:pt x="8063200" y="56600"/>
                    <a:pt x="8075612" y="86566"/>
                    <a:pt x="8075612" y="117812"/>
                  </a:cubicBezTo>
                  <a:lnTo>
                    <a:pt x="8075612" y="1060308"/>
                  </a:lnTo>
                  <a:cubicBezTo>
                    <a:pt x="8075612" y="1091554"/>
                    <a:pt x="8063200" y="1121520"/>
                    <a:pt x="8041106" y="1143614"/>
                  </a:cubicBezTo>
                  <a:cubicBezTo>
                    <a:pt x="8019012" y="1165708"/>
                    <a:pt x="7989046" y="1178120"/>
                    <a:pt x="7957800" y="1178120"/>
                  </a:cubicBezTo>
                  <a:lnTo>
                    <a:pt x="117812" y="1178120"/>
                  </a:lnTo>
                  <a:cubicBezTo>
                    <a:pt x="86566" y="1178120"/>
                    <a:pt x="56600" y="1165708"/>
                    <a:pt x="34506" y="1143614"/>
                  </a:cubicBezTo>
                  <a:cubicBezTo>
                    <a:pt x="12412" y="1121520"/>
                    <a:pt x="0" y="1091554"/>
                    <a:pt x="0" y="1060308"/>
                  </a:cubicBezTo>
                  <a:lnTo>
                    <a:pt x="0" y="1178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1908000" tIns="0" rIns="648000" bIns="0" anchor="ctr">
              <a:noAutofit/>
            </a:bodyPr>
            <a:lstStyle/>
            <a:p>
              <a:pPr marL="87313" defTabSz="800100">
                <a:lnSpc>
                  <a:spcPct val="114000"/>
                </a:lnSpc>
                <a:defRPr/>
              </a:pPr>
              <a:r>
                <a:rPr lang="pt-BR" sz="1700" b="1" kern="0" cap="small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a typeface="ＭＳ Ｐゴシック" charset="-128"/>
                  <a:cs typeface="Trebuchet MS" charset="0"/>
                </a:rPr>
                <a:t>Desenvolvimento da Capacidade de investimento e de mobilização de recursos. </a:t>
              </a:r>
              <a:r>
                <a:rPr lang="pt-BR" sz="1700" kern="0" cap="small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a typeface="ＭＳ Ｐゴシック" charset="-128"/>
                  <a:cs typeface="Trebuchet MS" charset="0"/>
                </a:rPr>
                <a:t>Projetos sustentadores que mobilizam recursos de uma  rede de parceiros públicos e privados.</a:t>
              </a:r>
            </a:p>
          </p:txBody>
        </p:sp>
        <p:sp>
          <p:nvSpPr>
            <p:cNvPr id="7" name="Retângulo de cantos arredondados 6"/>
            <p:cNvSpPr/>
            <p:nvPr/>
          </p:nvSpPr>
          <p:spPr>
            <a:xfrm>
              <a:off x="575831" y="1561090"/>
              <a:ext cx="1615122" cy="942496"/>
            </a:xfrm>
            <a:prstGeom prst="roundRect">
              <a:avLst>
                <a:gd name="adj" fmla="val 10000"/>
              </a:avLst>
            </a:prstGeom>
            <a:blipFill>
              <a:blip r:embed="rId3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Triângulo isósceles 20"/>
            <p:cNvSpPr/>
            <p:nvPr/>
          </p:nvSpPr>
          <p:spPr>
            <a:xfrm rot="5400000">
              <a:off x="-110976" y="1883691"/>
              <a:ext cx="423270" cy="219076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t="14019" r="25621" b="11377"/>
            <a:stretch>
              <a:fillRect/>
            </a:stretch>
          </p:blipFill>
          <p:spPr bwMode="auto">
            <a:xfrm>
              <a:off x="7688100" y="1556792"/>
              <a:ext cx="1204380" cy="1080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" name="Grupo 2"/>
          <p:cNvGrpSpPr/>
          <p:nvPr/>
        </p:nvGrpSpPr>
        <p:grpSpPr>
          <a:xfrm>
            <a:off x="-8878" y="2739794"/>
            <a:ext cx="8902052" cy="1193262"/>
            <a:chOff x="-8878" y="2739794"/>
            <a:chExt cx="8902052" cy="1193262"/>
          </a:xfrm>
        </p:grpSpPr>
        <p:sp>
          <p:nvSpPr>
            <p:cNvPr id="8" name="Forma livre 7"/>
            <p:cNvSpPr/>
            <p:nvPr/>
          </p:nvSpPr>
          <p:spPr>
            <a:xfrm>
              <a:off x="458787" y="2739794"/>
              <a:ext cx="8434387" cy="1177925"/>
            </a:xfrm>
            <a:custGeom>
              <a:avLst/>
              <a:gdLst>
                <a:gd name="connsiteX0" fmla="*/ 0 w 8075612"/>
                <a:gd name="connsiteY0" fmla="*/ 117812 h 1178120"/>
                <a:gd name="connsiteX1" fmla="*/ 34506 w 8075612"/>
                <a:gd name="connsiteY1" fmla="*/ 34506 h 1178120"/>
                <a:gd name="connsiteX2" fmla="*/ 117812 w 8075612"/>
                <a:gd name="connsiteY2" fmla="*/ 0 h 1178120"/>
                <a:gd name="connsiteX3" fmla="*/ 7957800 w 8075612"/>
                <a:gd name="connsiteY3" fmla="*/ 0 h 1178120"/>
                <a:gd name="connsiteX4" fmla="*/ 8041106 w 8075612"/>
                <a:gd name="connsiteY4" fmla="*/ 34506 h 1178120"/>
                <a:gd name="connsiteX5" fmla="*/ 8075612 w 8075612"/>
                <a:gd name="connsiteY5" fmla="*/ 117812 h 1178120"/>
                <a:gd name="connsiteX6" fmla="*/ 8075612 w 8075612"/>
                <a:gd name="connsiteY6" fmla="*/ 1060308 h 1178120"/>
                <a:gd name="connsiteX7" fmla="*/ 8041106 w 8075612"/>
                <a:gd name="connsiteY7" fmla="*/ 1143614 h 1178120"/>
                <a:gd name="connsiteX8" fmla="*/ 7957800 w 8075612"/>
                <a:gd name="connsiteY8" fmla="*/ 1178120 h 1178120"/>
                <a:gd name="connsiteX9" fmla="*/ 117812 w 8075612"/>
                <a:gd name="connsiteY9" fmla="*/ 1178120 h 1178120"/>
                <a:gd name="connsiteX10" fmla="*/ 34506 w 8075612"/>
                <a:gd name="connsiteY10" fmla="*/ 1143614 h 1178120"/>
                <a:gd name="connsiteX11" fmla="*/ 0 w 8075612"/>
                <a:gd name="connsiteY11" fmla="*/ 1060308 h 1178120"/>
                <a:gd name="connsiteX12" fmla="*/ 0 w 8075612"/>
                <a:gd name="connsiteY12" fmla="*/ 117812 h 117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75612" h="1178120">
                  <a:moveTo>
                    <a:pt x="0" y="117812"/>
                  </a:moveTo>
                  <a:cubicBezTo>
                    <a:pt x="0" y="86566"/>
                    <a:pt x="12412" y="56600"/>
                    <a:pt x="34506" y="34506"/>
                  </a:cubicBezTo>
                  <a:cubicBezTo>
                    <a:pt x="56600" y="12412"/>
                    <a:pt x="86566" y="0"/>
                    <a:pt x="117812" y="0"/>
                  </a:cubicBezTo>
                  <a:lnTo>
                    <a:pt x="7957800" y="0"/>
                  </a:lnTo>
                  <a:cubicBezTo>
                    <a:pt x="7989046" y="0"/>
                    <a:pt x="8019012" y="12412"/>
                    <a:pt x="8041106" y="34506"/>
                  </a:cubicBezTo>
                  <a:cubicBezTo>
                    <a:pt x="8063200" y="56600"/>
                    <a:pt x="8075612" y="86566"/>
                    <a:pt x="8075612" y="117812"/>
                  </a:cubicBezTo>
                  <a:lnTo>
                    <a:pt x="8075612" y="1060308"/>
                  </a:lnTo>
                  <a:cubicBezTo>
                    <a:pt x="8075612" y="1091554"/>
                    <a:pt x="8063200" y="1121520"/>
                    <a:pt x="8041106" y="1143614"/>
                  </a:cubicBezTo>
                  <a:cubicBezTo>
                    <a:pt x="8019012" y="1165708"/>
                    <a:pt x="7989046" y="1178120"/>
                    <a:pt x="7957800" y="1178120"/>
                  </a:cubicBezTo>
                  <a:lnTo>
                    <a:pt x="117812" y="1178120"/>
                  </a:lnTo>
                  <a:cubicBezTo>
                    <a:pt x="86566" y="1178120"/>
                    <a:pt x="56600" y="1165708"/>
                    <a:pt x="34506" y="1143614"/>
                  </a:cubicBezTo>
                  <a:cubicBezTo>
                    <a:pt x="12412" y="1121520"/>
                    <a:pt x="0" y="1091554"/>
                    <a:pt x="0" y="1060308"/>
                  </a:cubicBezTo>
                  <a:lnTo>
                    <a:pt x="0" y="1178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1908000" tIns="0" rIns="648000" bIns="0" anchor="ctr">
              <a:noAutofit/>
            </a:bodyPr>
            <a:lstStyle/>
            <a:p>
              <a:pPr marL="87313" defTabSz="800100">
                <a:lnSpc>
                  <a:spcPct val="114000"/>
                </a:lnSpc>
                <a:defRPr/>
              </a:pPr>
              <a:r>
                <a:rPr lang="pt-BR" sz="1700" b="1" kern="0" cap="small" smtClean="0">
                  <a:solidFill>
                    <a:prstClr val="black">
                      <a:lumMod val="85000"/>
                      <a:lumOff val="15000"/>
                    </a:prstClr>
                  </a:solidFill>
                  <a:ea typeface="ＭＳ Ｐゴシック" charset="-128"/>
                  <a:cs typeface="Trebuchet MS" charset="0"/>
                </a:rPr>
                <a:t>Lideranças </a:t>
              </a:r>
              <a:r>
                <a:rPr lang="pt-BR" sz="1700" b="1" kern="0" cap="small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a typeface="ＭＳ Ｐゴシック" charset="-128"/>
                  <a:cs typeface="Trebuchet MS" charset="0"/>
                </a:rPr>
                <a:t>engajadas. </a:t>
              </a:r>
              <a:r>
                <a:rPr lang="pt-BR" sz="1700" kern="0" cap="small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a typeface="ＭＳ Ｐゴシック" charset="-128"/>
                  <a:cs typeface="Trebuchet MS" charset="0"/>
                </a:rPr>
                <a:t>Prefeito e Secretários  envolvidos pessoalmente na cobrança da execução das prioridades e motivação das equipes</a:t>
              </a:r>
            </a:p>
          </p:txBody>
        </p:sp>
        <p:sp>
          <p:nvSpPr>
            <p:cNvPr id="9" name="Retângulo de cantos arredondados 8"/>
            <p:cNvSpPr/>
            <p:nvPr/>
          </p:nvSpPr>
          <p:spPr>
            <a:xfrm>
              <a:off x="575831" y="2857022"/>
              <a:ext cx="1615122" cy="942496"/>
            </a:xfrm>
            <a:prstGeom prst="roundRect">
              <a:avLst>
                <a:gd name="adj" fmla="val 10000"/>
              </a:avLst>
            </a:prstGeom>
            <a:blipFill>
              <a:blip r:embed="rId5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Triângulo isósceles 25"/>
            <p:cNvSpPr/>
            <p:nvPr/>
          </p:nvSpPr>
          <p:spPr>
            <a:xfrm rot="5400000">
              <a:off x="-110975" y="3171057"/>
              <a:ext cx="423270" cy="219076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 t="9882" r="25712" b="10013"/>
            <a:stretch>
              <a:fillRect/>
            </a:stretch>
          </p:blipFill>
          <p:spPr bwMode="auto">
            <a:xfrm>
              <a:off x="7668344" y="2780928"/>
              <a:ext cx="1224136" cy="1152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4" name="Grupo 3"/>
          <p:cNvGrpSpPr/>
          <p:nvPr/>
        </p:nvGrpSpPr>
        <p:grpSpPr>
          <a:xfrm>
            <a:off x="-8878" y="4035194"/>
            <a:ext cx="8902052" cy="1177925"/>
            <a:chOff x="-8878" y="4035194"/>
            <a:chExt cx="8902052" cy="1177925"/>
          </a:xfrm>
        </p:grpSpPr>
        <p:sp>
          <p:nvSpPr>
            <p:cNvPr id="10" name="Forma livre 9"/>
            <p:cNvSpPr/>
            <p:nvPr/>
          </p:nvSpPr>
          <p:spPr>
            <a:xfrm>
              <a:off x="458787" y="4035194"/>
              <a:ext cx="8434387" cy="1177925"/>
            </a:xfrm>
            <a:custGeom>
              <a:avLst/>
              <a:gdLst>
                <a:gd name="connsiteX0" fmla="*/ 0 w 8075612"/>
                <a:gd name="connsiteY0" fmla="*/ 117812 h 1178120"/>
                <a:gd name="connsiteX1" fmla="*/ 34506 w 8075612"/>
                <a:gd name="connsiteY1" fmla="*/ 34506 h 1178120"/>
                <a:gd name="connsiteX2" fmla="*/ 117812 w 8075612"/>
                <a:gd name="connsiteY2" fmla="*/ 0 h 1178120"/>
                <a:gd name="connsiteX3" fmla="*/ 7957800 w 8075612"/>
                <a:gd name="connsiteY3" fmla="*/ 0 h 1178120"/>
                <a:gd name="connsiteX4" fmla="*/ 8041106 w 8075612"/>
                <a:gd name="connsiteY4" fmla="*/ 34506 h 1178120"/>
                <a:gd name="connsiteX5" fmla="*/ 8075612 w 8075612"/>
                <a:gd name="connsiteY5" fmla="*/ 117812 h 1178120"/>
                <a:gd name="connsiteX6" fmla="*/ 8075612 w 8075612"/>
                <a:gd name="connsiteY6" fmla="*/ 1060308 h 1178120"/>
                <a:gd name="connsiteX7" fmla="*/ 8041106 w 8075612"/>
                <a:gd name="connsiteY7" fmla="*/ 1143614 h 1178120"/>
                <a:gd name="connsiteX8" fmla="*/ 7957800 w 8075612"/>
                <a:gd name="connsiteY8" fmla="*/ 1178120 h 1178120"/>
                <a:gd name="connsiteX9" fmla="*/ 117812 w 8075612"/>
                <a:gd name="connsiteY9" fmla="*/ 1178120 h 1178120"/>
                <a:gd name="connsiteX10" fmla="*/ 34506 w 8075612"/>
                <a:gd name="connsiteY10" fmla="*/ 1143614 h 1178120"/>
                <a:gd name="connsiteX11" fmla="*/ 0 w 8075612"/>
                <a:gd name="connsiteY11" fmla="*/ 1060308 h 1178120"/>
                <a:gd name="connsiteX12" fmla="*/ 0 w 8075612"/>
                <a:gd name="connsiteY12" fmla="*/ 117812 h 117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75612" h="1178120">
                  <a:moveTo>
                    <a:pt x="0" y="117812"/>
                  </a:moveTo>
                  <a:cubicBezTo>
                    <a:pt x="0" y="86566"/>
                    <a:pt x="12412" y="56600"/>
                    <a:pt x="34506" y="34506"/>
                  </a:cubicBezTo>
                  <a:cubicBezTo>
                    <a:pt x="56600" y="12412"/>
                    <a:pt x="86566" y="0"/>
                    <a:pt x="117812" y="0"/>
                  </a:cubicBezTo>
                  <a:lnTo>
                    <a:pt x="7957800" y="0"/>
                  </a:lnTo>
                  <a:cubicBezTo>
                    <a:pt x="7989046" y="0"/>
                    <a:pt x="8019012" y="12412"/>
                    <a:pt x="8041106" y="34506"/>
                  </a:cubicBezTo>
                  <a:cubicBezTo>
                    <a:pt x="8063200" y="56600"/>
                    <a:pt x="8075612" y="86566"/>
                    <a:pt x="8075612" y="117812"/>
                  </a:cubicBezTo>
                  <a:lnTo>
                    <a:pt x="8075612" y="1060308"/>
                  </a:lnTo>
                  <a:cubicBezTo>
                    <a:pt x="8075612" y="1091554"/>
                    <a:pt x="8063200" y="1121520"/>
                    <a:pt x="8041106" y="1143614"/>
                  </a:cubicBezTo>
                  <a:cubicBezTo>
                    <a:pt x="8019012" y="1165708"/>
                    <a:pt x="7989046" y="1178120"/>
                    <a:pt x="7957800" y="1178120"/>
                  </a:cubicBezTo>
                  <a:lnTo>
                    <a:pt x="117812" y="1178120"/>
                  </a:lnTo>
                  <a:cubicBezTo>
                    <a:pt x="86566" y="1178120"/>
                    <a:pt x="56600" y="1165708"/>
                    <a:pt x="34506" y="1143614"/>
                  </a:cubicBezTo>
                  <a:cubicBezTo>
                    <a:pt x="12412" y="1121520"/>
                    <a:pt x="0" y="1091554"/>
                    <a:pt x="0" y="1060308"/>
                  </a:cubicBezTo>
                  <a:lnTo>
                    <a:pt x="0" y="1178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1908000" tIns="0" rIns="648000" bIns="0" anchor="ctr">
              <a:noAutofit/>
            </a:bodyPr>
            <a:lstStyle/>
            <a:p>
              <a:pPr marL="87313" defTabSz="800100">
                <a:lnSpc>
                  <a:spcPct val="114000"/>
                </a:lnSpc>
                <a:defRPr/>
              </a:pPr>
              <a:r>
                <a:rPr lang="pt-BR" sz="1700" b="1" kern="0" cap="small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a typeface="ＭＳ Ｐゴシック" charset="-128"/>
                  <a:cs typeface="Trebuchet MS" charset="0"/>
                </a:rPr>
                <a:t>Engajamento da Sociedade. </a:t>
              </a:r>
              <a:r>
                <a:rPr lang="pt-BR" sz="1700" kern="0" cap="small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a typeface="ＭＳ Ｐゴシック" charset="-128"/>
                  <a:cs typeface="Trebuchet MS" charset="0"/>
                </a:rPr>
                <a:t>É preciso estabelecer uma agenda de comunicação e envolvimento efetivo da sociedade, com foco na execução das prioridades</a:t>
              </a:r>
            </a:p>
          </p:txBody>
        </p:sp>
        <p:sp>
          <p:nvSpPr>
            <p:cNvPr id="11" name="Retângulo de cantos arredondados 10"/>
            <p:cNvSpPr/>
            <p:nvPr/>
          </p:nvSpPr>
          <p:spPr>
            <a:xfrm>
              <a:off x="575831" y="4152955"/>
              <a:ext cx="1615122" cy="942496"/>
            </a:xfrm>
            <a:prstGeom prst="roundRect">
              <a:avLst>
                <a:gd name="adj" fmla="val 10000"/>
              </a:avLst>
            </a:prstGeom>
            <a:blipFill>
              <a:blip r:embed="rId7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Triângulo isósceles 26"/>
            <p:cNvSpPr/>
            <p:nvPr/>
          </p:nvSpPr>
          <p:spPr>
            <a:xfrm rot="5400000">
              <a:off x="-110975" y="4467201"/>
              <a:ext cx="423270" cy="219076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8" cstate="print"/>
            <a:srcRect t="10013" r="26447" b="14889"/>
            <a:stretch>
              <a:fillRect/>
            </a:stretch>
          </p:blipFill>
          <p:spPr bwMode="auto">
            <a:xfrm>
              <a:off x="7694470" y="4077072"/>
              <a:ext cx="1198010" cy="1080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5" name="Grupo 4"/>
          <p:cNvGrpSpPr/>
          <p:nvPr/>
        </p:nvGrpSpPr>
        <p:grpSpPr>
          <a:xfrm>
            <a:off x="-8878" y="5330594"/>
            <a:ext cx="8902052" cy="1177925"/>
            <a:chOff x="-8878" y="5330594"/>
            <a:chExt cx="8902052" cy="1177925"/>
          </a:xfrm>
        </p:grpSpPr>
        <p:sp>
          <p:nvSpPr>
            <p:cNvPr id="12" name="Forma livre 11"/>
            <p:cNvSpPr/>
            <p:nvPr/>
          </p:nvSpPr>
          <p:spPr>
            <a:xfrm>
              <a:off x="458787" y="5330594"/>
              <a:ext cx="8434387" cy="1177925"/>
            </a:xfrm>
            <a:custGeom>
              <a:avLst/>
              <a:gdLst>
                <a:gd name="connsiteX0" fmla="*/ 0 w 8075612"/>
                <a:gd name="connsiteY0" fmla="*/ 117812 h 1178120"/>
                <a:gd name="connsiteX1" fmla="*/ 34506 w 8075612"/>
                <a:gd name="connsiteY1" fmla="*/ 34506 h 1178120"/>
                <a:gd name="connsiteX2" fmla="*/ 117812 w 8075612"/>
                <a:gd name="connsiteY2" fmla="*/ 0 h 1178120"/>
                <a:gd name="connsiteX3" fmla="*/ 7957800 w 8075612"/>
                <a:gd name="connsiteY3" fmla="*/ 0 h 1178120"/>
                <a:gd name="connsiteX4" fmla="*/ 8041106 w 8075612"/>
                <a:gd name="connsiteY4" fmla="*/ 34506 h 1178120"/>
                <a:gd name="connsiteX5" fmla="*/ 8075612 w 8075612"/>
                <a:gd name="connsiteY5" fmla="*/ 117812 h 1178120"/>
                <a:gd name="connsiteX6" fmla="*/ 8075612 w 8075612"/>
                <a:gd name="connsiteY6" fmla="*/ 1060308 h 1178120"/>
                <a:gd name="connsiteX7" fmla="*/ 8041106 w 8075612"/>
                <a:gd name="connsiteY7" fmla="*/ 1143614 h 1178120"/>
                <a:gd name="connsiteX8" fmla="*/ 7957800 w 8075612"/>
                <a:gd name="connsiteY8" fmla="*/ 1178120 h 1178120"/>
                <a:gd name="connsiteX9" fmla="*/ 117812 w 8075612"/>
                <a:gd name="connsiteY9" fmla="*/ 1178120 h 1178120"/>
                <a:gd name="connsiteX10" fmla="*/ 34506 w 8075612"/>
                <a:gd name="connsiteY10" fmla="*/ 1143614 h 1178120"/>
                <a:gd name="connsiteX11" fmla="*/ 0 w 8075612"/>
                <a:gd name="connsiteY11" fmla="*/ 1060308 h 1178120"/>
                <a:gd name="connsiteX12" fmla="*/ 0 w 8075612"/>
                <a:gd name="connsiteY12" fmla="*/ 117812 h 117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75612" h="1178120">
                  <a:moveTo>
                    <a:pt x="0" y="117812"/>
                  </a:moveTo>
                  <a:cubicBezTo>
                    <a:pt x="0" y="86566"/>
                    <a:pt x="12412" y="56600"/>
                    <a:pt x="34506" y="34506"/>
                  </a:cubicBezTo>
                  <a:cubicBezTo>
                    <a:pt x="56600" y="12412"/>
                    <a:pt x="86566" y="0"/>
                    <a:pt x="117812" y="0"/>
                  </a:cubicBezTo>
                  <a:lnTo>
                    <a:pt x="7957800" y="0"/>
                  </a:lnTo>
                  <a:cubicBezTo>
                    <a:pt x="7989046" y="0"/>
                    <a:pt x="8019012" y="12412"/>
                    <a:pt x="8041106" y="34506"/>
                  </a:cubicBezTo>
                  <a:cubicBezTo>
                    <a:pt x="8063200" y="56600"/>
                    <a:pt x="8075612" y="86566"/>
                    <a:pt x="8075612" y="117812"/>
                  </a:cubicBezTo>
                  <a:lnTo>
                    <a:pt x="8075612" y="1060308"/>
                  </a:lnTo>
                  <a:cubicBezTo>
                    <a:pt x="8075612" y="1091554"/>
                    <a:pt x="8063200" y="1121520"/>
                    <a:pt x="8041106" y="1143614"/>
                  </a:cubicBezTo>
                  <a:cubicBezTo>
                    <a:pt x="8019012" y="1165708"/>
                    <a:pt x="7989046" y="1178120"/>
                    <a:pt x="7957800" y="1178120"/>
                  </a:cubicBezTo>
                  <a:lnTo>
                    <a:pt x="117812" y="1178120"/>
                  </a:lnTo>
                  <a:cubicBezTo>
                    <a:pt x="86566" y="1178120"/>
                    <a:pt x="56600" y="1165708"/>
                    <a:pt x="34506" y="1143614"/>
                  </a:cubicBezTo>
                  <a:cubicBezTo>
                    <a:pt x="12412" y="1121520"/>
                    <a:pt x="0" y="1091554"/>
                    <a:pt x="0" y="1060308"/>
                  </a:cubicBezTo>
                  <a:lnTo>
                    <a:pt x="0" y="1178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1908000" tIns="0" rIns="648000" bIns="0" anchor="ctr">
              <a:noAutofit/>
            </a:bodyPr>
            <a:lstStyle/>
            <a:p>
              <a:pPr marL="87313" defTabSz="800100">
                <a:lnSpc>
                  <a:spcPct val="114000"/>
                </a:lnSpc>
                <a:defRPr/>
              </a:pPr>
              <a:r>
                <a:rPr lang="pt-BR" sz="1700" b="1" kern="0" cap="small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a typeface="ＭＳ Ｐゴシック" charset="-128"/>
                  <a:cs typeface="Trebuchet MS" charset="0"/>
                </a:rPr>
                <a:t>Melhoria de Processos Estratégicos. </a:t>
              </a:r>
              <a:r>
                <a:rPr lang="pt-BR" sz="1700" kern="0" cap="small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a typeface="ＭＳ Ｐゴシック" charset="-128"/>
                  <a:cs typeface="Trebuchet MS" charset="0"/>
                </a:rPr>
                <a:t>Melhoria do desempenho de processos críticos com impacto direto na qualidade de vida da população (por exemplo: atendimento em saúde, limpeza urbana)</a:t>
              </a:r>
            </a:p>
          </p:txBody>
        </p:sp>
        <p:sp>
          <p:nvSpPr>
            <p:cNvPr id="13" name="Retângulo de cantos arredondados 12"/>
            <p:cNvSpPr/>
            <p:nvPr/>
          </p:nvSpPr>
          <p:spPr>
            <a:xfrm>
              <a:off x="575831" y="5448887"/>
              <a:ext cx="1615122" cy="942496"/>
            </a:xfrm>
            <a:prstGeom prst="roundRect">
              <a:avLst>
                <a:gd name="adj" fmla="val 10000"/>
              </a:avLst>
            </a:prstGeom>
            <a:blipFill>
              <a:blip r:embed="rId9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/>
              </a:blip>
              <a:srcRect/>
              <a:stretch>
                <a:fillRect t="-3000" b="-3000"/>
              </a:stretch>
            </a:blip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Triângulo isósceles 27"/>
            <p:cNvSpPr/>
            <p:nvPr/>
          </p:nvSpPr>
          <p:spPr>
            <a:xfrm rot="5400000">
              <a:off x="-110975" y="5835353"/>
              <a:ext cx="423270" cy="219076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10" cstate="print"/>
            <a:srcRect t="13116" r="25280" b="12279"/>
            <a:stretch>
              <a:fillRect/>
            </a:stretch>
          </p:blipFill>
          <p:spPr bwMode="auto">
            <a:xfrm>
              <a:off x="7668344" y="5373216"/>
              <a:ext cx="1224136" cy="1080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457200" y="240769"/>
            <a:ext cx="6995120" cy="11223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small" baseline="0">
                <a:solidFill>
                  <a:srgbClr val="865D44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500" b="1" smtClean="0"/>
              <a:t>Fatores críticos de sucesso</a:t>
            </a:r>
            <a:r>
              <a:rPr lang="pt-BR" sz="2500" smtClean="0"/>
              <a:t> – Experiência de 4 anos</a:t>
            </a:r>
            <a:endParaRPr lang="pt-BR" sz="2500" dirty="0" smtClean="0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23209554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 por último, mas não menos importante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80222-0616-4110-AF13-6AAB222E9E42}" type="slidenum">
              <a:rPr lang="pt-BR" smtClean="0">
                <a:solidFill>
                  <a:prstClr val="white"/>
                </a:solidFill>
              </a:rPr>
              <a:pPr/>
              <a:t>31</a:t>
            </a:fld>
            <a:endParaRPr lang="pt-BR" dirty="0">
              <a:solidFill>
                <a:prstClr val="white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827584" y="1844824"/>
            <a:ext cx="72728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/>
              <a:t>EXERCER A LIDERANÇA HARMONIZANDO A TÉCNICA E A POLÍTICA!</a:t>
            </a:r>
          </a:p>
          <a:p>
            <a:endParaRPr lang="pt-BR" sz="2400" dirty="0" smtClean="0"/>
          </a:p>
          <a:p>
            <a:r>
              <a:rPr lang="pt-BR" sz="2400" dirty="0" smtClean="0"/>
              <a:t>Sempre procurei decidir e agir equilibrando a razão técnica com a sensibilidade política em face das demandas e expectativas dos cidadãos e da sociedade! </a:t>
            </a:r>
          </a:p>
          <a:p>
            <a:endParaRPr lang="pt-BR" sz="2400" dirty="0" smtClean="0"/>
          </a:p>
          <a:p>
            <a:r>
              <a:rPr lang="pt-BR" sz="2400" dirty="0" smtClean="0"/>
              <a:t>Este equilíbrio é fundamental para o sucesso da Gestão Municipal e é uma missão indelegável do Prefeito! </a:t>
            </a:r>
            <a:endParaRPr lang="pt-BR" sz="2400" dirty="0" smtClean="0"/>
          </a:p>
          <a:p>
            <a:endParaRPr lang="pt-BR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29200" y="228600"/>
            <a:ext cx="3886200" cy="640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 l="1607" t="3310" r="-1"/>
          <a:stretch/>
        </p:blipFill>
        <p:spPr>
          <a:xfrm>
            <a:off x="6019800" y="762000"/>
            <a:ext cx="1997793" cy="669357"/>
          </a:xfrm>
          <a:prstGeom prst="rect">
            <a:avLst/>
          </a:prstGeom>
        </p:spPr>
      </p:pic>
      <p:sp>
        <p:nvSpPr>
          <p:cNvPr id="5" name="Espaço Reservado para Número de Slide 2"/>
          <p:cNvSpPr txBox="1">
            <a:spLocks/>
          </p:cNvSpPr>
          <p:nvPr/>
        </p:nvSpPr>
        <p:spPr>
          <a:xfrm>
            <a:off x="8421980" y="6198860"/>
            <a:ext cx="417600" cy="365125"/>
          </a:xfrm>
          <a:prstGeom prst="roundRect">
            <a:avLst/>
          </a:prstGeom>
          <a:solidFill>
            <a:srgbClr val="607731"/>
          </a:solidFill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80222-0616-4110-AF13-6AAB222E9E42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ítulo 7"/>
          <p:cNvSpPr>
            <a:spLocks noGrp="1"/>
          </p:cNvSpPr>
          <p:nvPr>
            <p:ph type="ctrTitle"/>
          </p:nvPr>
        </p:nvSpPr>
        <p:spPr>
          <a:xfrm>
            <a:off x="5105400" y="3276600"/>
            <a:ext cx="3727293" cy="1068313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 smtClean="0"/>
              <a:t>Marcio Lacerda</a:t>
            </a:r>
            <a:br>
              <a:rPr lang="pt-BR" dirty="0" smtClean="0"/>
            </a:br>
            <a:r>
              <a:rPr lang="pt-BR" dirty="0" smtClean="0"/>
              <a:t>(31) 3277 4141</a:t>
            </a:r>
            <a:br>
              <a:rPr lang="pt-BR" dirty="0" smtClean="0"/>
            </a:br>
            <a:r>
              <a:rPr lang="pt-BR" cap="none" dirty="0" smtClean="0"/>
              <a:t>gabpref@pbh.gov.br</a:t>
            </a:r>
            <a:endParaRPr lang="pt-BR" cap="none" dirty="0"/>
          </a:p>
        </p:txBody>
      </p:sp>
      <p:sp>
        <p:nvSpPr>
          <p:cNvPr id="7" name="Título 7"/>
          <p:cNvSpPr txBox="1">
            <a:spLocks/>
          </p:cNvSpPr>
          <p:nvPr/>
        </p:nvSpPr>
        <p:spPr>
          <a:xfrm>
            <a:off x="5105400" y="1981200"/>
            <a:ext cx="3727293" cy="106831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Muito Obrigado!</a:t>
            </a:r>
            <a:endParaRPr kumimoji="0" lang="pt-BR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15510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de cantos arredondados 2"/>
          <p:cNvSpPr/>
          <p:nvPr/>
        </p:nvSpPr>
        <p:spPr>
          <a:xfrm>
            <a:off x="251520" y="1484784"/>
            <a:ext cx="8568952" cy="4496916"/>
          </a:xfrm>
          <a:prstGeom prst="roundRect">
            <a:avLst>
              <a:gd name="adj" fmla="val 155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40769"/>
            <a:ext cx="6851104" cy="1122363"/>
          </a:xfrm>
        </p:spPr>
        <p:txBody>
          <a:bodyPr/>
          <a:lstStyle/>
          <a:p>
            <a:r>
              <a:rPr lang="pt-BR" dirty="0" smtClean="0"/>
              <a:t>O mundo está cada vez mais urbano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80222-0616-4110-AF13-6AAB222E9E42}" type="slidenum">
              <a:rPr lang="pt-BR" smtClean="0"/>
              <a:pPr/>
              <a:t>4</a:t>
            </a:fld>
            <a:endParaRPr lang="pt-BR" dirty="0"/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3385755126"/>
              </p:ext>
            </p:extLst>
          </p:nvPr>
        </p:nvGraphicFramePr>
        <p:xfrm>
          <a:off x="323528" y="1340768"/>
          <a:ext cx="8496944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tângulo 6"/>
          <p:cNvSpPr/>
          <p:nvPr/>
        </p:nvSpPr>
        <p:spPr>
          <a:xfrm>
            <a:off x="179512" y="6131396"/>
            <a:ext cx="65822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000" b="1" dirty="0"/>
              <a:t>Fonte: </a:t>
            </a:r>
            <a:r>
              <a:rPr lang="pt-BR" sz="1000" dirty="0"/>
              <a:t>ORGANIZAÇÃO DAS NAÇÕES UNIDAS (ONU - UN-HABITAT) (2008). </a:t>
            </a:r>
            <a:r>
              <a:rPr lang="en-US" sz="1000" dirty="0"/>
              <a:t>“</a:t>
            </a:r>
            <a:r>
              <a:rPr lang="en-US" sz="1000" i="1" u="sng" dirty="0">
                <a:hlinkClick r:id="rId3"/>
              </a:rPr>
              <a:t>State of the World’s Cities  - Harmonious Cities</a:t>
            </a:r>
            <a:r>
              <a:rPr lang="en-US" sz="1000" dirty="0"/>
              <a:t>”</a:t>
            </a:r>
            <a:r>
              <a:rPr lang="en-US" sz="1000" i="1" dirty="0"/>
              <a:t>. </a:t>
            </a:r>
            <a:endParaRPr lang="pt-BR" sz="1000" dirty="0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5615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tângulo 1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srgbClr val="000000"/>
              </a:solidFill>
            </a:endParaRPr>
          </a:p>
        </p:txBody>
      </p:sp>
      <p:sp>
        <p:nvSpPr>
          <p:cNvPr id="78" name="Retângulo de cantos arredondados 77"/>
          <p:cNvSpPr/>
          <p:nvPr/>
        </p:nvSpPr>
        <p:spPr bwMode="auto">
          <a:xfrm>
            <a:off x="7019925" y="847725"/>
            <a:ext cx="1906588" cy="1819275"/>
          </a:xfrm>
          <a:prstGeom prst="roundRect">
            <a:avLst>
              <a:gd name="adj" fmla="val 6896"/>
            </a:avLst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6" name="Retângulo de cantos arredondados 75"/>
          <p:cNvSpPr/>
          <p:nvPr/>
        </p:nvSpPr>
        <p:spPr bwMode="auto">
          <a:xfrm>
            <a:off x="7019925" y="2863850"/>
            <a:ext cx="1906588" cy="1819275"/>
          </a:xfrm>
          <a:prstGeom prst="roundRect">
            <a:avLst>
              <a:gd name="adj" fmla="val 6896"/>
            </a:avLst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7019925" y="2890838"/>
            <a:ext cx="106045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 sz="1800" b="1" i="0" u="none" strike="noStrike" kern="1200" baseline="0">
                <a:solidFill>
                  <a:srgbClr val="000000"/>
                </a:solidFill>
                <a:latin typeface="Calibri" pitchFamily="34" charset="0"/>
                <a:ea typeface="+mn-ea"/>
                <a:cs typeface="+mn-cs"/>
              </a:defRPr>
            </a:pPr>
            <a:r>
              <a:rPr lang="en-US" b="1" cap="small" dirty="0" err="1">
                <a:solidFill>
                  <a:srgbClr val="000000">
                    <a:lumMod val="65000"/>
                    <a:lumOff val="35000"/>
                  </a:srgbClr>
                </a:solidFill>
                <a:latin typeface="Calibri" pitchFamily="34" charset="0"/>
              </a:rPr>
              <a:t>Nordeste</a:t>
            </a:r>
            <a:endParaRPr lang="en-US" b="1" cap="small" dirty="0">
              <a:solidFill>
                <a:srgbClr val="000000">
                  <a:lumMod val="65000"/>
                  <a:lumOff val="35000"/>
                </a:srgbClr>
              </a:solidFill>
              <a:latin typeface="Calibri" pitchFamily="34" charset="0"/>
            </a:endParaRPr>
          </a:p>
        </p:txBody>
      </p:sp>
      <p:graphicFrame>
        <p:nvGraphicFramePr>
          <p:cNvPr id="67" name="Gráfico 66"/>
          <p:cNvGraphicFramePr>
            <a:graphicFrameLocks/>
          </p:cNvGraphicFramePr>
          <p:nvPr>
            <p:extLst>
              <p:ext uri="{D42A27DB-BD31-4B8C-83A1-F6EECF244321}">
                <p14:mod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278784469"/>
              </p:ext>
            </p:extLst>
          </p:nvPr>
        </p:nvGraphicFramePr>
        <p:xfrm>
          <a:off x="7108837" y="3289361"/>
          <a:ext cx="1656000" cy="1397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55" name="Freeform 13"/>
          <p:cNvSpPr>
            <a:spLocks/>
          </p:cNvSpPr>
          <p:nvPr/>
        </p:nvSpPr>
        <p:spPr bwMode="auto">
          <a:xfrm>
            <a:off x="5116513" y="4586288"/>
            <a:ext cx="4762" cy="1587"/>
          </a:xfrm>
          <a:custGeom>
            <a:avLst/>
            <a:gdLst>
              <a:gd name="T0" fmla="*/ 3756 w 16"/>
              <a:gd name="T1" fmla="*/ 0 h 1252"/>
              <a:gd name="T2" fmla="*/ 0 w 16"/>
              <a:gd name="T3" fmla="*/ 0 h 1252"/>
              <a:gd name="T4" fmla="*/ 0 w 16"/>
              <a:gd name="T5" fmla="*/ 0 h 1252"/>
              <a:gd name="T6" fmla="*/ 0 w 16"/>
              <a:gd name="T7" fmla="*/ 0 h 1252"/>
              <a:gd name="T8" fmla="*/ 0 w 16"/>
              <a:gd name="T9" fmla="*/ 0 h 1252"/>
              <a:gd name="T10" fmla="*/ 3756 w 16"/>
              <a:gd name="T11" fmla="*/ 0 h 125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" h="1252">
                <a:moveTo>
                  <a:pt x="16" y="0"/>
                </a:moveTo>
                <a:lnTo>
                  <a:pt x="0" y="0"/>
                </a:lnTo>
                <a:lnTo>
                  <a:pt x="16" y="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srgbClr val="000000"/>
              </a:solidFill>
            </a:endParaRPr>
          </a:p>
        </p:txBody>
      </p:sp>
      <p:sp>
        <p:nvSpPr>
          <p:cNvPr id="2056" name="Freeform 18"/>
          <p:cNvSpPr>
            <a:spLocks/>
          </p:cNvSpPr>
          <p:nvPr/>
        </p:nvSpPr>
        <p:spPr bwMode="auto">
          <a:xfrm>
            <a:off x="5116513" y="4586288"/>
            <a:ext cx="4762" cy="1587"/>
          </a:xfrm>
          <a:custGeom>
            <a:avLst/>
            <a:gdLst>
              <a:gd name="T0" fmla="*/ 3756 w 16"/>
              <a:gd name="T1" fmla="*/ 0 h 1252"/>
              <a:gd name="T2" fmla="*/ 0 w 16"/>
              <a:gd name="T3" fmla="*/ 0 h 1252"/>
              <a:gd name="T4" fmla="*/ 0 w 16"/>
              <a:gd name="T5" fmla="*/ 0 h 1252"/>
              <a:gd name="T6" fmla="*/ 0 w 16"/>
              <a:gd name="T7" fmla="*/ 0 h 1252"/>
              <a:gd name="T8" fmla="*/ 0 w 16"/>
              <a:gd name="T9" fmla="*/ 0 h 1252"/>
              <a:gd name="T10" fmla="*/ 3756 w 16"/>
              <a:gd name="T11" fmla="*/ 0 h 125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" h="1252">
                <a:moveTo>
                  <a:pt x="16" y="0"/>
                </a:moveTo>
                <a:lnTo>
                  <a:pt x="0" y="0"/>
                </a:lnTo>
                <a:lnTo>
                  <a:pt x="16" y="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srgbClr val="000000"/>
              </a:solidFill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5143115" y="2501549"/>
            <a:ext cx="1682785" cy="2398971"/>
            <a:chOff x="5076825" y="1317625"/>
            <a:chExt cx="2133600" cy="3041650"/>
          </a:xfrm>
          <a:solidFill>
            <a:srgbClr val="AD7A5B"/>
          </a:solidFill>
        </p:grpSpPr>
        <p:sp>
          <p:nvSpPr>
            <p:cNvPr id="29707" name="Freeform 11"/>
            <p:cNvSpPr>
              <a:spLocks/>
            </p:cNvSpPr>
            <p:nvPr/>
          </p:nvSpPr>
          <p:spPr bwMode="auto">
            <a:xfrm>
              <a:off x="5384800" y="1317625"/>
              <a:ext cx="1588" cy="4763"/>
            </a:xfrm>
            <a:custGeom>
              <a:avLst/>
              <a:gdLst>
                <a:gd name="T0" fmla="*/ 0 h 15"/>
                <a:gd name="T1" fmla="*/ 15 h 15"/>
                <a:gd name="T2" fmla="*/ 15 h 15"/>
                <a:gd name="T3" fmla="*/ 15 h 15"/>
                <a:gd name="T4" fmla="*/ 15 h 15"/>
                <a:gd name="T5" fmla="*/ 0 h 1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5">
                  <a:moveTo>
                    <a:pt x="0" y="0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08" name="Freeform 12"/>
            <p:cNvSpPr>
              <a:spLocks/>
            </p:cNvSpPr>
            <p:nvPr/>
          </p:nvSpPr>
          <p:spPr bwMode="auto">
            <a:xfrm>
              <a:off x="5384800" y="1317625"/>
              <a:ext cx="1588" cy="4763"/>
            </a:xfrm>
            <a:custGeom>
              <a:avLst/>
              <a:gdLst>
                <a:gd name="T0" fmla="*/ 0 h 15"/>
                <a:gd name="T1" fmla="*/ 15 h 15"/>
                <a:gd name="T2" fmla="*/ 15 h 15"/>
                <a:gd name="T3" fmla="*/ 15 h 15"/>
                <a:gd name="T4" fmla="*/ 15 h 15"/>
                <a:gd name="T5" fmla="*/ 0 h 1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5">
                  <a:moveTo>
                    <a:pt x="0" y="0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10" name="Freeform 14"/>
            <p:cNvSpPr>
              <a:spLocks/>
            </p:cNvSpPr>
            <p:nvPr/>
          </p:nvSpPr>
          <p:spPr bwMode="auto">
            <a:xfrm>
              <a:off x="5989638" y="1535113"/>
              <a:ext cx="1587" cy="4762"/>
            </a:xfrm>
            <a:custGeom>
              <a:avLst/>
              <a:gdLst>
                <a:gd name="T0" fmla="*/ 0 h 16"/>
                <a:gd name="T1" fmla="*/ 16 h 16"/>
                <a:gd name="T2" fmla="*/ 16 h 16"/>
                <a:gd name="T3" fmla="*/ 16 h 16"/>
                <a:gd name="T4" fmla="*/ 16 h 16"/>
                <a:gd name="T5" fmla="*/ 0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6">
                  <a:moveTo>
                    <a:pt x="0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11" name="Freeform 15"/>
            <p:cNvSpPr>
              <a:spLocks/>
            </p:cNvSpPr>
            <p:nvPr/>
          </p:nvSpPr>
          <p:spPr bwMode="auto">
            <a:xfrm>
              <a:off x="6480175" y="1958975"/>
              <a:ext cx="1588" cy="4763"/>
            </a:xfrm>
            <a:custGeom>
              <a:avLst/>
              <a:gdLst>
                <a:gd name="T0" fmla="*/ 0 h 16"/>
                <a:gd name="T1" fmla="*/ 16 h 16"/>
                <a:gd name="T2" fmla="*/ 16 h 16"/>
                <a:gd name="T3" fmla="*/ 16 h 16"/>
                <a:gd name="T4" fmla="*/ 16 h 16"/>
                <a:gd name="T5" fmla="*/ 0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6">
                  <a:moveTo>
                    <a:pt x="0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12" name="Freeform 16"/>
            <p:cNvSpPr>
              <a:spLocks/>
            </p:cNvSpPr>
            <p:nvPr/>
          </p:nvSpPr>
          <p:spPr bwMode="auto">
            <a:xfrm>
              <a:off x="5124450" y="2703513"/>
              <a:ext cx="4763" cy="1587"/>
            </a:xfrm>
            <a:custGeom>
              <a:avLst/>
              <a:gdLst>
                <a:gd name="T0" fmla="*/ 0 w 15"/>
                <a:gd name="T1" fmla="*/ 15 w 15"/>
                <a:gd name="T2" fmla="*/ 15 w 15"/>
                <a:gd name="T3" fmla="*/ 15 w 15"/>
                <a:gd name="T4" fmla="*/ 15 w 15"/>
                <a:gd name="T5" fmla="*/ 0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5">
                  <a:moveTo>
                    <a:pt x="0" y="0"/>
                  </a:move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13" name="Freeform 17"/>
            <p:cNvSpPr>
              <a:spLocks/>
            </p:cNvSpPr>
            <p:nvPr/>
          </p:nvSpPr>
          <p:spPr bwMode="auto">
            <a:xfrm>
              <a:off x="5129213" y="2700338"/>
              <a:ext cx="1587" cy="4762"/>
            </a:xfrm>
            <a:custGeom>
              <a:avLst/>
              <a:gdLst>
                <a:gd name="T0" fmla="*/ 0 h 16"/>
                <a:gd name="T1" fmla="*/ 16 h 16"/>
                <a:gd name="T2" fmla="*/ 16 h 16"/>
                <a:gd name="T3" fmla="*/ 16 h 16"/>
                <a:gd name="T4" fmla="*/ 16 h 16"/>
                <a:gd name="T5" fmla="*/ 0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6">
                  <a:moveTo>
                    <a:pt x="0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15" name="Freeform 19"/>
            <p:cNvSpPr>
              <a:spLocks/>
            </p:cNvSpPr>
            <p:nvPr/>
          </p:nvSpPr>
          <p:spPr bwMode="auto">
            <a:xfrm>
              <a:off x="5076825" y="2900363"/>
              <a:ext cx="1588" cy="4762"/>
            </a:xfrm>
            <a:custGeom>
              <a:avLst/>
              <a:gdLst>
                <a:gd name="T0" fmla="*/ 17 h 17"/>
                <a:gd name="T1" fmla="*/ 0 h 17"/>
                <a:gd name="T2" fmla="*/ 0 h 17"/>
                <a:gd name="T3" fmla="*/ 0 h 17"/>
                <a:gd name="T4" fmla="*/ 0 h 17"/>
                <a:gd name="T5" fmla="*/ 17 h 1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7">
                  <a:moveTo>
                    <a:pt x="0" y="17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16" name="Freeform 20"/>
            <p:cNvSpPr>
              <a:spLocks/>
            </p:cNvSpPr>
            <p:nvPr/>
          </p:nvSpPr>
          <p:spPr bwMode="auto">
            <a:xfrm>
              <a:off x="5210175" y="2963863"/>
              <a:ext cx="1588" cy="4762"/>
            </a:xfrm>
            <a:custGeom>
              <a:avLst/>
              <a:gdLst>
                <a:gd name="T0" fmla="*/ 0 h 16"/>
                <a:gd name="T1" fmla="*/ 16 h 16"/>
                <a:gd name="T2" fmla="*/ 16 h 16"/>
                <a:gd name="T3" fmla="*/ 16 h 16"/>
                <a:gd name="T4" fmla="*/ 16 h 16"/>
                <a:gd name="T5" fmla="*/ 0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6">
                  <a:moveTo>
                    <a:pt x="0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19" name="Freeform 23"/>
            <p:cNvSpPr>
              <a:spLocks/>
            </p:cNvSpPr>
            <p:nvPr/>
          </p:nvSpPr>
          <p:spPr bwMode="auto">
            <a:xfrm>
              <a:off x="5168900" y="1577975"/>
              <a:ext cx="1017588" cy="1449388"/>
            </a:xfrm>
            <a:custGeom>
              <a:avLst/>
              <a:gdLst>
                <a:gd name="T0" fmla="*/ 712 w 2356"/>
                <a:gd name="T1" fmla="*/ 3139 h 3175"/>
                <a:gd name="T2" fmla="*/ 617 w 2356"/>
                <a:gd name="T3" fmla="*/ 3002 h 3175"/>
                <a:gd name="T4" fmla="*/ 639 w 2356"/>
                <a:gd name="T5" fmla="*/ 2900 h 3175"/>
                <a:gd name="T6" fmla="*/ 546 w 2356"/>
                <a:gd name="T7" fmla="*/ 2816 h 3175"/>
                <a:gd name="T8" fmla="*/ 488 w 2356"/>
                <a:gd name="T9" fmla="*/ 2729 h 3175"/>
                <a:gd name="T10" fmla="*/ 546 w 2356"/>
                <a:gd name="T11" fmla="*/ 2568 h 3175"/>
                <a:gd name="T12" fmla="*/ 647 w 2356"/>
                <a:gd name="T13" fmla="*/ 2518 h 3175"/>
                <a:gd name="T14" fmla="*/ 682 w 2356"/>
                <a:gd name="T15" fmla="*/ 2402 h 3175"/>
                <a:gd name="T16" fmla="*/ 619 w 2356"/>
                <a:gd name="T17" fmla="*/ 2346 h 3175"/>
                <a:gd name="T18" fmla="*/ 423 w 2356"/>
                <a:gd name="T19" fmla="*/ 2299 h 3175"/>
                <a:gd name="T20" fmla="*/ 331 w 2356"/>
                <a:gd name="T21" fmla="*/ 2194 h 3175"/>
                <a:gd name="T22" fmla="*/ 312 w 2356"/>
                <a:gd name="T23" fmla="*/ 2132 h 3175"/>
                <a:gd name="T24" fmla="*/ 270 w 2356"/>
                <a:gd name="T25" fmla="*/ 2072 h 3175"/>
                <a:gd name="T26" fmla="*/ 353 w 2356"/>
                <a:gd name="T27" fmla="*/ 1876 h 3175"/>
                <a:gd name="T28" fmla="*/ 314 w 2356"/>
                <a:gd name="T29" fmla="*/ 1508 h 3175"/>
                <a:gd name="T30" fmla="*/ 220 w 2356"/>
                <a:gd name="T31" fmla="*/ 1440 h 3175"/>
                <a:gd name="T32" fmla="*/ 61 w 2356"/>
                <a:gd name="T33" fmla="*/ 1391 h 3175"/>
                <a:gd name="T34" fmla="*/ 252 w 2356"/>
                <a:gd name="T35" fmla="*/ 1193 h 3175"/>
                <a:gd name="T36" fmla="*/ 393 w 2356"/>
                <a:gd name="T37" fmla="*/ 1055 h 3175"/>
                <a:gd name="T38" fmla="*/ 492 w 2356"/>
                <a:gd name="T39" fmla="*/ 948 h 3175"/>
                <a:gd name="T40" fmla="*/ 554 w 2356"/>
                <a:gd name="T41" fmla="*/ 780 h 3175"/>
                <a:gd name="T42" fmla="*/ 664 w 2356"/>
                <a:gd name="T43" fmla="*/ 588 h 3175"/>
                <a:gd name="T44" fmla="*/ 730 w 2356"/>
                <a:gd name="T45" fmla="*/ 466 h 3175"/>
                <a:gd name="T46" fmla="*/ 774 w 2356"/>
                <a:gd name="T47" fmla="*/ 356 h 3175"/>
                <a:gd name="T48" fmla="*/ 802 w 2356"/>
                <a:gd name="T49" fmla="*/ 210 h 3175"/>
                <a:gd name="T50" fmla="*/ 857 w 2356"/>
                <a:gd name="T51" fmla="*/ 14 h 3175"/>
                <a:gd name="T52" fmla="*/ 969 w 2356"/>
                <a:gd name="T53" fmla="*/ 58 h 3175"/>
                <a:gd name="T54" fmla="*/ 1034 w 2356"/>
                <a:gd name="T55" fmla="*/ 100 h 3175"/>
                <a:gd name="T56" fmla="*/ 1101 w 2356"/>
                <a:gd name="T57" fmla="*/ 162 h 3175"/>
                <a:gd name="T58" fmla="*/ 1152 w 2356"/>
                <a:gd name="T59" fmla="*/ 210 h 3175"/>
                <a:gd name="T60" fmla="*/ 1232 w 2356"/>
                <a:gd name="T61" fmla="*/ 169 h 3175"/>
                <a:gd name="T62" fmla="*/ 1406 w 2356"/>
                <a:gd name="T63" fmla="*/ 336 h 3175"/>
                <a:gd name="T64" fmla="*/ 1345 w 2356"/>
                <a:gd name="T65" fmla="*/ 454 h 3175"/>
                <a:gd name="T66" fmla="*/ 1416 w 2356"/>
                <a:gd name="T67" fmla="*/ 398 h 3175"/>
                <a:gd name="T68" fmla="*/ 1435 w 2356"/>
                <a:gd name="T69" fmla="*/ 480 h 3175"/>
                <a:gd name="T70" fmla="*/ 1373 w 2356"/>
                <a:gd name="T71" fmla="*/ 586 h 3175"/>
                <a:gd name="T72" fmla="*/ 1424 w 2356"/>
                <a:gd name="T73" fmla="*/ 597 h 3175"/>
                <a:gd name="T74" fmla="*/ 1455 w 2356"/>
                <a:gd name="T75" fmla="*/ 637 h 3175"/>
                <a:gd name="T76" fmla="*/ 1506 w 2356"/>
                <a:gd name="T77" fmla="*/ 465 h 3175"/>
                <a:gd name="T78" fmla="*/ 1525 w 2356"/>
                <a:gd name="T79" fmla="*/ 570 h 3175"/>
                <a:gd name="T80" fmla="*/ 1613 w 2356"/>
                <a:gd name="T81" fmla="*/ 547 h 3175"/>
                <a:gd name="T82" fmla="*/ 1771 w 2356"/>
                <a:gd name="T83" fmla="*/ 506 h 3175"/>
                <a:gd name="T84" fmla="*/ 1919 w 2356"/>
                <a:gd name="T85" fmla="*/ 499 h 3175"/>
                <a:gd name="T86" fmla="*/ 2197 w 2356"/>
                <a:gd name="T87" fmla="*/ 643 h 3175"/>
                <a:gd name="T88" fmla="*/ 2351 w 2356"/>
                <a:gd name="T89" fmla="*/ 620 h 3175"/>
                <a:gd name="T90" fmla="*/ 2290 w 2356"/>
                <a:gd name="T91" fmla="*/ 769 h 3175"/>
                <a:gd name="T92" fmla="*/ 2073 w 2356"/>
                <a:gd name="T93" fmla="*/ 880 h 3175"/>
                <a:gd name="T94" fmla="*/ 1974 w 2356"/>
                <a:gd name="T95" fmla="*/ 1044 h 3175"/>
                <a:gd name="T96" fmla="*/ 1956 w 2356"/>
                <a:gd name="T97" fmla="*/ 1210 h 3175"/>
                <a:gd name="T98" fmla="*/ 1967 w 2356"/>
                <a:gd name="T99" fmla="*/ 1384 h 3175"/>
                <a:gd name="T100" fmla="*/ 1914 w 2356"/>
                <a:gd name="T101" fmla="*/ 1557 h 3175"/>
                <a:gd name="T102" fmla="*/ 1900 w 2356"/>
                <a:gd name="T103" fmla="*/ 1758 h 3175"/>
                <a:gd name="T104" fmla="*/ 1936 w 2356"/>
                <a:gd name="T105" fmla="*/ 1959 h 3175"/>
                <a:gd name="T106" fmla="*/ 1700 w 2356"/>
                <a:gd name="T107" fmla="*/ 1982 h 3175"/>
                <a:gd name="T108" fmla="*/ 1485 w 2356"/>
                <a:gd name="T109" fmla="*/ 2034 h 3175"/>
                <a:gd name="T110" fmla="*/ 1275 w 2356"/>
                <a:gd name="T111" fmla="*/ 2170 h 3175"/>
                <a:gd name="T112" fmla="*/ 1115 w 2356"/>
                <a:gd name="T113" fmla="*/ 2229 h 3175"/>
                <a:gd name="T114" fmla="*/ 1015 w 2356"/>
                <a:gd name="T115" fmla="*/ 2340 h 3175"/>
                <a:gd name="T116" fmla="*/ 937 w 2356"/>
                <a:gd name="T117" fmla="*/ 2538 h 3175"/>
                <a:gd name="T118" fmla="*/ 858 w 2356"/>
                <a:gd name="T119" fmla="*/ 2663 h 3175"/>
                <a:gd name="T120" fmla="*/ 890 w 2356"/>
                <a:gd name="T121" fmla="*/ 2863 h 3175"/>
                <a:gd name="T122" fmla="*/ 831 w 2356"/>
                <a:gd name="T123" fmla="*/ 3150 h 3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56" h="3175">
                  <a:moveTo>
                    <a:pt x="819" y="3175"/>
                  </a:moveTo>
                  <a:lnTo>
                    <a:pt x="814" y="3169"/>
                  </a:lnTo>
                  <a:lnTo>
                    <a:pt x="809" y="3164"/>
                  </a:lnTo>
                  <a:lnTo>
                    <a:pt x="802" y="3160"/>
                  </a:lnTo>
                  <a:lnTo>
                    <a:pt x="795" y="3156"/>
                  </a:lnTo>
                  <a:lnTo>
                    <a:pt x="787" y="3153"/>
                  </a:lnTo>
                  <a:lnTo>
                    <a:pt x="778" y="3151"/>
                  </a:lnTo>
                  <a:lnTo>
                    <a:pt x="767" y="3149"/>
                  </a:lnTo>
                  <a:lnTo>
                    <a:pt x="756" y="3149"/>
                  </a:lnTo>
                  <a:lnTo>
                    <a:pt x="748" y="3149"/>
                  </a:lnTo>
                  <a:lnTo>
                    <a:pt x="739" y="3148"/>
                  </a:lnTo>
                  <a:lnTo>
                    <a:pt x="731" y="3146"/>
                  </a:lnTo>
                  <a:lnTo>
                    <a:pt x="725" y="3144"/>
                  </a:lnTo>
                  <a:lnTo>
                    <a:pt x="718" y="3142"/>
                  </a:lnTo>
                  <a:lnTo>
                    <a:pt x="712" y="3139"/>
                  </a:lnTo>
                  <a:lnTo>
                    <a:pt x="707" y="3135"/>
                  </a:lnTo>
                  <a:lnTo>
                    <a:pt x="702" y="3131"/>
                  </a:lnTo>
                  <a:lnTo>
                    <a:pt x="693" y="3123"/>
                  </a:lnTo>
                  <a:lnTo>
                    <a:pt x="685" y="3113"/>
                  </a:lnTo>
                  <a:lnTo>
                    <a:pt x="678" y="3102"/>
                  </a:lnTo>
                  <a:lnTo>
                    <a:pt x="673" y="3091"/>
                  </a:lnTo>
                  <a:lnTo>
                    <a:pt x="662" y="3067"/>
                  </a:lnTo>
                  <a:lnTo>
                    <a:pt x="652" y="3045"/>
                  </a:lnTo>
                  <a:lnTo>
                    <a:pt x="646" y="3035"/>
                  </a:lnTo>
                  <a:lnTo>
                    <a:pt x="640" y="3026"/>
                  </a:lnTo>
                  <a:lnTo>
                    <a:pt x="632" y="3018"/>
                  </a:lnTo>
                  <a:lnTo>
                    <a:pt x="624" y="3013"/>
                  </a:lnTo>
                  <a:lnTo>
                    <a:pt x="621" y="3010"/>
                  </a:lnTo>
                  <a:lnTo>
                    <a:pt x="618" y="3006"/>
                  </a:lnTo>
                  <a:lnTo>
                    <a:pt x="617" y="3002"/>
                  </a:lnTo>
                  <a:lnTo>
                    <a:pt x="616" y="2997"/>
                  </a:lnTo>
                  <a:lnTo>
                    <a:pt x="617" y="2984"/>
                  </a:lnTo>
                  <a:lnTo>
                    <a:pt x="620" y="2971"/>
                  </a:lnTo>
                  <a:lnTo>
                    <a:pt x="625" y="2957"/>
                  </a:lnTo>
                  <a:lnTo>
                    <a:pt x="630" y="2944"/>
                  </a:lnTo>
                  <a:lnTo>
                    <a:pt x="636" y="2935"/>
                  </a:lnTo>
                  <a:lnTo>
                    <a:pt x="641" y="2928"/>
                  </a:lnTo>
                  <a:lnTo>
                    <a:pt x="643" y="2924"/>
                  </a:lnTo>
                  <a:lnTo>
                    <a:pt x="645" y="2919"/>
                  </a:lnTo>
                  <a:lnTo>
                    <a:pt x="646" y="2916"/>
                  </a:lnTo>
                  <a:lnTo>
                    <a:pt x="646" y="2912"/>
                  </a:lnTo>
                  <a:lnTo>
                    <a:pt x="645" y="2909"/>
                  </a:lnTo>
                  <a:lnTo>
                    <a:pt x="644" y="2906"/>
                  </a:lnTo>
                  <a:lnTo>
                    <a:pt x="642" y="2903"/>
                  </a:lnTo>
                  <a:lnTo>
                    <a:pt x="639" y="2900"/>
                  </a:lnTo>
                  <a:lnTo>
                    <a:pt x="632" y="2895"/>
                  </a:lnTo>
                  <a:lnTo>
                    <a:pt x="624" y="2891"/>
                  </a:lnTo>
                  <a:lnTo>
                    <a:pt x="615" y="2887"/>
                  </a:lnTo>
                  <a:lnTo>
                    <a:pt x="605" y="2882"/>
                  </a:lnTo>
                  <a:lnTo>
                    <a:pt x="594" y="2877"/>
                  </a:lnTo>
                  <a:lnTo>
                    <a:pt x="584" y="2872"/>
                  </a:lnTo>
                  <a:lnTo>
                    <a:pt x="574" y="2865"/>
                  </a:lnTo>
                  <a:lnTo>
                    <a:pt x="565" y="2856"/>
                  </a:lnTo>
                  <a:lnTo>
                    <a:pt x="561" y="2852"/>
                  </a:lnTo>
                  <a:lnTo>
                    <a:pt x="557" y="2847"/>
                  </a:lnTo>
                  <a:lnTo>
                    <a:pt x="554" y="2842"/>
                  </a:lnTo>
                  <a:lnTo>
                    <a:pt x="551" y="2836"/>
                  </a:lnTo>
                  <a:lnTo>
                    <a:pt x="549" y="2830"/>
                  </a:lnTo>
                  <a:lnTo>
                    <a:pt x="548" y="2823"/>
                  </a:lnTo>
                  <a:lnTo>
                    <a:pt x="546" y="2816"/>
                  </a:lnTo>
                  <a:lnTo>
                    <a:pt x="546" y="2808"/>
                  </a:lnTo>
                  <a:lnTo>
                    <a:pt x="545" y="2792"/>
                  </a:lnTo>
                  <a:lnTo>
                    <a:pt x="542" y="2779"/>
                  </a:lnTo>
                  <a:lnTo>
                    <a:pt x="539" y="2768"/>
                  </a:lnTo>
                  <a:lnTo>
                    <a:pt x="535" y="2760"/>
                  </a:lnTo>
                  <a:lnTo>
                    <a:pt x="531" y="2755"/>
                  </a:lnTo>
                  <a:lnTo>
                    <a:pt x="526" y="2750"/>
                  </a:lnTo>
                  <a:lnTo>
                    <a:pt x="520" y="2747"/>
                  </a:lnTo>
                  <a:lnTo>
                    <a:pt x="515" y="2744"/>
                  </a:lnTo>
                  <a:lnTo>
                    <a:pt x="505" y="2742"/>
                  </a:lnTo>
                  <a:lnTo>
                    <a:pt x="496" y="2741"/>
                  </a:lnTo>
                  <a:lnTo>
                    <a:pt x="493" y="2740"/>
                  </a:lnTo>
                  <a:lnTo>
                    <a:pt x="490" y="2737"/>
                  </a:lnTo>
                  <a:lnTo>
                    <a:pt x="488" y="2734"/>
                  </a:lnTo>
                  <a:lnTo>
                    <a:pt x="488" y="2729"/>
                  </a:lnTo>
                  <a:lnTo>
                    <a:pt x="488" y="2720"/>
                  </a:lnTo>
                  <a:lnTo>
                    <a:pt x="490" y="2712"/>
                  </a:lnTo>
                  <a:lnTo>
                    <a:pt x="492" y="2705"/>
                  </a:lnTo>
                  <a:lnTo>
                    <a:pt x="494" y="2699"/>
                  </a:lnTo>
                  <a:lnTo>
                    <a:pt x="501" y="2689"/>
                  </a:lnTo>
                  <a:lnTo>
                    <a:pt x="509" y="2680"/>
                  </a:lnTo>
                  <a:lnTo>
                    <a:pt x="518" y="2672"/>
                  </a:lnTo>
                  <a:lnTo>
                    <a:pt x="526" y="2662"/>
                  </a:lnTo>
                  <a:lnTo>
                    <a:pt x="529" y="2657"/>
                  </a:lnTo>
                  <a:lnTo>
                    <a:pt x="532" y="2650"/>
                  </a:lnTo>
                  <a:lnTo>
                    <a:pt x="534" y="2643"/>
                  </a:lnTo>
                  <a:lnTo>
                    <a:pt x="536" y="2635"/>
                  </a:lnTo>
                  <a:lnTo>
                    <a:pt x="539" y="2611"/>
                  </a:lnTo>
                  <a:lnTo>
                    <a:pt x="543" y="2582"/>
                  </a:lnTo>
                  <a:lnTo>
                    <a:pt x="546" y="2568"/>
                  </a:lnTo>
                  <a:lnTo>
                    <a:pt x="550" y="2554"/>
                  </a:lnTo>
                  <a:lnTo>
                    <a:pt x="552" y="2547"/>
                  </a:lnTo>
                  <a:lnTo>
                    <a:pt x="555" y="2541"/>
                  </a:lnTo>
                  <a:lnTo>
                    <a:pt x="558" y="2535"/>
                  </a:lnTo>
                  <a:lnTo>
                    <a:pt x="562" y="2530"/>
                  </a:lnTo>
                  <a:lnTo>
                    <a:pt x="566" y="2527"/>
                  </a:lnTo>
                  <a:lnTo>
                    <a:pt x="570" y="2524"/>
                  </a:lnTo>
                  <a:lnTo>
                    <a:pt x="574" y="2521"/>
                  </a:lnTo>
                  <a:lnTo>
                    <a:pt x="579" y="2519"/>
                  </a:lnTo>
                  <a:lnTo>
                    <a:pt x="588" y="2518"/>
                  </a:lnTo>
                  <a:lnTo>
                    <a:pt x="598" y="2518"/>
                  </a:lnTo>
                  <a:lnTo>
                    <a:pt x="618" y="2520"/>
                  </a:lnTo>
                  <a:lnTo>
                    <a:pt x="638" y="2520"/>
                  </a:lnTo>
                  <a:lnTo>
                    <a:pt x="643" y="2519"/>
                  </a:lnTo>
                  <a:lnTo>
                    <a:pt x="647" y="2518"/>
                  </a:lnTo>
                  <a:lnTo>
                    <a:pt x="651" y="2516"/>
                  </a:lnTo>
                  <a:lnTo>
                    <a:pt x="655" y="2514"/>
                  </a:lnTo>
                  <a:lnTo>
                    <a:pt x="659" y="2511"/>
                  </a:lnTo>
                  <a:lnTo>
                    <a:pt x="663" y="2507"/>
                  </a:lnTo>
                  <a:lnTo>
                    <a:pt x="666" y="2503"/>
                  </a:lnTo>
                  <a:lnTo>
                    <a:pt x="669" y="2497"/>
                  </a:lnTo>
                  <a:lnTo>
                    <a:pt x="672" y="2490"/>
                  </a:lnTo>
                  <a:lnTo>
                    <a:pt x="675" y="2483"/>
                  </a:lnTo>
                  <a:lnTo>
                    <a:pt x="677" y="2474"/>
                  </a:lnTo>
                  <a:lnTo>
                    <a:pt x="679" y="2464"/>
                  </a:lnTo>
                  <a:lnTo>
                    <a:pt x="680" y="2452"/>
                  </a:lnTo>
                  <a:lnTo>
                    <a:pt x="681" y="2440"/>
                  </a:lnTo>
                  <a:lnTo>
                    <a:pt x="682" y="2425"/>
                  </a:lnTo>
                  <a:lnTo>
                    <a:pt x="682" y="2409"/>
                  </a:lnTo>
                  <a:lnTo>
                    <a:pt x="682" y="2402"/>
                  </a:lnTo>
                  <a:lnTo>
                    <a:pt x="681" y="2395"/>
                  </a:lnTo>
                  <a:lnTo>
                    <a:pt x="680" y="2389"/>
                  </a:lnTo>
                  <a:lnTo>
                    <a:pt x="678" y="2383"/>
                  </a:lnTo>
                  <a:lnTo>
                    <a:pt x="676" y="2378"/>
                  </a:lnTo>
                  <a:lnTo>
                    <a:pt x="674" y="2373"/>
                  </a:lnTo>
                  <a:lnTo>
                    <a:pt x="670" y="2368"/>
                  </a:lnTo>
                  <a:lnTo>
                    <a:pt x="667" y="2364"/>
                  </a:lnTo>
                  <a:lnTo>
                    <a:pt x="663" y="2360"/>
                  </a:lnTo>
                  <a:lnTo>
                    <a:pt x="658" y="2356"/>
                  </a:lnTo>
                  <a:lnTo>
                    <a:pt x="653" y="2353"/>
                  </a:lnTo>
                  <a:lnTo>
                    <a:pt x="647" y="2351"/>
                  </a:lnTo>
                  <a:lnTo>
                    <a:pt x="641" y="2349"/>
                  </a:lnTo>
                  <a:lnTo>
                    <a:pt x="635" y="2347"/>
                  </a:lnTo>
                  <a:lnTo>
                    <a:pt x="626" y="2346"/>
                  </a:lnTo>
                  <a:lnTo>
                    <a:pt x="619" y="2346"/>
                  </a:lnTo>
                  <a:lnTo>
                    <a:pt x="599" y="2347"/>
                  </a:lnTo>
                  <a:lnTo>
                    <a:pt x="578" y="2351"/>
                  </a:lnTo>
                  <a:lnTo>
                    <a:pt x="557" y="2355"/>
                  </a:lnTo>
                  <a:lnTo>
                    <a:pt x="537" y="2360"/>
                  </a:lnTo>
                  <a:lnTo>
                    <a:pt x="517" y="2364"/>
                  </a:lnTo>
                  <a:lnTo>
                    <a:pt x="501" y="2366"/>
                  </a:lnTo>
                  <a:lnTo>
                    <a:pt x="494" y="2366"/>
                  </a:lnTo>
                  <a:lnTo>
                    <a:pt x="487" y="2366"/>
                  </a:lnTo>
                  <a:lnTo>
                    <a:pt x="482" y="2364"/>
                  </a:lnTo>
                  <a:lnTo>
                    <a:pt x="478" y="2362"/>
                  </a:lnTo>
                  <a:lnTo>
                    <a:pt x="470" y="2356"/>
                  </a:lnTo>
                  <a:lnTo>
                    <a:pt x="460" y="2346"/>
                  </a:lnTo>
                  <a:lnTo>
                    <a:pt x="448" y="2333"/>
                  </a:lnTo>
                  <a:lnTo>
                    <a:pt x="436" y="2318"/>
                  </a:lnTo>
                  <a:lnTo>
                    <a:pt x="423" y="2299"/>
                  </a:lnTo>
                  <a:lnTo>
                    <a:pt x="412" y="2280"/>
                  </a:lnTo>
                  <a:lnTo>
                    <a:pt x="405" y="2271"/>
                  </a:lnTo>
                  <a:lnTo>
                    <a:pt x="401" y="2261"/>
                  </a:lnTo>
                  <a:lnTo>
                    <a:pt x="397" y="2251"/>
                  </a:lnTo>
                  <a:lnTo>
                    <a:pt x="393" y="2241"/>
                  </a:lnTo>
                  <a:lnTo>
                    <a:pt x="391" y="2233"/>
                  </a:lnTo>
                  <a:lnTo>
                    <a:pt x="388" y="2226"/>
                  </a:lnTo>
                  <a:lnTo>
                    <a:pt x="384" y="2220"/>
                  </a:lnTo>
                  <a:lnTo>
                    <a:pt x="380" y="2215"/>
                  </a:lnTo>
                  <a:lnTo>
                    <a:pt x="375" y="2211"/>
                  </a:lnTo>
                  <a:lnTo>
                    <a:pt x="370" y="2207"/>
                  </a:lnTo>
                  <a:lnTo>
                    <a:pt x="365" y="2204"/>
                  </a:lnTo>
                  <a:lnTo>
                    <a:pt x="360" y="2202"/>
                  </a:lnTo>
                  <a:lnTo>
                    <a:pt x="341" y="2197"/>
                  </a:lnTo>
                  <a:lnTo>
                    <a:pt x="331" y="2194"/>
                  </a:lnTo>
                  <a:lnTo>
                    <a:pt x="321" y="2186"/>
                  </a:lnTo>
                  <a:lnTo>
                    <a:pt x="315" y="2180"/>
                  </a:lnTo>
                  <a:lnTo>
                    <a:pt x="312" y="2175"/>
                  </a:lnTo>
                  <a:lnTo>
                    <a:pt x="311" y="2170"/>
                  </a:lnTo>
                  <a:lnTo>
                    <a:pt x="312" y="2167"/>
                  </a:lnTo>
                  <a:lnTo>
                    <a:pt x="314" y="2163"/>
                  </a:lnTo>
                  <a:lnTo>
                    <a:pt x="317" y="2160"/>
                  </a:lnTo>
                  <a:lnTo>
                    <a:pt x="321" y="2158"/>
                  </a:lnTo>
                  <a:lnTo>
                    <a:pt x="325" y="2155"/>
                  </a:lnTo>
                  <a:lnTo>
                    <a:pt x="327" y="2152"/>
                  </a:lnTo>
                  <a:lnTo>
                    <a:pt x="329" y="2149"/>
                  </a:lnTo>
                  <a:lnTo>
                    <a:pt x="329" y="2146"/>
                  </a:lnTo>
                  <a:lnTo>
                    <a:pt x="326" y="2142"/>
                  </a:lnTo>
                  <a:lnTo>
                    <a:pt x="321" y="2137"/>
                  </a:lnTo>
                  <a:lnTo>
                    <a:pt x="312" y="2132"/>
                  </a:lnTo>
                  <a:lnTo>
                    <a:pt x="299" y="2126"/>
                  </a:lnTo>
                  <a:lnTo>
                    <a:pt x="295" y="2125"/>
                  </a:lnTo>
                  <a:lnTo>
                    <a:pt x="287" y="2124"/>
                  </a:lnTo>
                  <a:lnTo>
                    <a:pt x="278" y="2121"/>
                  </a:lnTo>
                  <a:lnTo>
                    <a:pt x="269" y="2117"/>
                  </a:lnTo>
                  <a:lnTo>
                    <a:pt x="265" y="2115"/>
                  </a:lnTo>
                  <a:lnTo>
                    <a:pt x="261" y="2112"/>
                  </a:lnTo>
                  <a:lnTo>
                    <a:pt x="258" y="2109"/>
                  </a:lnTo>
                  <a:lnTo>
                    <a:pt x="256" y="2106"/>
                  </a:lnTo>
                  <a:lnTo>
                    <a:pt x="256" y="2102"/>
                  </a:lnTo>
                  <a:lnTo>
                    <a:pt x="256" y="2098"/>
                  </a:lnTo>
                  <a:lnTo>
                    <a:pt x="258" y="2094"/>
                  </a:lnTo>
                  <a:lnTo>
                    <a:pt x="262" y="2089"/>
                  </a:lnTo>
                  <a:lnTo>
                    <a:pt x="266" y="2080"/>
                  </a:lnTo>
                  <a:lnTo>
                    <a:pt x="270" y="2072"/>
                  </a:lnTo>
                  <a:lnTo>
                    <a:pt x="274" y="2066"/>
                  </a:lnTo>
                  <a:lnTo>
                    <a:pt x="280" y="2061"/>
                  </a:lnTo>
                  <a:lnTo>
                    <a:pt x="291" y="2054"/>
                  </a:lnTo>
                  <a:lnTo>
                    <a:pt x="304" y="2049"/>
                  </a:lnTo>
                  <a:lnTo>
                    <a:pt x="309" y="2047"/>
                  </a:lnTo>
                  <a:lnTo>
                    <a:pt x="315" y="2044"/>
                  </a:lnTo>
                  <a:lnTo>
                    <a:pt x="320" y="2041"/>
                  </a:lnTo>
                  <a:lnTo>
                    <a:pt x="325" y="2037"/>
                  </a:lnTo>
                  <a:lnTo>
                    <a:pt x="329" y="2032"/>
                  </a:lnTo>
                  <a:lnTo>
                    <a:pt x="332" y="2026"/>
                  </a:lnTo>
                  <a:lnTo>
                    <a:pt x="335" y="2019"/>
                  </a:lnTo>
                  <a:lnTo>
                    <a:pt x="336" y="2010"/>
                  </a:lnTo>
                  <a:lnTo>
                    <a:pt x="343" y="1961"/>
                  </a:lnTo>
                  <a:lnTo>
                    <a:pt x="349" y="1917"/>
                  </a:lnTo>
                  <a:lnTo>
                    <a:pt x="353" y="1876"/>
                  </a:lnTo>
                  <a:lnTo>
                    <a:pt x="357" y="1835"/>
                  </a:lnTo>
                  <a:lnTo>
                    <a:pt x="359" y="1795"/>
                  </a:lnTo>
                  <a:lnTo>
                    <a:pt x="361" y="1755"/>
                  </a:lnTo>
                  <a:lnTo>
                    <a:pt x="362" y="1711"/>
                  </a:lnTo>
                  <a:lnTo>
                    <a:pt x="362" y="1664"/>
                  </a:lnTo>
                  <a:lnTo>
                    <a:pt x="361" y="1644"/>
                  </a:lnTo>
                  <a:lnTo>
                    <a:pt x="359" y="1624"/>
                  </a:lnTo>
                  <a:lnTo>
                    <a:pt x="356" y="1606"/>
                  </a:lnTo>
                  <a:lnTo>
                    <a:pt x="352" y="1588"/>
                  </a:lnTo>
                  <a:lnTo>
                    <a:pt x="347" y="1572"/>
                  </a:lnTo>
                  <a:lnTo>
                    <a:pt x="341" y="1557"/>
                  </a:lnTo>
                  <a:lnTo>
                    <a:pt x="335" y="1543"/>
                  </a:lnTo>
                  <a:lnTo>
                    <a:pt x="328" y="1530"/>
                  </a:lnTo>
                  <a:lnTo>
                    <a:pt x="321" y="1518"/>
                  </a:lnTo>
                  <a:lnTo>
                    <a:pt x="314" y="1508"/>
                  </a:lnTo>
                  <a:lnTo>
                    <a:pt x="307" y="1499"/>
                  </a:lnTo>
                  <a:lnTo>
                    <a:pt x="301" y="1491"/>
                  </a:lnTo>
                  <a:lnTo>
                    <a:pt x="293" y="1485"/>
                  </a:lnTo>
                  <a:lnTo>
                    <a:pt x="287" y="1480"/>
                  </a:lnTo>
                  <a:lnTo>
                    <a:pt x="282" y="1477"/>
                  </a:lnTo>
                  <a:lnTo>
                    <a:pt x="278" y="1475"/>
                  </a:lnTo>
                  <a:lnTo>
                    <a:pt x="270" y="1474"/>
                  </a:lnTo>
                  <a:lnTo>
                    <a:pt x="263" y="1473"/>
                  </a:lnTo>
                  <a:lnTo>
                    <a:pt x="257" y="1472"/>
                  </a:lnTo>
                  <a:lnTo>
                    <a:pt x="251" y="1470"/>
                  </a:lnTo>
                  <a:lnTo>
                    <a:pt x="242" y="1465"/>
                  </a:lnTo>
                  <a:lnTo>
                    <a:pt x="235" y="1460"/>
                  </a:lnTo>
                  <a:lnTo>
                    <a:pt x="229" y="1454"/>
                  </a:lnTo>
                  <a:lnTo>
                    <a:pt x="224" y="1447"/>
                  </a:lnTo>
                  <a:lnTo>
                    <a:pt x="220" y="1440"/>
                  </a:lnTo>
                  <a:lnTo>
                    <a:pt x="216" y="1433"/>
                  </a:lnTo>
                  <a:lnTo>
                    <a:pt x="212" y="1427"/>
                  </a:lnTo>
                  <a:lnTo>
                    <a:pt x="206" y="1420"/>
                  </a:lnTo>
                  <a:lnTo>
                    <a:pt x="200" y="1415"/>
                  </a:lnTo>
                  <a:lnTo>
                    <a:pt x="191" y="1409"/>
                  </a:lnTo>
                  <a:lnTo>
                    <a:pt x="179" y="1406"/>
                  </a:lnTo>
                  <a:lnTo>
                    <a:pt x="165" y="1404"/>
                  </a:lnTo>
                  <a:lnTo>
                    <a:pt x="147" y="1404"/>
                  </a:lnTo>
                  <a:lnTo>
                    <a:pt x="126" y="1406"/>
                  </a:lnTo>
                  <a:lnTo>
                    <a:pt x="117" y="1406"/>
                  </a:lnTo>
                  <a:lnTo>
                    <a:pt x="109" y="1405"/>
                  </a:lnTo>
                  <a:lnTo>
                    <a:pt x="101" y="1404"/>
                  </a:lnTo>
                  <a:lnTo>
                    <a:pt x="93" y="1402"/>
                  </a:lnTo>
                  <a:lnTo>
                    <a:pt x="76" y="1397"/>
                  </a:lnTo>
                  <a:lnTo>
                    <a:pt x="61" y="1391"/>
                  </a:lnTo>
                  <a:lnTo>
                    <a:pt x="31" y="1378"/>
                  </a:lnTo>
                  <a:lnTo>
                    <a:pt x="0" y="1365"/>
                  </a:lnTo>
                  <a:lnTo>
                    <a:pt x="22" y="1347"/>
                  </a:lnTo>
                  <a:lnTo>
                    <a:pt x="51" y="1324"/>
                  </a:lnTo>
                  <a:lnTo>
                    <a:pt x="86" y="1296"/>
                  </a:lnTo>
                  <a:lnTo>
                    <a:pt x="121" y="1269"/>
                  </a:lnTo>
                  <a:lnTo>
                    <a:pt x="155" y="1243"/>
                  </a:lnTo>
                  <a:lnTo>
                    <a:pt x="186" y="1220"/>
                  </a:lnTo>
                  <a:lnTo>
                    <a:pt x="200" y="1211"/>
                  </a:lnTo>
                  <a:lnTo>
                    <a:pt x="211" y="1204"/>
                  </a:lnTo>
                  <a:lnTo>
                    <a:pt x="220" y="1200"/>
                  </a:lnTo>
                  <a:lnTo>
                    <a:pt x="226" y="1197"/>
                  </a:lnTo>
                  <a:lnTo>
                    <a:pt x="239" y="1194"/>
                  </a:lnTo>
                  <a:lnTo>
                    <a:pt x="247" y="1193"/>
                  </a:lnTo>
                  <a:lnTo>
                    <a:pt x="252" y="1193"/>
                  </a:lnTo>
                  <a:lnTo>
                    <a:pt x="256" y="1193"/>
                  </a:lnTo>
                  <a:lnTo>
                    <a:pt x="260" y="1193"/>
                  </a:lnTo>
                  <a:lnTo>
                    <a:pt x="267" y="1191"/>
                  </a:lnTo>
                  <a:lnTo>
                    <a:pt x="277" y="1188"/>
                  </a:lnTo>
                  <a:lnTo>
                    <a:pt x="293" y="1181"/>
                  </a:lnTo>
                  <a:lnTo>
                    <a:pt x="301" y="1179"/>
                  </a:lnTo>
                  <a:lnTo>
                    <a:pt x="307" y="1175"/>
                  </a:lnTo>
                  <a:lnTo>
                    <a:pt x="313" y="1169"/>
                  </a:lnTo>
                  <a:lnTo>
                    <a:pt x="320" y="1162"/>
                  </a:lnTo>
                  <a:lnTo>
                    <a:pt x="334" y="1144"/>
                  </a:lnTo>
                  <a:lnTo>
                    <a:pt x="348" y="1124"/>
                  </a:lnTo>
                  <a:lnTo>
                    <a:pt x="361" y="1103"/>
                  </a:lnTo>
                  <a:lnTo>
                    <a:pt x="373" y="1083"/>
                  </a:lnTo>
                  <a:lnTo>
                    <a:pt x="384" y="1066"/>
                  </a:lnTo>
                  <a:lnTo>
                    <a:pt x="393" y="1055"/>
                  </a:lnTo>
                  <a:lnTo>
                    <a:pt x="404" y="1044"/>
                  </a:lnTo>
                  <a:lnTo>
                    <a:pt x="414" y="1033"/>
                  </a:lnTo>
                  <a:lnTo>
                    <a:pt x="421" y="1024"/>
                  </a:lnTo>
                  <a:lnTo>
                    <a:pt x="427" y="1015"/>
                  </a:lnTo>
                  <a:lnTo>
                    <a:pt x="436" y="1000"/>
                  </a:lnTo>
                  <a:lnTo>
                    <a:pt x="443" y="987"/>
                  </a:lnTo>
                  <a:lnTo>
                    <a:pt x="446" y="982"/>
                  </a:lnTo>
                  <a:lnTo>
                    <a:pt x="450" y="976"/>
                  </a:lnTo>
                  <a:lnTo>
                    <a:pt x="453" y="972"/>
                  </a:lnTo>
                  <a:lnTo>
                    <a:pt x="458" y="967"/>
                  </a:lnTo>
                  <a:lnTo>
                    <a:pt x="463" y="962"/>
                  </a:lnTo>
                  <a:lnTo>
                    <a:pt x="470" y="958"/>
                  </a:lnTo>
                  <a:lnTo>
                    <a:pt x="478" y="954"/>
                  </a:lnTo>
                  <a:lnTo>
                    <a:pt x="488" y="950"/>
                  </a:lnTo>
                  <a:lnTo>
                    <a:pt x="492" y="948"/>
                  </a:lnTo>
                  <a:lnTo>
                    <a:pt x="495" y="945"/>
                  </a:lnTo>
                  <a:lnTo>
                    <a:pt x="498" y="942"/>
                  </a:lnTo>
                  <a:lnTo>
                    <a:pt x="501" y="938"/>
                  </a:lnTo>
                  <a:lnTo>
                    <a:pt x="505" y="929"/>
                  </a:lnTo>
                  <a:lnTo>
                    <a:pt x="507" y="919"/>
                  </a:lnTo>
                  <a:lnTo>
                    <a:pt x="511" y="893"/>
                  </a:lnTo>
                  <a:lnTo>
                    <a:pt x="515" y="864"/>
                  </a:lnTo>
                  <a:lnTo>
                    <a:pt x="519" y="847"/>
                  </a:lnTo>
                  <a:lnTo>
                    <a:pt x="525" y="831"/>
                  </a:lnTo>
                  <a:lnTo>
                    <a:pt x="528" y="822"/>
                  </a:lnTo>
                  <a:lnTo>
                    <a:pt x="532" y="814"/>
                  </a:lnTo>
                  <a:lnTo>
                    <a:pt x="536" y="805"/>
                  </a:lnTo>
                  <a:lnTo>
                    <a:pt x="542" y="797"/>
                  </a:lnTo>
                  <a:lnTo>
                    <a:pt x="547" y="788"/>
                  </a:lnTo>
                  <a:lnTo>
                    <a:pt x="554" y="780"/>
                  </a:lnTo>
                  <a:lnTo>
                    <a:pt x="562" y="771"/>
                  </a:lnTo>
                  <a:lnTo>
                    <a:pt x="570" y="763"/>
                  </a:lnTo>
                  <a:lnTo>
                    <a:pt x="579" y="754"/>
                  </a:lnTo>
                  <a:lnTo>
                    <a:pt x="590" y="746"/>
                  </a:lnTo>
                  <a:lnTo>
                    <a:pt x="601" y="737"/>
                  </a:lnTo>
                  <a:lnTo>
                    <a:pt x="614" y="729"/>
                  </a:lnTo>
                  <a:lnTo>
                    <a:pt x="620" y="724"/>
                  </a:lnTo>
                  <a:lnTo>
                    <a:pt x="626" y="716"/>
                  </a:lnTo>
                  <a:lnTo>
                    <a:pt x="632" y="708"/>
                  </a:lnTo>
                  <a:lnTo>
                    <a:pt x="638" y="698"/>
                  </a:lnTo>
                  <a:lnTo>
                    <a:pt x="647" y="677"/>
                  </a:lnTo>
                  <a:lnTo>
                    <a:pt x="654" y="655"/>
                  </a:lnTo>
                  <a:lnTo>
                    <a:pt x="664" y="615"/>
                  </a:lnTo>
                  <a:lnTo>
                    <a:pt x="667" y="598"/>
                  </a:lnTo>
                  <a:lnTo>
                    <a:pt x="664" y="588"/>
                  </a:lnTo>
                  <a:lnTo>
                    <a:pt x="663" y="578"/>
                  </a:lnTo>
                  <a:lnTo>
                    <a:pt x="662" y="569"/>
                  </a:lnTo>
                  <a:lnTo>
                    <a:pt x="661" y="561"/>
                  </a:lnTo>
                  <a:lnTo>
                    <a:pt x="662" y="554"/>
                  </a:lnTo>
                  <a:lnTo>
                    <a:pt x="663" y="548"/>
                  </a:lnTo>
                  <a:lnTo>
                    <a:pt x="664" y="542"/>
                  </a:lnTo>
                  <a:lnTo>
                    <a:pt x="666" y="536"/>
                  </a:lnTo>
                  <a:lnTo>
                    <a:pt x="672" y="527"/>
                  </a:lnTo>
                  <a:lnTo>
                    <a:pt x="679" y="518"/>
                  </a:lnTo>
                  <a:lnTo>
                    <a:pt x="687" y="511"/>
                  </a:lnTo>
                  <a:lnTo>
                    <a:pt x="696" y="504"/>
                  </a:lnTo>
                  <a:lnTo>
                    <a:pt x="705" y="497"/>
                  </a:lnTo>
                  <a:lnTo>
                    <a:pt x="714" y="489"/>
                  </a:lnTo>
                  <a:lnTo>
                    <a:pt x="723" y="479"/>
                  </a:lnTo>
                  <a:lnTo>
                    <a:pt x="730" y="466"/>
                  </a:lnTo>
                  <a:lnTo>
                    <a:pt x="734" y="459"/>
                  </a:lnTo>
                  <a:lnTo>
                    <a:pt x="737" y="451"/>
                  </a:lnTo>
                  <a:lnTo>
                    <a:pt x="739" y="443"/>
                  </a:lnTo>
                  <a:lnTo>
                    <a:pt x="742" y="433"/>
                  </a:lnTo>
                  <a:lnTo>
                    <a:pt x="743" y="423"/>
                  </a:lnTo>
                  <a:lnTo>
                    <a:pt x="744" y="411"/>
                  </a:lnTo>
                  <a:lnTo>
                    <a:pt x="746" y="397"/>
                  </a:lnTo>
                  <a:lnTo>
                    <a:pt x="746" y="383"/>
                  </a:lnTo>
                  <a:lnTo>
                    <a:pt x="746" y="380"/>
                  </a:lnTo>
                  <a:lnTo>
                    <a:pt x="747" y="377"/>
                  </a:lnTo>
                  <a:lnTo>
                    <a:pt x="749" y="375"/>
                  </a:lnTo>
                  <a:lnTo>
                    <a:pt x="752" y="373"/>
                  </a:lnTo>
                  <a:lnTo>
                    <a:pt x="759" y="369"/>
                  </a:lnTo>
                  <a:lnTo>
                    <a:pt x="768" y="362"/>
                  </a:lnTo>
                  <a:lnTo>
                    <a:pt x="774" y="356"/>
                  </a:lnTo>
                  <a:lnTo>
                    <a:pt x="779" y="349"/>
                  </a:lnTo>
                  <a:lnTo>
                    <a:pt x="786" y="341"/>
                  </a:lnTo>
                  <a:lnTo>
                    <a:pt x="792" y="330"/>
                  </a:lnTo>
                  <a:lnTo>
                    <a:pt x="798" y="316"/>
                  </a:lnTo>
                  <a:lnTo>
                    <a:pt x="805" y="300"/>
                  </a:lnTo>
                  <a:lnTo>
                    <a:pt x="812" y="280"/>
                  </a:lnTo>
                  <a:lnTo>
                    <a:pt x="819" y="257"/>
                  </a:lnTo>
                  <a:lnTo>
                    <a:pt x="820" y="250"/>
                  </a:lnTo>
                  <a:lnTo>
                    <a:pt x="820" y="244"/>
                  </a:lnTo>
                  <a:lnTo>
                    <a:pt x="819" y="238"/>
                  </a:lnTo>
                  <a:lnTo>
                    <a:pt x="817" y="233"/>
                  </a:lnTo>
                  <a:lnTo>
                    <a:pt x="812" y="225"/>
                  </a:lnTo>
                  <a:lnTo>
                    <a:pt x="806" y="218"/>
                  </a:lnTo>
                  <a:lnTo>
                    <a:pt x="804" y="214"/>
                  </a:lnTo>
                  <a:lnTo>
                    <a:pt x="802" y="210"/>
                  </a:lnTo>
                  <a:lnTo>
                    <a:pt x="800" y="206"/>
                  </a:lnTo>
                  <a:lnTo>
                    <a:pt x="800" y="201"/>
                  </a:lnTo>
                  <a:lnTo>
                    <a:pt x="801" y="196"/>
                  </a:lnTo>
                  <a:lnTo>
                    <a:pt x="804" y="189"/>
                  </a:lnTo>
                  <a:lnTo>
                    <a:pt x="808" y="181"/>
                  </a:lnTo>
                  <a:lnTo>
                    <a:pt x="813" y="173"/>
                  </a:lnTo>
                  <a:lnTo>
                    <a:pt x="819" y="165"/>
                  </a:lnTo>
                  <a:lnTo>
                    <a:pt x="824" y="155"/>
                  </a:lnTo>
                  <a:lnTo>
                    <a:pt x="828" y="144"/>
                  </a:lnTo>
                  <a:lnTo>
                    <a:pt x="832" y="132"/>
                  </a:lnTo>
                  <a:lnTo>
                    <a:pt x="839" y="107"/>
                  </a:lnTo>
                  <a:lnTo>
                    <a:pt x="845" y="81"/>
                  </a:lnTo>
                  <a:lnTo>
                    <a:pt x="849" y="55"/>
                  </a:lnTo>
                  <a:lnTo>
                    <a:pt x="853" y="32"/>
                  </a:lnTo>
                  <a:lnTo>
                    <a:pt x="857" y="14"/>
                  </a:lnTo>
                  <a:lnTo>
                    <a:pt x="861" y="0"/>
                  </a:lnTo>
                  <a:lnTo>
                    <a:pt x="872" y="5"/>
                  </a:lnTo>
                  <a:lnTo>
                    <a:pt x="882" y="11"/>
                  </a:lnTo>
                  <a:lnTo>
                    <a:pt x="891" y="17"/>
                  </a:lnTo>
                  <a:lnTo>
                    <a:pt x="899" y="25"/>
                  </a:lnTo>
                  <a:lnTo>
                    <a:pt x="914" y="39"/>
                  </a:lnTo>
                  <a:lnTo>
                    <a:pt x="929" y="52"/>
                  </a:lnTo>
                  <a:lnTo>
                    <a:pt x="950" y="37"/>
                  </a:lnTo>
                  <a:lnTo>
                    <a:pt x="953" y="36"/>
                  </a:lnTo>
                  <a:lnTo>
                    <a:pt x="956" y="36"/>
                  </a:lnTo>
                  <a:lnTo>
                    <a:pt x="959" y="37"/>
                  </a:lnTo>
                  <a:lnTo>
                    <a:pt x="961" y="38"/>
                  </a:lnTo>
                  <a:lnTo>
                    <a:pt x="964" y="42"/>
                  </a:lnTo>
                  <a:lnTo>
                    <a:pt x="966" y="47"/>
                  </a:lnTo>
                  <a:lnTo>
                    <a:pt x="969" y="58"/>
                  </a:lnTo>
                  <a:lnTo>
                    <a:pt x="971" y="68"/>
                  </a:lnTo>
                  <a:lnTo>
                    <a:pt x="982" y="59"/>
                  </a:lnTo>
                  <a:lnTo>
                    <a:pt x="988" y="52"/>
                  </a:lnTo>
                  <a:lnTo>
                    <a:pt x="990" y="52"/>
                  </a:lnTo>
                  <a:lnTo>
                    <a:pt x="992" y="52"/>
                  </a:lnTo>
                  <a:lnTo>
                    <a:pt x="994" y="52"/>
                  </a:lnTo>
                  <a:lnTo>
                    <a:pt x="996" y="53"/>
                  </a:lnTo>
                  <a:lnTo>
                    <a:pt x="1003" y="59"/>
                  </a:lnTo>
                  <a:lnTo>
                    <a:pt x="1013" y="68"/>
                  </a:lnTo>
                  <a:lnTo>
                    <a:pt x="1018" y="71"/>
                  </a:lnTo>
                  <a:lnTo>
                    <a:pt x="1023" y="76"/>
                  </a:lnTo>
                  <a:lnTo>
                    <a:pt x="1026" y="81"/>
                  </a:lnTo>
                  <a:lnTo>
                    <a:pt x="1029" y="87"/>
                  </a:lnTo>
                  <a:lnTo>
                    <a:pt x="1033" y="96"/>
                  </a:lnTo>
                  <a:lnTo>
                    <a:pt x="1034" y="100"/>
                  </a:lnTo>
                  <a:lnTo>
                    <a:pt x="1049" y="98"/>
                  </a:lnTo>
                  <a:lnTo>
                    <a:pt x="1058" y="98"/>
                  </a:lnTo>
                  <a:lnTo>
                    <a:pt x="1066" y="100"/>
                  </a:lnTo>
                  <a:lnTo>
                    <a:pt x="1075" y="100"/>
                  </a:lnTo>
                  <a:lnTo>
                    <a:pt x="1081" y="101"/>
                  </a:lnTo>
                  <a:lnTo>
                    <a:pt x="1085" y="102"/>
                  </a:lnTo>
                  <a:lnTo>
                    <a:pt x="1088" y="104"/>
                  </a:lnTo>
                  <a:lnTo>
                    <a:pt x="1091" y="107"/>
                  </a:lnTo>
                  <a:lnTo>
                    <a:pt x="1094" y="111"/>
                  </a:lnTo>
                  <a:lnTo>
                    <a:pt x="1096" y="115"/>
                  </a:lnTo>
                  <a:lnTo>
                    <a:pt x="1097" y="120"/>
                  </a:lnTo>
                  <a:lnTo>
                    <a:pt x="1099" y="125"/>
                  </a:lnTo>
                  <a:lnTo>
                    <a:pt x="1100" y="136"/>
                  </a:lnTo>
                  <a:lnTo>
                    <a:pt x="1101" y="149"/>
                  </a:lnTo>
                  <a:lnTo>
                    <a:pt x="1101" y="162"/>
                  </a:lnTo>
                  <a:lnTo>
                    <a:pt x="1102" y="176"/>
                  </a:lnTo>
                  <a:lnTo>
                    <a:pt x="1102" y="190"/>
                  </a:lnTo>
                  <a:lnTo>
                    <a:pt x="1103" y="201"/>
                  </a:lnTo>
                  <a:lnTo>
                    <a:pt x="1105" y="212"/>
                  </a:lnTo>
                  <a:lnTo>
                    <a:pt x="1108" y="220"/>
                  </a:lnTo>
                  <a:lnTo>
                    <a:pt x="1110" y="223"/>
                  </a:lnTo>
                  <a:lnTo>
                    <a:pt x="1112" y="225"/>
                  </a:lnTo>
                  <a:lnTo>
                    <a:pt x="1115" y="227"/>
                  </a:lnTo>
                  <a:lnTo>
                    <a:pt x="1119" y="228"/>
                  </a:lnTo>
                  <a:lnTo>
                    <a:pt x="1123" y="228"/>
                  </a:lnTo>
                  <a:lnTo>
                    <a:pt x="1127" y="226"/>
                  </a:lnTo>
                  <a:lnTo>
                    <a:pt x="1133" y="224"/>
                  </a:lnTo>
                  <a:lnTo>
                    <a:pt x="1139" y="221"/>
                  </a:lnTo>
                  <a:lnTo>
                    <a:pt x="1146" y="216"/>
                  </a:lnTo>
                  <a:lnTo>
                    <a:pt x="1152" y="210"/>
                  </a:lnTo>
                  <a:lnTo>
                    <a:pt x="1158" y="204"/>
                  </a:lnTo>
                  <a:lnTo>
                    <a:pt x="1162" y="196"/>
                  </a:lnTo>
                  <a:lnTo>
                    <a:pt x="1166" y="188"/>
                  </a:lnTo>
                  <a:lnTo>
                    <a:pt x="1168" y="179"/>
                  </a:lnTo>
                  <a:lnTo>
                    <a:pt x="1169" y="171"/>
                  </a:lnTo>
                  <a:lnTo>
                    <a:pt x="1170" y="163"/>
                  </a:lnTo>
                  <a:lnTo>
                    <a:pt x="1181" y="160"/>
                  </a:lnTo>
                  <a:lnTo>
                    <a:pt x="1191" y="159"/>
                  </a:lnTo>
                  <a:lnTo>
                    <a:pt x="1199" y="158"/>
                  </a:lnTo>
                  <a:lnTo>
                    <a:pt x="1206" y="159"/>
                  </a:lnTo>
                  <a:lnTo>
                    <a:pt x="1212" y="159"/>
                  </a:lnTo>
                  <a:lnTo>
                    <a:pt x="1217" y="161"/>
                  </a:lnTo>
                  <a:lnTo>
                    <a:pt x="1221" y="163"/>
                  </a:lnTo>
                  <a:lnTo>
                    <a:pt x="1225" y="165"/>
                  </a:lnTo>
                  <a:lnTo>
                    <a:pt x="1232" y="169"/>
                  </a:lnTo>
                  <a:lnTo>
                    <a:pt x="1239" y="174"/>
                  </a:lnTo>
                  <a:lnTo>
                    <a:pt x="1243" y="176"/>
                  </a:lnTo>
                  <a:lnTo>
                    <a:pt x="1248" y="177"/>
                  </a:lnTo>
                  <a:lnTo>
                    <a:pt x="1253" y="178"/>
                  </a:lnTo>
                  <a:lnTo>
                    <a:pt x="1259" y="178"/>
                  </a:lnTo>
                  <a:lnTo>
                    <a:pt x="1264" y="179"/>
                  </a:lnTo>
                  <a:lnTo>
                    <a:pt x="1269" y="181"/>
                  </a:lnTo>
                  <a:lnTo>
                    <a:pt x="1275" y="186"/>
                  </a:lnTo>
                  <a:lnTo>
                    <a:pt x="1281" y="190"/>
                  </a:lnTo>
                  <a:lnTo>
                    <a:pt x="1297" y="204"/>
                  </a:lnTo>
                  <a:lnTo>
                    <a:pt x="1316" y="222"/>
                  </a:lnTo>
                  <a:lnTo>
                    <a:pt x="1336" y="245"/>
                  </a:lnTo>
                  <a:lnTo>
                    <a:pt x="1358" y="271"/>
                  </a:lnTo>
                  <a:lnTo>
                    <a:pt x="1381" y="303"/>
                  </a:lnTo>
                  <a:lnTo>
                    <a:pt x="1406" y="336"/>
                  </a:lnTo>
                  <a:lnTo>
                    <a:pt x="1408" y="340"/>
                  </a:lnTo>
                  <a:lnTo>
                    <a:pt x="1410" y="345"/>
                  </a:lnTo>
                  <a:lnTo>
                    <a:pt x="1411" y="349"/>
                  </a:lnTo>
                  <a:lnTo>
                    <a:pt x="1411" y="354"/>
                  </a:lnTo>
                  <a:lnTo>
                    <a:pt x="1410" y="359"/>
                  </a:lnTo>
                  <a:lnTo>
                    <a:pt x="1408" y="364"/>
                  </a:lnTo>
                  <a:lnTo>
                    <a:pt x="1406" y="369"/>
                  </a:lnTo>
                  <a:lnTo>
                    <a:pt x="1404" y="374"/>
                  </a:lnTo>
                  <a:lnTo>
                    <a:pt x="1397" y="385"/>
                  </a:lnTo>
                  <a:lnTo>
                    <a:pt x="1390" y="395"/>
                  </a:lnTo>
                  <a:lnTo>
                    <a:pt x="1381" y="406"/>
                  </a:lnTo>
                  <a:lnTo>
                    <a:pt x="1373" y="417"/>
                  </a:lnTo>
                  <a:lnTo>
                    <a:pt x="1357" y="436"/>
                  </a:lnTo>
                  <a:lnTo>
                    <a:pt x="1347" y="451"/>
                  </a:lnTo>
                  <a:lnTo>
                    <a:pt x="1345" y="454"/>
                  </a:lnTo>
                  <a:lnTo>
                    <a:pt x="1345" y="456"/>
                  </a:lnTo>
                  <a:lnTo>
                    <a:pt x="1345" y="458"/>
                  </a:lnTo>
                  <a:lnTo>
                    <a:pt x="1346" y="460"/>
                  </a:lnTo>
                  <a:lnTo>
                    <a:pt x="1348" y="461"/>
                  </a:lnTo>
                  <a:lnTo>
                    <a:pt x="1351" y="462"/>
                  </a:lnTo>
                  <a:lnTo>
                    <a:pt x="1354" y="462"/>
                  </a:lnTo>
                  <a:lnTo>
                    <a:pt x="1359" y="462"/>
                  </a:lnTo>
                  <a:lnTo>
                    <a:pt x="1368" y="448"/>
                  </a:lnTo>
                  <a:lnTo>
                    <a:pt x="1377" y="435"/>
                  </a:lnTo>
                  <a:lnTo>
                    <a:pt x="1384" y="425"/>
                  </a:lnTo>
                  <a:lnTo>
                    <a:pt x="1392" y="416"/>
                  </a:lnTo>
                  <a:lnTo>
                    <a:pt x="1398" y="410"/>
                  </a:lnTo>
                  <a:lnTo>
                    <a:pt x="1404" y="403"/>
                  </a:lnTo>
                  <a:lnTo>
                    <a:pt x="1410" y="400"/>
                  </a:lnTo>
                  <a:lnTo>
                    <a:pt x="1416" y="398"/>
                  </a:lnTo>
                  <a:lnTo>
                    <a:pt x="1421" y="397"/>
                  </a:lnTo>
                  <a:lnTo>
                    <a:pt x="1425" y="397"/>
                  </a:lnTo>
                  <a:lnTo>
                    <a:pt x="1428" y="399"/>
                  </a:lnTo>
                  <a:lnTo>
                    <a:pt x="1432" y="401"/>
                  </a:lnTo>
                  <a:lnTo>
                    <a:pt x="1434" y="405"/>
                  </a:lnTo>
                  <a:lnTo>
                    <a:pt x="1437" y="410"/>
                  </a:lnTo>
                  <a:lnTo>
                    <a:pt x="1439" y="415"/>
                  </a:lnTo>
                  <a:lnTo>
                    <a:pt x="1440" y="420"/>
                  </a:lnTo>
                  <a:lnTo>
                    <a:pt x="1442" y="432"/>
                  </a:lnTo>
                  <a:lnTo>
                    <a:pt x="1443" y="444"/>
                  </a:lnTo>
                  <a:lnTo>
                    <a:pt x="1442" y="456"/>
                  </a:lnTo>
                  <a:lnTo>
                    <a:pt x="1440" y="467"/>
                  </a:lnTo>
                  <a:lnTo>
                    <a:pt x="1439" y="472"/>
                  </a:lnTo>
                  <a:lnTo>
                    <a:pt x="1437" y="476"/>
                  </a:lnTo>
                  <a:lnTo>
                    <a:pt x="1435" y="480"/>
                  </a:lnTo>
                  <a:lnTo>
                    <a:pt x="1433" y="483"/>
                  </a:lnTo>
                  <a:lnTo>
                    <a:pt x="1431" y="484"/>
                  </a:lnTo>
                  <a:lnTo>
                    <a:pt x="1428" y="485"/>
                  </a:lnTo>
                  <a:lnTo>
                    <a:pt x="1425" y="485"/>
                  </a:lnTo>
                  <a:lnTo>
                    <a:pt x="1423" y="483"/>
                  </a:lnTo>
                  <a:lnTo>
                    <a:pt x="1421" y="493"/>
                  </a:lnTo>
                  <a:lnTo>
                    <a:pt x="1419" y="502"/>
                  </a:lnTo>
                  <a:lnTo>
                    <a:pt x="1416" y="511"/>
                  </a:lnTo>
                  <a:lnTo>
                    <a:pt x="1413" y="518"/>
                  </a:lnTo>
                  <a:lnTo>
                    <a:pt x="1404" y="533"/>
                  </a:lnTo>
                  <a:lnTo>
                    <a:pt x="1396" y="546"/>
                  </a:lnTo>
                  <a:lnTo>
                    <a:pt x="1387" y="558"/>
                  </a:lnTo>
                  <a:lnTo>
                    <a:pt x="1379" y="571"/>
                  </a:lnTo>
                  <a:lnTo>
                    <a:pt x="1376" y="578"/>
                  </a:lnTo>
                  <a:lnTo>
                    <a:pt x="1373" y="586"/>
                  </a:lnTo>
                  <a:lnTo>
                    <a:pt x="1371" y="594"/>
                  </a:lnTo>
                  <a:lnTo>
                    <a:pt x="1370" y="604"/>
                  </a:lnTo>
                  <a:lnTo>
                    <a:pt x="1373" y="607"/>
                  </a:lnTo>
                  <a:lnTo>
                    <a:pt x="1376" y="608"/>
                  </a:lnTo>
                  <a:lnTo>
                    <a:pt x="1379" y="608"/>
                  </a:lnTo>
                  <a:lnTo>
                    <a:pt x="1382" y="606"/>
                  </a:lnTo>
                  <a:lnTo>
                    <a:pt x="1389" y="602"/>
                  </a:lnTo>
                  <a:lnTo>
                    <a:pt x="1396" y="596"/>
                  </a:lnTo>
                  <a:lnTo>
                    <a:pt x="1400" y="593"/>
                  </a:lnTo>
                  <a:lnTo>
                    <a:pt x="1404" y="591"/>
                  </a:lnTo>
                  <a:lnTo>
                    <a:pt x="1407" y="589"/>
                  </a:lnTo>
                  <a:lnTo>
                    <a:pt x="1411" y="589"/>
                  </a:lnTo>
                  <a:lnTo>
                    <a:pt x="1416" y="590"/>
                  </a:lnTo>
                  <a:lnTo>
                    <a:pt x="1420" y="592"/>
                  </a:lnTo>
                  <a:lnTo>
                    <a:pt x="1424" y="597"/>
                  </a:lnTo>
                  <a:lnTo>
                    <a:pt x="1428" y="604"/>
                  </a:lnTo>
                  <a:lnTo>
                    <a:pt x="1427" y="633"/>
                  </a:lnTo>
                  <a:lnTo>
                    <a:pt x="1425" y="657"/>
                  </a:lnTo>
                  <a:lnTo>
                    <a:pt x="1423" y="678"/>
                  </a:lnTo>
                  <a:lnTo>
                    <a:pt x="1423" y="698"/>
                  </a:lnTo>
                  <a:lnTo>
                    <a:pt x="1428" y="700"/>
                  </a:lnTo>
                  <a:lnTo>
                    <a:pt x="1432" y="701"/>
                  </a:lnTo>
                  <a:lnTo>
                    <a:pt x="1436" y="699"/>
                  </a:lnTo>
                  <a:lnTo>
                    <a:pt x="1440" y="697"/>
                  </a:lnTo>
                  <a:lnTo>
                    <a:pt x="1443" y="693"/>
                  </a:lnTo>
                  <a:lnTo>
                    <a:pt x="1445" y="688"/>
                  </a:lnTo>
                  <a:lnTo>
                    <a:pt x="1447" y="681"/>
                  </a:lnTo>
                  <a:lnTo>
                    <a:pt x="1449" y="674"/>
                  </a:lnTo>
                  <a:lnTo>
                    <a:pt x="1452" y="657"/>
                  </a:lnTo>
                  <a:lnTo>
                    <a:pt x="1455" y="637"/>
                  </a:lnTo>
                  <a:lnTo>
                    <a:pt x="1456" y="614"/>
                  </a:lnTo>
                  <a:lnTo>
                    <a:pt x="1458" y="591"/>
                  </a:lnTo>
                  <a:lnTo>
                    <a:pt x="1459" y="567"/>
                  </a:lnTo>
                  <a:lnTo>
                    <a:pt x="1461" y="544"/>
                  </a:lnTo>
                  <a:lnTo>
                    <a:pt x="1464" y="523"/>
                  </a:lnTo>
                  <a:lnTo>
                    <a:pt x="1468" y="503"/>
                  </a:lnTo>
                  <a:lnTo>
                    <a:pt x="1470" y="495"/>
                  </a:lnTo>
                  <a:lnTo>
                    <a:pt x="1473" y="487"/>
                  </a:lnTo>
                  <a:lnTo>
                    <a:pt x="1476" y="481"/>
                  </a:lnTo>
                  <a:lnTo>
                    <a:pt x="1480" y="475"/>
                  </a:lnTo>
                  <a:lnTo>
                    <a:pt x="1484" y="471"/>
                  </a:lnTo>
                  <a:lnTo>
                    <a:pt x="1489" y="469"/>
                  </a:lnTo>
                  <a:lnTo>
                    <a:pt x="1495" y="467"/>
                  </a:lnTo>
                  <a:lnTo>
                    <a:pt x="1501" y="467"/>
                  </a:lnTo>
                  <a:lnTo>
                    <a:pt x="1506" y="465"/>
                  </a:lnTo>
                  <a:lnTo>
                    <a:pt x="1510" y="464"/>
                  </a:lnTo>
                  <a:lnTo>
                    <a:pt x="1514" y="464"/>
                  </a:lnTo>
                  <a:lnTo>
                    <a:pt x="1517" y="465"/>
                  </a:lnTo>
                  <a:lnTo>
                    <a:pt x="1520" y="467"/>
                  </a:lnTo>
                  <a:lnTo>
                    <a:pt x="1522" y="469"/>
                  </a:lnTo>
                  <a:lnTo>
                    <a:pt x="1524" y="472"/>
                  </a:lnTo>
                  <a:lnTo>
                    <a:pt x="1526" y="476"/>
                  </a:lnTo>
                  <a:lnTo>
                    <a:pt x="1527" y="485"/>
                  </a:lnTo>
                  <a:lnTo>
                    <a:pt x="1528" y="495"/>
                  </a:lnTo>
                  <a:lnTo>
                    <a:pt x="1527" y="507"/>
                  </a:lnTo>
                  <a:lnTo>
                    <a:pt x="1526" y="521"/>
                  </a:lnTo>
                  <a:lnTo>
                    <a:pt x="1525" y="534"/>
                  </a:lnTo>
                  <a:lnTo>
                    <a:pt x="1525" y="547"/>
                  </a:lnTo>
                  <a:lnTo>
                    <a:pt x="1524" y="559"/>
                  </a:lnTo>
                  <a:lnTo>
                    <a:pt x="1525" y="570"/>
                  </a:lnTo>
                  <a:lnTo>
                    <a:pt x="1526" y="575"/>
                  </a:lnTo>
                  <a:lnTo>
                    <a:pt x="1527" y="579"/>
                  </a:lnTo>
                  <a:lnTo>
                    <a:pt x="1528" y="583"/>
                  </a:lnTo>
                  <a:lnTo>
                    <a:pt x="1530" y="587"/>
                  </a:lnTo>
                  <a:lnTo>
                    <a:pt x="1533" y="589"/>
                  </a:lnTo>
                  <a:lnTo>
                    <a:pt x="1536" y="591"/>
                  </a:lnTo>
                  <a:lnTo>
                    <a:pt x="1539" y="593"/>
                  </a:lnTo>
                  <a:lnTo>
                    <a:pt x="1543" y="593"/>
                  </a:lnTo>
                  <a:lnTo>
                    <a:pt x="1554" y="592"/>
                  </a:lnTo>
                  <a:lnTo>
                    <a:pt x="1563" y="590"/>
                  </a:lnTo>
                  <a:lnTo>
                    <a:pt x="1570" y="586"/>
                  </a:lnTo>
                  <a:lnTo>
                    <a:pt x="1577" y="580"/>
                  </a:lnTo>
                  <a:lnTo>
                    <a:pt x="1590" y="568"/>
                  </a:lnTo>
                  <a:lnTo>
                    <a:pt x="1604" y="553"/>
                  </a:lnTo>
                  <a:lnTo>
                    <a:pt x="1613" y="547"/>
                  </a:lnTo>
                  <a:lnTo>
                    <a:pt x="1624" y="540"/>
                  </a:lnTo>
                  <a:lnTo>
                    <a:pt x="1638" y="534"/>
                  </a:lnTo>
                  <a:lnTo>
                    <a:pt x="1654" y="530"/>
                  </a:lnTo>
                  <a:lnTo>
                    <a:pt x="1673" y="526"/>
                  </a:lnTo>
                  <a:lnTo>
                    <a:pt x="1695" y="524"/>
                  </a:lnTo>
                  <a:lnTo>
                    <a:pt x="1721" y="524"/>
                  </a:lnTo>
                  <a:lnTo>
                    <a:pt x="1753" y="526"/>
                  </a:lnTo>
                  <a:lnTo>
                    <a:pt x="1764" y="527"/>
                  </a:lnTo>
                  <a:lnTo>
                    <a:pt x="1771" y="527"/>
                  </a:lnTo>
                  <a:lnTo>
                    <a:pt x="1773" y="526"/>
                  </a:lnTo>
                  <a:lnTo>
                    <a:pt x="1775" y="525"/>
                  </a:lnTo>
                  <a:lnTo>
                    <a:pt x="1775" y="524"/>
                  </a:lnTo>
                  <a:lnTo>
                    <a:pt x="1776" y="523"/>
                  </a:lnTo>
                  <a:lnTo>
                    <a:pt x="1774" y="515"/>
                  </a:lnTo>
                  <a:lnTo>
                    <a:pt x="1771" y="506"/>
                  </a:lnTo>
                  <a:lnTo>
                    <a:pt x="1771" y="501"/>
                  </a:lnTo>
                  <a:lnTo>
                    <a:pt x="1772" y="497"/>
                  </a:lnTo>
                  <a:lnTo>
                    <a:pt x="1774" y="494"/>
                  </a:lnTo>
                  <a:lnTo>
                    <a:pt x="1776" y="492"/>
                  </a:lnTo>
                  <a:lnTo>
                    <a:pt x="1779" y="490"/>
                  </a:lnTo>
                  <a:lnTo>
                    <a:pt x="1782" y="489"/>
                  </a:lnTo>
                  <a:lnTo>
                    <a:pt x="1793" y="486"/>
                  </a:lnTo>
                  <a:lnTo>
                    <a:pt x="1807" y="484"/>
                  </a:lnTo>
                  <a:lnTo>
                    <a:pt x="1827" y="483"/>
                  </a:lnTo>
                  <a:lnTo>
                    <a:pt x="1852" y="483"/>
                  </a:lnTo>
                  <a:lnTo>
                    <a:pt x="1863" y="483"/>
                  </a:lnTo>
                  <a:lnTo>
                    <a:pt x="1873" y="485"/>
                  </a:lnTo>
                  <a:lnTo>
                    <a:pt x="1884" y="487"/>
                  </a:lnTo>
                  <a:lnTo>
                    <a:pt x="1896" y="490"/>
                  </a:lnTo>
                  <a:lnTo>
                    <a:pt x="1919" y="499"/>
                  </a:lnTo>
                  <a:lnTo>
                    <a:pt x="1943" y="510"/>
                  </a:lnTo>
                  <a:lnTo>
                    <a:pt x="1970" y="524"/>
                  </a:lnTo>
                  <a:lnTo>
                    <a:pt x="1995" y="539"/>
                  </a:lnTo>
                  <a:lnTo>
                    <a:pt x="2021" y="554"/>
                  </a:lnTo>
                  <a:lnTo>
                    <a:pt x="2046" y="570"/>
                  </a:lnTo>
                  <a:lnTo>
                    <a:pt x="2071" y="585"/>
                  </a:lnTo>
                  <a:lnTo>
                    <a:pt x="2097" y="600"/>
                  </a:lnTo>
                  <a:lnTo>
                    <a:pt x="2120" y="613"/>
                  </a:lnTo>
                  <a:lnTo>
                    <a:pt x="2142" y="624"/>
                  </a:lnTo>
                  <a:lnTo>
                    <a:pt x="2152" y="629"/>
                  </a:lnTo>
                  <a:lnTo>
                    <a:pt x="2162" y="634"/>
                  </a:lnTo>
                  <a:lnTo>
                    <a:pt x="2171" y="638"/>
                  </a:lnTo>
                  <a:lnTo>
                    <a:pt x="2180" y="640"/>
                  </a:lnTo>
                  <a:lnTo>
                    <a:pt x="2188" y="642"/>
                  </a:lnTo>
                  <a:lnTo>
                    <a:pt x="2197" y="643"/>
                  </a:lnTo>
                  <a:lnTo>
                    <a:pt x="2203" y="642"/>
                  </a:lnTo>
                  <a:lnTo>
                    <a:pt x="2210" y="641"/>
                  </a:lnTo>
                  <a:lnTo>
                    <a:pt x="2220" y="644"/>
                  </a:lnTo>
                  <a:lnTo>
                    <a:pt x="2246" y="649"/>
                  </a:lnTo>
                  <a:lnTo>
                    <a:pt x="2262" y="650"/>
                  </a:lnTo>
                  <a:lnTo>
                    <a:pt x="2280" y="650"/>
                  </a:lnTo>
                  <a:lnTo>
                    <a:pt x="2289" y="649"/>
                  </a:lnTo>
                  <a:lnTo>
                    <a:pt x="2297" y="647"/>
                  </a:lnTo>
                  <a:lnTo>
                    <a:pt x="2307" y="644"/>
                  </a:lnTo>
                  <a:lnTo>
                    <a:pt x="2315" y="641"/>
                  </a:lnTo>
                  <a:lnTo>
                    <a:pt x="2326" y="635"/>
                  </a:lnTo>
                  <a:lnTo>
                    <a:pt x="2335" y="628"/>
                  </a:lnTo>
                  <a:lnTo>
                    <a:pt x="2340" y="624"/>
                  </a:lnTo>
                  <a:lnTo>
                    <a:pt x="2345" y="622"/>
                  </a:lnTo>
                  <a:lnTo>
                    <a:pt x="2351" y="620"/>
                  </a:lnTo>
                  <a:lnTo>
                    <a:pt x="2356" y="619"/>
                  </a:lnTo>
                  <a:lnTo>
                    <a:pt x="2355" y="634"/>
                  </a:lnTo>
                  <a:lnTo>
                    <a:pt x="2354" y="649"/>
                  </a:lnTo>
                  <a:lnTo>
                    <a:pt x="2352" y="662"/>
                  </a:lnTo>
                  <a:lnTo>
                    <a:pt x="2351" y="667"/>
                  </a:lnTo>
                  <a:lnTo>
                    <a:pt x="2351" y="672"/>
                  </a:lnTo>
                  <a:lnTo>
                    <a:pt x="2350" y="678"/>
                  </a:lnTo>
                  <a:lnTo>
                    <a:pt x="2348" y="684"/>
                  </a:lnTo>
                  <a:lnTo>
                    <a:pt x="2346" y="690"/>
                  </a:lnTo>
                  <a:lnTo>
                    <a:pt x="2341" y="703"/>
                  </a:lnTo>
                  <a:lnTo>
                    <a:pt x="2334" y="716"/>
                  </a:lnTo>
                  <a:lnTo>
                    <a:pt x="2325" y="729"/>
                  </a:lnTo>
                  <a:lnTo>
                    <a:pt x="2315" y="743"/>
                  </a:lnTo>
                  <a:lnTo>
                    <a:pt x="2304" y="756"/>
                  </a:lnTo>
                  <a:lnTo>
                    <a:pt x="2290" y="769"/>
                  </a:lnTo>
                  <a:lnTo>
                    <a:pt x="2277" y="782"/>
                  </a:lnTo>
                  <a:lnTo>
                    <a:pt x="2264" y="793"/>
                  </a:lnTo>
                  <a:lnTo>
                    <a:pt x="2250" y="804"/>
                  </a:lnTo>
                  <a:lnTo>
                    <a:pt x="2236" y="814"/>
                  </a:lnTo>
                  <a:lnTo>
                    <a:pt x="2222" y="823"/>
                  </a:lnTo>
                  <a:lnTo>
                    <a:pt x="2209" y="830"/>
                  </a:lnTo>
                  <a:lnTo>
                    <a:pt x="2196" y="836"/>
                  </a:lnTo>
                  <a:lnTo>
                    <a:pt x="2183" y="840"/>
                  </a:lnTo>
                  <a:lnTo>
                    <a:pt x="2156" y="846"/>
                  </a:lnTo>
                  <a:lnTo>
                    <a:pt x="2136" y="852"/>
                  </a:lnTo>
                  <a:lnTo>
                    <a:pt x="2120" y="857"/>
                  </a:lnTo>
                  <a:lnTo>
                    <a:pt x="2105" y="861"/>
                  </a:lnTo>
                  <a:lnTo>
                    <a:pt x="2092" y="867"/>
                  </a:lnTo>
                  <a:lnTo>
                    <a:pt x="2082" y="873"/>
                  </a:lnTo>
                  <a:lnTo>
                    <a:pt x="2073" y="880"/>
                  </a:lnTo>
                  <a:lnTo>
                    <a:pt x="2066" y="888"/>
                  </a:lnTo>
                  <a:lnTo>
                    <a:pt x="2061" y="897"/>
                  </a:lnTo>
                  <a:lnTo>
                    <a:pt x="2057" y="906"/>
                  </a:lnTo>
                  <a:lnTo>
                    <a:pt x="2054" y="915"/>
                  </a:lnTo>
                  <a:lnTo>
                    <a:pt x="2052" y="924"/>
                  </a:lnTo>
                  <a:lnTo>
                    <a:pt x="2048" y="943"/>
                  </a:lnTo>
                  <a:lnTo>
                    <a:pt x="2045" y="962"/>
                  </a:lnTo>
                  <a:lnTo>
                    <a:pt x="2043" y="971"/>
                  </a:lnTo>
                  <a:lnTo>
                    <a:pt x="2040" y="979"/>
                  </a:lnTo>
                  <a:lnTo>
                    <a:pt x="2036" y="986"/>
                  </a:lnTo>
                  <a:lnTo>
                    <a:pt x="2031" y="992"/>
                  </a:lnTo>
                  <a:lnTo>
                    <a:pt x="2015" y="1008"/>
                  </a:lnTo>
                  <a:lnTo>
                    <a:pt x="2000" y="1021"/>
                  </a:lnTo>
                  <a:lnTo>
                    <a:pt x="1986" y="1033"/>
                  </a:lnTo>
                  <a:lnTo>
                    <a:pt x="1974" y="1044"/>
                  </a:lnTo>
                  <a:lnTo>
                    <a:pt x="1967" y="1049"/>
                  </a:lnTo>
                  <a:lnTo>
                    <a:pt x="1962" y="1056"/>
                  </a:lnTo>
                  <a:lnTo>
                    <a:pt x="1958" y="1062"/>
                  </a:lnTo>
                  <a:lnTo>
                    <a:pt x="1954" y="1069"/>
                  </a:lnTo>
                  <a:lnTo>
                    <a:pt x="1951" y="1078"/>
                  </a:lnTo>
                  <a:lnTo>
                    <a:pt x="1949" y="1087"/>
                  </a:lnTo>
                  <a:lnTo>
                    <a:pt x="1947" y="1097"/>
                  </a:lnTo>
                  <a:lnTo>
                    <a:pt x="1947" y="1108"/>
                  </a:lnTo>
                  <a:lnTo>
                    <a:pt x="1947" y="1119"/>
                  </a:lnTo>
                  <a:lnTo>
                    <a:pt x="1948" y="1131"/>
                  </a:lnTo>
                  <a:lnTo>
                    <a:pt x="1950" y="1143"/>
                  </a:lnTo>
                  <a:lnTo>
                    <a:pt x="1952" y="1154"/>
                  </a:lnTo>
                  <a:lnTo>
                    <a:pt x="1955" y="1176"/>
                  </a:lnTo>
                  <a:lnTo>
                    <a:pt x="1957" y="1197"/>
                  </a:lnTo>
                  <a:lnTo>
                    <a:pt x="1956" y="1210"/>
                  </a:lnTo>
                  <a:lnTo>
                    <a:pt x="1954" y="1220"/>
                  </a:lnTo>
                  <a:lnTo>
                    <a:pt x="1950" y="1229"/>
                  </a:lnTo>
                  <a:lnTo>
                    <a:pt x="1947" y="1238"/>
                  </a:lnTo>
                  <a:lnTo>
                    <a:pt x="1943" y="1245"/>
                  </a:lnTo>
                  <a:lnTo>
                    <a:pt x="1939" y="1253"/>
                  </a:lnTo>
                  <a:lnTo>
                    <a:pt x="1937" y="1261"/>
                  </a:lnTo>
                  <a:lnTo>
                    <a:pt x="1936" y="1270"/>
                  </a:lnTo>
                  <a:lnTo>
                    <a:pt x="1937" y="1280"/>
                  </a:lnTo>
                  <a:lnTo>
                    <a:pt x="1938" y="1289"/>
                  </a:lnTo>
                  <a:lnTo>
                    <a:pt x="1940" y="1299"/>
                  </a:lnTo>
                  <a:lnTo>
                    <a:pt x="1942" y="1309"/>
                  </a:lnTo>
                  <a:lnTo>
                    <a:pt x="1948" y="1327"/>
                  </a:lnTo>
                  <a:lnTo>
                    <a:pt x="1954" y="1345"/>
                  </a:lnTo>
                  <a:lnTo>
                    <a:pt x="1961" y="1364"/>
                  </a:lnTo>
                  <a:lnTo>
                    <a:pt x="1967" y="1384"/>
                  </a:lnTo>
                  <a:lnTo>
                    <a:pt x="1970" y="1394"/>
                  </a:lnTo>
                  <a:lnTo>
                    <a:pt x="1972" y="1405"/>
                  </a:lnTo>
                  <a:lnTo>
                    <a:pt x="1973" y="1417"/>
                  </a:lnTo>
                  <a:lnTo>
                    <a:pt x="1974" y="1428"/>
                  </a:lnTo>
                  <a:lnTo>
                    <a:pt x="1973" y="1439"/>
                  </a:lnTo>
                  <a:lnTo>
                    <a:pt x="1973" y="1449"/>
                  </a:lnTo>
                  <a:lnTo>
                    <a:pt x="1971" y="1459"/>
                  </a:lnTo>
                  <a:lnTo>
                    <a:pt x="1969" y="1468"/>
                  </a:lnTo>
                  <a:lnTo>
                    <a:pt x="1964" y="1484"/>
                  </a:lnTo>
                  <a:lnTo>
                    <a:pt x="1957" y="1498"/>
                  </a:lnTo>
                  <a:lnTo>
                    <a:pt x="1950" y="1511"/>
                  </a:lnTo>
                  <a:lnTo>
                    <a:pt x="1941" y="1524"/>
                  </a:lnTo>
                  <a:lnTo>
                    <a:pt x="1932" y="1535"/>
                  </a:lnTo>
                  <a:lnTo>
                    <a:pt x="1923" y="1546"/>
                  </a:lnTo>
                  <a:lnTo>
                    <a:pt x="1914" y="1557"/>
                  </a:lnTo>
                  <a:lnTo>
                    <a:pt x="1905" y="1568"/>
                  </a:lnTo>
                  <a:lnTo>
                    <a:pt x="1897" y="1580"/>
                  </a:lnTo>
                  <a:lnTo>
                    <a:pt x="1889" y="1593"/>
                  </a:lnTo>
                  <a:lnTo>
                    <a:pt x="1883" y="1607"/>
                  </a:lnTo>
                  <a:lnTo>
                    <a:pt x="1878" y="1624"/>
                  </a:lnTo>
                  <a:lnTo>
                    <a:pt x="1876" y="1633"/>
                  </a:lnTo>
                  <a:lnTo>
                    <a:pt x="1875" y="1643"/>
                  </a:lnTo>
                  <a:lnTo>
                    <a:pt x="1874" y="1653"/>
                  </a:lnTo>
                  <a:lnTo>
                    <a:pt x="1874" y="1664"/>
                  </a:lnTo>
                  <a:lnTo>
                    <a:pt x="1875" y="1685"/>
                  </a:lnTo>
                  <a:lnTo>
                    <a:pt x="1877" y="1703"/>
                  </a:lnTo>
                  <a:lnTo>
                    <a:pt x="1882" y="1720"/>
                  </a:lnTo>
                  <a:lnTo>
                    <a:pt x="1887" y="1734"/>
                  </a:lnTo>
                  <a:lnTo>
                    <a:pt x="1893" y="1747"/>
                  </a:lnTo>
                  <a:lnTo>
                    <a:pt x="1900" y="1758"/>
                  </a:lnTo>
                  <a:lnTo>
                    <a:pt x="1908" y="1768"/>
                  </a:lnTo>
                  <a:lnTo>
                    <a:pt x="1915" y="1777"/>
                  </a:lnTo>
                  <a:lnTo>
                    <a:pt x="1931" y="1794"/>
                  </a:lnTo>
                  <a:lnTo>
                    <a:pt x="1944" y="1811"/>
                  </a:lnTo>
                  <a:lnTo>
                    <a:pt x="1949" y="1821"/>
                  </a:lnTo>
                  <a:lnTo>
                    <a:pt x="1953" y="1832"/>
                  </a:lnTo>
                  <a:lnTo>
                    <a:pt x="1956" y="1844"/>
                  </a:lnTo>
                  <a:lnTo>
                    <a:pt x="1957" y="1858"/>
                  </a:lnTo>
                  <a:lnTo>
                    <a:pt x="1957" y="1877"/>
                  </a:lnTo>
                  <a:lnTo>
                    <a:pt x="1956" y="1894"/>
                  </a:lnTo>
                  <a:lnTo>
                    <a:pt x="1954" y="1910"/>
                  </a:lnTo>
                  <a:lnTo>
                    <a:pt x="1951" y="1924"/>
                  </a:lnTo>
                  <a:lnTo>
                    <a:pt x="1947" y="1937"/>
                  </a:lnTo>
                  <a:lnTo>
                    <a:pt x="1943" y="1949"/>
                  </a:lnTo>
                  <a:lnTo>
                    <a:pt x="1936" y="1959"/>
                  </a:lnTo>
                  <a:lnTo>
                    <a:pt x="1929" y="1969"/>
                  </a:lnTo>
                  <a:lnTo>
                    <a:pt x="1920" y="1976"/>
                  </a:lnTo>
                  <a:lnTo>
                    <a:pt x="1910" y="1983"/>
                  </a:lnTo>
                  <a:lnTo>
                    <a:pt x="1898" y="1988"/>
                  </a:lnTo>
                  <a:lnTo>
                    <a:pt x="1885" y="1993"/>
                  </a:lnTo>
                  <a:lnTo>
                    <a:pt x="1869" y="1996"/>
                  </a:lnTo>
                  <a:lnTo>
                    <a:pt x="1851" y="1998"/>
                  </a:lnTo>
                  <a:lnTo>
                    <a:pt x="1832" y="1999"/>
                  </a:lnTo>
                  <a:lnTo>
                    <a:pt x="1810" y="2000"/>
                  </a:lnTo>
                  <a:lnTo>
                    <a:pt x="1799" y="1999"/>
                  </a:lnTo>
                  <a:lnTo>
                    <a:pt x="1787" y="1998"/>
                  </a:lnTo>
                  <a:lnTo>
                    <a:pt x="1774" y="1997"/>
                  </a:lnTo>
                  <a:lnTo>
                    <a:pt x="1760" y="1994"/>
                  </a:lnTo>
                  <a:lnTo>
                    <a:pt x="1730" y="1988"/>
                  </a:lnTo>
                  <a:lnTo>
                    <a:pt x="1700" y="1982"/>
                  </a:lnTo>
                  <a:lnTo>
                    <a:pt x="1670" y="1975"/>
                  </a:lnTo>
                  <a:lnTo>
                    <a:pt x="1641" y="1969"/>
                  </a:lnTo>
                  <a:lnTo>
                    <a:pt x="1626" y="1967"/>
                  </a:lnTo>
                  <a:lnTo>
                    <a:pt x="1613" y="1964"/>
                  </a:lnTo>
                  <a:lnTo>
                    <a:pt x="1601" y="1963"/>
                  </a:lnTo>
                  <a:lnTo>
                    <a:pt x="1590" y="1962"/>
                  </a:lnTo>
                  <a:lnTo>
                    <a:pt x="1578" y="1963"/>
                  </a:lnTo>
                  <a:lnTo>
                    <a:pt x="1566" y="1965"/>
                  </a:lnTo>
                  <a:lnTo>
                    <a:pt x="1556" y="1970"/>
                  </a:lnTo>
                  <a:lnTo>
                    <a:pt x="1546" y="1975"/>
                  </a:lnTo>
                  <a:lnTo>
                    <a:pt x="1536" y="1980"/>
                  </a:lnTo>
                  <a:lnTo>
                    <a:pt x="1528" y="1987"/>
                  </a:lnTo>
                  <a:lnTo>
                    <a:pt x="1519" y="1994"/>
                  </a:lnTo>
                  <a:lnTo>
                    <a:pt x="1511" y="2001"/>
                  </a:lnTo>
                  <a:lnTo>
                    <a:pt x="1485" y="2034"/>
                  </a:lnTo>
                  <a:lnTo>
                    <a:pt x="1464" y="2062"/>
                  </a:lnTo>
                  <a:lnTo>
                    <a:pt x="1450" y="2076"/>
                  </a:lnTo>
                  <a:lnTo>
                    <a:pt x="1435" y="2092"/>
                  </a:lnTo>
                  <a:lnTo>
                    <a:pt x="1419" y="2106"/>
                  </a:lnTo>
                  <a:lnTo>
                    <a:pt x="1402" y="2119"/>
                  </a:lnTo>
                  <a:lnTo>
                    <a:pt x="1385" y="2131"/>
                  </a:lnTo>
                  <a:lnTo>
                    <a:pt x="1368" y="2141"/>
                  </a:lnTo>
                  <a:lnTo>
                    <a:pt x="1359" y="2145"/>
                  </a:lnTo>
                  <a:lnTo>
                    <a:pt x="1351" y="2148"/>
                  </a:lnTo>
                  <a:lnTo>
                    <a:pt x="1342" y="2150"/>
                  </a:lnTo>
                  <a:lnTo>
                    <a:pt x="1333" y="2152"/>
                  </a:lnTo>
                  <a:lnTo>
                    <a:pt x="1315" y="2155"/>
                  </a:lnTo>
                  <a:lnTo>
                    <a:pt x="1299" y="2159"/>
                  </a:lnTo>
                  <a:lnTo>
                    <a:pt x="1286" y="2164"/>
                  </a:lnTo>
                  <a:lnTo>
                    <a:pt x="1275" y="2170"/>
                  </a:lnTo>
                  <a:lnTo>
                    <a:pt x="1266" y="2176"/>
                  </a:lnTo>
                  <a:lnTo>
                    <a:pt x="1258" y="2182"/>
                  </a:lnTo>
                  <a:lnTo>
                    <a:pt x="1251" y="2188"/>
                  </a:lnTo>
                  <a:lnTo>
                    <a:pt x="1244" y="2195"/>
                  </a:lnTo>
                  <a:lnTo>
                    <a:pt x="1237" y="2201"/>
                  </a:lnTo>
                  <a:lnTo>
                    <a:pt x="1230" y="2207"/>
                  </a:lnTo>
                  <a:lnTo>
                    <a:pt x="1222" y="2212"/>
                  </a:lnTo>
                  <a:lnTo>
                    <a:pt x="1212" y="2216"/>
                  </a:lnTo>
                  <a:lnTo>
                    <a:pt x="1201" y="2220"/>
                  </a:lnTo>
                  <a:lnTo>
                    <a:pt x="1188" y="2223"/>
                  </a:lnTo>
                  <a:lnTo>
                    <a:pt x="1172" y="2225"/>
                  </a:lnTo>
                  <a:lnTo>
                    <a:pt x="1154" y="2226"/>
                  </a:lnTo>
                  <a:lnTo>
                    <a:pt x="1140" y="2226"/>
                  </a:lnTo>
                  <a:lnTo>
                    <a:pt x="1127" y="2227"/>
                  </a:lnTo>
                  <a:lnTo>
                    <a:pt x="1115" y="2229"/>
                  </a:lnTo>
                  <a:lnTo>
                    <a:pt x="1104" y="2232"/>
                  </a:lnTo>
                  <a:lnTo>
                    <a:pt x="1093" y="2235"/>
                  </a:lnTo>
                  <a:lnTo>
                    <a:pt x="1084" y="2239"/>
                  </a:lnTo>
                  <a:lnTo>
                    <a:pt x="1074" y="2244"/>
                  </a:lnTo>
                  <a:lnTo>
                    <a:pt x="1066" y="2249"/>
                  </a:lnTo>
                  <a:lnTo>
                    <a:pt x="1059" y="2255"/>
                  </a:lnTo>
                  <a:lnTo>
                    <a:pt x="1052" y="2261"/>
                  </a:lnTo>
                  <a:lnTo>
                    <a:pt x="1046" y="2268"/>
                  </a:lnTo>
                  <a:lnTo>
                    <a:pt x="1041" y="2275"/>
                  </a:lnTo>
                  <a:lnTo>
                    <a:pt x="1036" y="2282"/>
                  </a:lnTo>
                  <a:lnTo>
                    <a:pt x="1032" y="2290"/>
                  </a:lnTo>
                  <a:lnTo>
                    <a:pt x="1028" y="2297"/>
                  </a:lnTo>
                  <a:lnTo>
                    <a:pt x="1025" y="2306"/>
                  </a:lnTo>
                  <a:lnTo>
                    <a:pt x="1019" y="2323"/>
                  </a:lnTo>
                  <a:lnTo>
                    <a:pt x="1015" y="2340"/>
                  </a:lnTo>
                  <a:lnTo>
                    <a:pt x="1011" y="2357"/>
                  </a:lnTo>
                  <a:lnTo>
                    <a:pt x="1009" y="2374"/>
                  </a:lnTo>
                  <a:lnTo>
                    <a:pt x="1006" y="2389"/>
                  </a:lnTo>
                  <a:lnTo>
                    <a:pt x="1004" y="2404"/>
                  </a:lnTo>
                  <a:lnTo>
                    <a:pt x="1001" y="2419"/>
                  </a:lnTo>
                  <a:lnTo>
                    <a:pt x="997" y="2430"/>
                  </a:lnTo>
                  <a:lnTo>
                    <a:pt x="992" y="2442"/>
                  </a:lnTo>
                  <a:lnTo>
                    <a:pt x="987" y="2453"/>
                  </a:lnTo>
                  <a:lnTo>
                    <a:pt x="982" y="2462"/>
                  </a:lnTo>
                  <a:lnTo>
                    <a:pt x="977" y="2471"/>
                  </a:lnTo>
                  <a:lnTo>
                    <a:pt x="966" y="2485"/>
                  </a:lnTo>
                  <a:lnTo>
                    <a:pt x="957" y="2499"/>
                  </a:lnTo>
                  <a:lnTo>
                    <a:pt x="948" y="2512"/>
                  </a:lnTo>
                  <a:lnTo>
                    <a:pt x="940" y="2529"/>
                  </a:lnTo>
                  <a:lnTo>
                    <a:pt x="937" y="2538"/>
                  </a:lnTo>
                  <a:lnTo>
                    <a:pt x="934" y="2548"/>
                  </a:lnTo>
                  <a:lnTo>
                    <a:pt x="931" y="2559"/>
                  </a:lnTo>
                  <a:lnTo>
                    <a:pt x="929" y="2572"/>
                  </a:lnTo>
                  <a:lnTo>
                    <a:pt x="927" y="2586"/>
                  </a:lnTo>
                  <a:lnTo>
                    <a:pt x="923" y="2598"/>
                  </a:lnTo>
                  <a:lnTo>
                    <a:pt x="919" y="2608"/>
                  </a:lnTo>
                  <a:lnTo>
                    <a:pt x="913" y="2617"/>
                  </a:lnTo>
                  <a:lnTo>
                    <a:pt x="906" y="2624"/>
                  </a:lnTo>
                  <a:lnTo>
                    <a:pt x="899" y="2630"/>
                  </a:lnTo>
                  <a:lnTo>
                    <a:pt x="891" y="2637"/>
                  </a:lnTo>
                  <a:lnTo>
                    <a:pt x="884" y="2642"/>
                  </a:lnTo>
                  <a:lnTo>
                    <a:pt x="876" y="2647"/>
                  </a:lnTo>
                  <a:lnTo>
                    <a:pt x="869" y="2652"/>
                  </a:lnTo>
                  <a:lnTo>
                    <a:pt x="863" y="2657"/>
                  </a:lnTo>
                  <a:lnTo>
                    <a:pt x="858" y="2663"/>
                  </a:lnTo>
                  <a:lnTo>
                    <a:pt x="853" y="2671"/>
                  </a:lnTo>
                  <a:lnTo>
                    <a:pt x="850" y="2680"/>
                  </a:lnTo>
                  <a:lnTo>
                    <a:pt x="849" y="2690"/>
                  </a:lnTo>
                  <a:lnTo>
                    <a:pt x="850" y="2703"/>
                  </a:lnTo>
                  <a:lnTo>
                    <a:pt x="848" y="2720"/>
                  </a:lnTo>
                  <a:lnTo>
                    <a:pt x="849" y="2736"/>
                  </a:lnTo>
                  <a:lnTo>
                    <a:pt x="850" y="2752"/>
                  </a:lnTo>
                  <a:lnTo>
                    <a:pt x="852" y="2766"/>
                  </a:lnTo>
                  <a:lnTo>
                    <a:pt x="855" y="2779"/>
                  </a:lnTo>
                  <a:lnTo>
                    <a:pt x="860" y="2792"/>
                  </a:lnTo>
                  <a:lnTo>
                    <a:pt x="864" y="2803"/>
                  </a:lnTo>
                  <a:lnTo>
                    <a:pt x="868" y="2814"/>
                  </a:lnTo>
                  <a:lnTo>
                    <a:pt x="878" y="2835"/>
                  </a:lnTo>
                  <a:lnTo>
                    <a:pt x="887" y="2853"/>
                  </a:lnTo>
                  <a:lnTo>
                    <a:pt x="890" y="2863"/>
                  </a:lnTo>
                  <a:lnTo>
                    <a:pt x="894" y="2871"/>
                  </a:lnTo>
                  <a:lnTo>
                    <a:pt x="896" y="2879"/>
                  </a:lnTo>
                  <a:lnTo>
                    <a:pt x="898" y="2887"/>
                  </a:lnTo>
                  <a:lnTo>
                    <a:pt x="882" y="3049"/>
                  </a:lnTo>
                  <a:lnTo>
                    <a:pt x="883" y="3058"/>
                  </a:lnTo>
                  <a:lnTo>
                    <a:pt x="883" y="3067"/>
                  </a:lnTo>
                  <a:lnTo>
                    <a:pt x="881" y="3076"/>
                  </a:lnTo>
                  <a:lnTo>
                    <a:pt x="879" y="3085"/>
                  </a:lnTo>
                  <a:lnTo>
                    <a:pt x="875" y="3093"/>
                  </a:lnTo>
                  <a:lnTo>
                    <a:pt x="871" y="3100"/>
                  </a:lnTo>
                  <a:lnTo>
                    <a:pt x="866" y="3107"/>
                  </a:lnTo>
                  <a:lnTo>
                    <a:pt x="860" y="3114"/>
                  </a:lnTo>
                  <a:lnTo>
                    <a:pt x="848" y="3128"/>
                  </a:lnTo>
                  <a:lnTo>
                    <a:pt x="836" y="3143"/>
                  </a:lnTo>
                  <a:lnTo>
                    <a:pt x="831" y="3150"/>
                  </a:lnTo>
                  <a:lnTo>
                    <a:pt x="826" y="3158"/>
                  </a:lnTo>
                  <a:lnTo>
                    <a:pt x="822" y="3166"/>
                  </a:lnTo>
                  <a:lnTo>
                    <a:pt x="819" y="317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20" name="Freeform 24"/>
            <p:cNvSpPr>
              <a:spLocks/>
            </p:cNvSpPr>
            <p:nvPr/>
          </p:nvSpPr>
          <p:spPr bwMode="auto">
            <a:xfrm>
              <a:off x="5522913" y="1862138"/>
              <a:ext cx="850900" cy="1266825"/>
            </a:xfrm>
            <a:custGeom>
              <a:avLst/>
              <a:gdLst>
                <a:gd name="T0" fmla="*/ 1713 w 1973"/>
                <a:gd name="T1" fmla="*/ 148 h 2776"/>
                <a:gd name="T2" fmla="*/ 1664 w 1973"/>
                <a:gd name="T3" fmla="*/ 205 h 2776"/>
                <a:gd name="T4" fmla="*/ 1691 w 1973"/>
                <a:gd name="T5" fmla="*/ 265 h 2776"/>
                <a:gd name="T6" fmla="*/ 1711 w 1973"/>
                <a:gd name="T7" fmla="*/ 385 h 2776"/>
                <a:gd name="T8" fmla="*/ 1767 w 1973"/>
                <a:gd name="T9" fmla="*/ 555 h 2776"/>
                <a:gd name="T10" fmla="*/ 1736 w 1973"/>
                <a:gd name="T11" fmla="*/ 678 h 2776"/>
                <a:gd name="T12" fmla="*/ 1776 w 1973"/>
                <a:gd name="T13" fmla="*/ 815 h 2776"/>
                <a:gd name="T14" fmla="*/ 1764 w 1973"/>
                <a:gd name="T15" fmla="*/ 1008 h 2776"/>
                <a:gd name="T16" fmla="*/ 1831 w 1973"/>
                <a:gd name="T17" fmla="*/ 1109 h 2776"/>
                <a:gd name="T18" fmla="*/ 1863 w 1973"/>
                <a:gd name="T19" fmla="*/ 1290 h 2776"/>
                <a:gd name="T20" fmla="*/ 1915 w 1973"/>
                <a:gd name="T21" fmla="*/ 1365 h 2776"/>
                <a:gd name="T22" fmla="*/ 1973 w 1973"/>
                <a:gd name="T23" fmla="*/ 1439 h 2776"/>
                <a:gd name="T24" fmla="*/ 1922 w 1973"/>
                <a:gd name="T25" fmla="*/ 1542 h 2776"/>
                <a:gd name="T26" fmla="*/ 1882 w 1973"/>
                <a:gd name="T27" fmla="*/ 1639 h 2776"/>
                <a:gd name="T28" fmla="*/ 1905 w 1973"/>
                <a:gd name="T29" fmla="*/ 1780 h 2776"/>
                <a:gd name="T30" fmla="*/ 1911 w 1973"/>
                <a:gd name="T31" fmla="*/ 1893 h 2776"/>
                <a:gd name="T32" fmla="*/ 1760 w 1973"/>
                <a:gd name="T33" fmla="*/ 1986 h 2776"/>
                <a:gd name="T34" fmla="*/ 1646 w 1973"/>
                <a:gd name="T35" fmla="*/ 2066 h 2776"/>
                <a:gd name="T36" fmla="*/ 1569 w 1973"/>
                <a:gd name="T37" fmla="*/ 2152 h 2776"/>
                <a:gd name="T38" fmla="*/ 1485 w 1973"/>
                <a:gd name="T39" fmla="*/ 2221 h 2776"/>
                <a:gd name="T40" fmla="*/ 1385 w 1973"/>
                <a:gd name="T41" fmla="*/ 2257 h 2776"/>
                <a:gd name="T42" fmla="*/ 1201 w 1973"/>
                <a:gd name="T43" fmla="*/ 2338 h 2776"/>
                <a:gd name="T44" fmla="*/ 1067 w 1973"/>
                <a:gd name="T45" fmla="*/ 2317 h 2776"/>
                <a:gd name="T46" fmla="*/ 961 w 1973"/>
                <a:gd name="T47" fmla="*/ 2293 h 2776"/>
                <a:gd name="T48" fmla="*/ 892 w 1973"/>
                <a:gd name="T49" fmla="*/ 2263 h 2776"/>
                <a:gd name="T50" fmla="*/ 769 w 1973"/>
                <a:gd name="T51" fmla="*/ 2295 h 2776"/>
                <a:gd name="T52" fmla="*/ 797 w 1973"/>
                <a:gd name="T53" fmla="*/ 2362 h 2776"/>
                <a:gd name="T54" fmla="*/ 774 w 1973"/>
                <a:gd name="T55" fmla="*/ 2561 h 2776"/>
                <a:gd name="T56" fmla="*/ 641 w 1973"/>
                <a:gd name="T57" fmla="*/ 2697 h 2776"/>
                <a:gd name="T58" fmla="*/ 541 w 1973"/>
                <a:gd name="T59" fmla="*/ 2698 h 2776"/>
                <a:gd name="T60" fmla="*/ 455 w 1973"/>
                <a:gd name="T61" fmla="*/ 2745 h 2776"/>
                <a:gd name="T62" fmla="*/ 352 w 1973"/>
                <a:gd name="T63" fmla="*/ 2776 h 2776"/>
                <a:gd name="T64" fmla="*/ 238 w 1973"/>
                <a:gd name="T65" fmla="*/ 2734 h 2776"/>
                <a:gd name="T66" fmla="*/ 186 w 1973"/>
                <a:gd name="T67" fmla="*/ 2637 h 2776"/>
                <a:gd name="T68" fmla="*/ 95 w 1973"/>
                <a:gd name="T69" fmla="*/ 2578 h 2776"/>
                <a:gd name="T70" fmla="*/ 3 w 1973"/>
                <a:gd name="T71" fmla="*/ 2547 h 2776"/>
                <a:gd name="T72" fmla="*/ 64 w 1973"/>
                <a:gd name="T73" fmla="*/ 2448 h 2776"/>
                <a:gd name="T74" fmla="*/ 41 w 1973"/>
                <a:gd name="T75" fmla="*/ 2173 h 2776"/>
                <a:gd name="T76" fmla="*/ 44 w 1973"/>
                <a:gd name="T77" fmla="*/ 2038 h 2776"/>
                <a:gd name="T78" fmla="*/ 110 w 1973"/>
                <a:gd name="T79" fmla="*/ 1953 h 2776"/>
                <a:gd name="T80" fmla="*/ 173 w 1973"/>
                <a:gd name="T81" fmla="*/ 1823 h 2776"/>
                <a:gd name="T82" fmla="*/ 213 w 1973"/>
                <a:gd name="T83" fmla="*/ 1671 h 2776"/>
                <a:gd name="T84" fmla="*/ 296 w 1973"/>
                <a:gd name="T85" fmla="*/ 1610 h 2776"/>
                <a:gd name="T86" fmla="*/ 425 w 1973"/>
                <a:gd name="T87" fmla="*/ 1576 h 2776"/>
                <a:gd name="T88" fmla="*/ 540 w 1973"/>
                <a:gd name="T89" fmla="*/ 1526 h 2776"/>
                <a:gd name="T90" fmla="*/ 709 w 1973"/>
                <a:gd name="T91" fmla="*/ 1368 h 2776"/>
                <a:gd name="T92" fmla="*/ 851 w 1973"/>
                <a:gd name="T93" fmla="*/ 1356 h 2776"/>
                <a:gd name="T94" fmla="*/ 1066 w 1973"/>
                <a:gd name="T95" fmla="*/ 1374 h 2776"/>
                <a:gd name="T96" fmla="*/ 1138 w 1973"/>
                <a:gd name="T97" fmla="*/ 1258 h 2776"/>
                <a:gd name="T98" fmla="*/ 1068 w 1973"/>
                <a:gd name="T99" fmla="*/ 1115 h 2776"/>
                <a:gd name="T100" fmla="*/ 1078 w 1973"/>
                <a:gd name="T101" fmla="*/ 961 h 2776"/>
                <a:gd name="T102" fmla="*/ 1154 w 1973"/>
                <a:gd name="T103" fmla="*/ 830 h 2776"/>
                <a:gd name="T104" fmla="*/ 1121 w 1973"/>
                <a:gd name="T105" fmla="*/ 680 h 2776"/>
                <a:gd name="T106" fmla="*/ 1138 w 1973"/>
                <a:gd name="T107" fmla="*/ 578 h 2776"/>
                <a:gd name="T108" fmla="*/ 1139 w 1973"/>
                <a:gd name="T109" fmla="*/ 443 h 2776"/>
                <a:gd name="T110" fmla="*/ 1226 w 1973"/>
                <a:gd name="T111" fmla="*/ 343 h 2776"/>
                <a:gd name="T112" fmla="*/ 1301 w 1973"/>
                <a:gd name="T113" fmla="*/ 238 h 2776"/>
                <a:gd name="T114" fmla="*/ 1471 w 1973"/>
                <a:gd name="T115" fmla="*/ 150 h 2776"/>
                <a:gd name="T116" fmla="*/ 1533 w 1973"/>
                <a:gd name="T117" fmla="*/ 43 h 2776"/>
                <a:gd name="T118" fmla="*/ 1565 w 1973"/>
                <a:gd name="T119" fmla="*/ 25 h 2776"/>
                <a:gd name="T120" fmla="*/ 1644 w 1973"/>
                <a:gd name="T121" fmla="*/ 66 h 2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73" h="2776">
                  <a:moveTo>
                    <a:pt x="1753" y="64"/>
                  </a:moveTo>
                  <a:lnTo>
                    <a:pt x="1747" y="70"/>
                  </a:lnTo>
                  <a:lnTo>
                    <a:pt x="1743" y="76"/>
                  </a:lnTo>
                  <a:lnTo>
                    <a:pt x="1740" y="83"/>
                  </a:lnTo>
                  <a:lnTo>
                    <a:pt x="1737" y="89"/>
                  </a:lnTo>
                  <a:lnTo>
                    <a:pt x="1732" y="104"/>
                  </a:lnTo>
                  <a:lnTo>
                    <a:pt x="1728" y="118"/>
                  </a:lnTo>
                  <a:lnTo>
                    <a:pt x="1725" y="126"/>
                  </a:lnTo>
                  <a:lnTo>
                    <a:pt x="1722" y="134"/>
                  </a:lnTo>
                  <a:lnTo>
                    <a:pt x="1718" y="141"/>
                  </a:lnTo>
                  <a:lnTo>
                    <a:pt x="1713" y="148"/>
                  </a:lnTo>
                  <a:lnTo>
                    <a:pt x="1707" y="155"/>
                  </a:lnTo>
                  <a:lnTo>
                    <a:pt x="1698" y="161"/>
                  </a:lnTo>
                  <a:lnTo>
                    <a:pt x="1689" y="168"/>
                  </a:lnTo>
                  <a:lnTo>
                    <a:pt x="1679" y="174"/>
                  </a:lnTo>
                  <a:lnTo>
                    <a:pt x="1672" y="179"/>
                  </a:lnTo>
                  <a:lnTo>
                    <a:pt x="1667" y="183"/>
                  </a:lnTo>
                  <a:lnTo>
                    <a:pt x="1663" y="188"/>
                  </a:lnTo>
                  <a:lnTo>
                    <a:pt x="1662" y="192"/>
                  </a:lnTo>
                  <a:lnTo>
                    <a:pt x="1661" y="197"/>
                  </a:lnTo>
                  <a:lnTo>
                    <a:pt x="1662" y="201"/>
                  </a:lnTo>
                  <a:lnTo>
                    <a:pt x="1664" y="205"/>
                  </a:lnTo>
                  <a:lnTo>
                    <a:pt x="1668" y="209"/>
                  </a:lnTo>
                  <a:lnTo>
                    <a:pt x="1677" y="216"/>
                  </a:lnTo>
                  <a:lnTo>
                    <a:pt x="1688" y="223"/>
                  </a:lnTo>
                  <a:lnTo>
                    <a:pt x="1701" y="230"/>
                  </a:lnTo>
                  <a:lnTo>
                    <a:pt x="1716" y="237"/>
                  </a:lnTo>
                  <a:lnTo>
                    <a:pt x="1715" y="242"/>
                  </a:lnTo>
                  <a:lnTo>
                    <a:pt x="1713" y="246"/>
                  </a:lnTo>
                  <a:lnTo>
                    <a:pt x="1710" y="250"/>
                  </a:lnTo>
                  <a:lnTo>
                    <a:pt x="1707" y="253"/>
                  </a:lnTo>
                  <a:lnTo>
                    <a:pt x="1699" y="260"/>
                  </a:lnTo>
                  <a:lnTo>
                    <a:pt x="1691" y="265"/>
                  </a:lnTo>
                  <a:lnTo>
                    <a:pt x="1684" y="270"/>
                  </a:lnTo>
                  <a:lnTo>
                    <a:pt x="1679" y="276"/>
                  </a:lnTo>
                  <a:lnTo>
                    <a:pt x="1678" y="279"/>
                  </a:lnTo>
                  <a:lnTo>
                    <a:pt x="1677" y="282"/>
                  </a:lnTo>
                  <a:lnTo>
                    <a:pt x="1677" y="285"/>
                  </a:lnTo>
                  <a:lnTo>
                    <a:pt x="1679" y="289"/>
                  </a:lnTo>
                  <a:lnTo>
                    <a:pt x="1687" y="308"/>
                  </a:lnTo>
                  <a:lnTo>
                    <a:pt x="1694" y="327"/>
                  </a:lnTo>
                  <a:lnTo>
                    <a:pt x="1700" y="347"/>
                  </a:lnTo>
                  <a:lnTo>
                    <a:pt x="1706" y="366"/>
                  </a:lnTo>
                  <a:lnTo>
                    <a:pt x="1711" y="385"/>
                  </a:lnTo>
                  <a:lnTo>
                    <a:pt x="1716" y="405"/>
                  </a:lnTo>
                  <a:lnTo>
                    <a:pt x="1723" y="425"/>
                  </a:lnTo>
                  <a:lnTo>
                    <a:pt x="1732" y="446"/>
                  </a:lnTo>
                  <a:lnTo>
                    <a:pt x="1742" y="464"/>
                  </a:lnTo>
                  <a:lnTo>
                    <a:pt x="1754" y="487"/>
                  </a:lnTo>
                  <a:lnTo>
                    <a:pt x="1759" y="500"/>
                  </a:lnTo>
                  <a:lnTo>
                    <a:pt x="1764" y="513"/>
                  </a:lnTo>
                  <a:lnTo>
                    <a:pt x="1767" y="525"/>
                  </a:lnTo>
                  <a:lnTo>
                    <a:pt x="1768" y="536"/>
                  </a:lnTo>
                  <a:lnTo>
                    <a:pt x="1768" y="546"/>
                  </a:lnTo>
                  <a:lnTo>
                    <a:pt x="1767" y="555"/>
                  </a:lnTo>
                  <a:lnTo>
                    <a:pt x="1765" y="563"/>
                  </a:lnTo>
                  <a:lnTo>
                    <a:pt x="1763" y="571"/>
                  </a:lnTo>
                  <a:lnTo>
                    <a:pt x="1758" y="584"/>
                  </a:lnTo>
                  <a:lnTo>
                    <a:pt x="1753" y="596"/>
                  </a:lnTo>
                  <a:lnTo>
                    <a:pt x="1747" y="608"/>
                  </a:lnTo>
                  <a:lnTo>
                    <a:pt x="1742" y="621"/>
                  </a:lnTo>
                  <a:lnTo>
                    <a:pt x="1740" y="629"/>
                  </a:lnTo>
                  <a:lnTo>
                    <a:pt x="1738" y="637"/>
                  </a:lnTo>
                  <a:lnTo>
                    <a:pt x="1737" y="646"/>
                  </a:lnTo>
                  <a:lnTo>
                    <a:pt x="1737" y="656"/>
                  </a:lnTo>
                  <a:lnTo>
                    <a:pt x="1736" y="678"/>
                  </a:lnTo>
                  <a:lnTo>
                    <a:pt x="1736" y="698"/>
                  </a:lnTo>
                  <a:lnTo>
                    <a:pt x="1737" y="714"/>
                  </a:lnTo>
                  <a:lnTo>
                    <a:pt x="1739" y="727"/>
                  </a:lnTo>
                  <a:lnTo>
                    <a:pt x="1742" y="739"/>
                  </a:lnTo>
                  <a:lnTo>
                    <a:pt x="1745" y="749"/>
                  </a:lnTo>
                  <a:lnTo>
                    <a:pt x="1749" y="758"/>
                  </a:lnTo>
                  <a:lnTo>
                    <a:pt x="1754" y="766"/>
                  </a:lnTo>
                  <a:lnTo>
                    <a:pt x="1763" y="780"/>
                  </a:lnTo>
                  <a:lnTo>
                    <a:pt x="1771" y="796"/>
                  </a:lnTo>
                  <a:lnTo>
                    <a:pt x="1774" y="805"/>
                  </a:lnTo>
                  <a:lnTo>
                    <a:pt x="1776" y="815"/>
                  </a:lnTo>
                  <a:lnTo>
                    <a:pt x="1778" y="827"/>
                  </a:lnTo>
                  <a:lnTo>
                    <a:pt x="1779" y="840"/>
                  </a:lnTo>
                  <a:lnTo>
                    <a:pt x="1776" y="858"/>
                  </a:lnTo>
                  <a:lnTo>
                    <a:pt x="1774" y="878"/>
                  </a:lnTo>
                  <a:lnTo>
                    <a:pt x="1771" y="898"/>
                  </a:lnTo>
                  <a:lnTo>
                    <a:pt x="1769" y="919"/>
                  </a:lnTo>
                  <a:lnTo>
                    <a:pt x="1766" y="940"/>
                  </a:lnTo>
                  <a:lnTo>
                    <a:pt x="1765" y="960"/>
                  </a:lnTo>
                  <a:lnTo>
                    <a:pt x="1763" y="979"/>
                  </a:lnTo>
                  <a:lnTo>
                    <a:pt x="1763" y="997"/>
                  </a:lnTo>
                  <a:lnTo>
                    <a:pt x="1764" y="1008"/>
                  </a:lnTo>
                  <a:lnTo>
                    <a:pt x="1766" y="1019"/>
                  </a:lnTo>
                  <a:lnTo>
                    <a:pt x="1769" y="1029"/>
                  </a:lnTo>
                  <a:lnTo>
                    <a:pt x="1773" y="1037"/>
                  </a:lnTo>
                  <a:lnTo>
                    <a:pt x="1778" y="1045"/>
                  </a:lnTo>
                  <a:lnTo>
                    <a:pt x="1783" y="1052"/>
                  </a:lnTo>
                  <a:lnTo>
                    <a:pt x="1789" y="1059"/>
                  </a:lnTo>
                  <a:lnTo>
                    <a:pt x="1795" y="1065"/>
                  </a:lnTo>
                  <a:lnTo>
                    <a:pt x="1808" y="1078"/>
                  </a:lnTo>
                  <a:lnTo>
                    <a:pt x="1821" y="1093"/>
                  </a:lnTo>
                  <a:lnTo>
                    <a:pt x="1826" y="1100"/>
                  </a:lnTo>
                  <a:lnTo>
                    <a:pt x="1831" y="1109"/>
                  </a:lnTo>
                  <a:lnTo>
                    <a:pt x="1834" y="1118"/>
                  </a:lnTo>
                  <a:lnTo>
                    <a:pt x="1837" y="1129"/>
                  </a:lnTo>
                  <a:lnTo>
                    <a:pt x="1839" y="1151"/>
                  </a:lnTo>
                  <a:lnTo>
                    <a:pt x="1842" y="1171"/>
                  </a:lnTo>
                  <a:lnTo>
                    <a:pt x="1844" y="1189"/>
                  </a:lnTo>
                  <a:lnTo>
                    <a:pt x="1848" y="1207"/>
                  </a:lnTo>
                  <a:lnTo>
                    <a:pt x="1851" y="1224"/>
                  </a:lnTo>
                  <a:lnTo>
                    <a:pt x="1855" y="1242"/>
                  </a:lnTo>
                  <a:lnTo>
                    <a:pt x="1859" y="1261"/>
                  </a:lnTo>
                  <a:lnTo>
                    <a:pt x="1863" y="1281"/>
                  </a:lnTo>
                  <a:lnTo>
                    <a:pt x="1863" y="1290"/>
                  </a:lnTo>
                  <a:lnTo>
                    <a:pt x="1863" y="1299"/>
                  </a:lnTo>
                  <a:lnTo>
                    <a:pt x="1864" y="1307"/>
                  </a:lnTo>
                  <a:lnTo>
                    <a:pt x="1866" y="1314"/>
                  </a:lnTo>
                  <a:lnTo>
                    <a:pt x="1868" y="1320"/>
                  </a:lnTo>
                  <a:lnTo>
                    <a:pt x="1871" y="1326"/>
                  </a:lnTo>
                  <a:lnTo>
                    <a:pt x="1874" y="1331"/>
                  </a:lnTo>
                  <a:lnTo>
                    <a:pt x="1878" y="1336"/>
                  </a:lnTo>
                  <a:lnTo>
                    <a:pt x="1886" y="1345"/>
                  </a:lnTo>
                  <a:lnTo>
                    <a:pt x="1895" y="1353"/>
                  </a:lnTo>
                  <a:lnTo>
                    <a:pt x="1905" y="1359"/>
                  </a:lnTo>
                  <a:lnTo>
                    <a:pt x="1915" y="1365"/>
                  </a:lnTo>
                  <a:lnTo>
                    <a:pt x="1926" y="1371"/>
                  </a:lnTo>
                  <a:lnTo>
                    <a:pt x="1937" y="1378"/>
                  </a:lnTo>
                  <a:lnTo>
                    <a:pt x="1947" y="1385"/>
                  </a:lnTo>
                  <a:lnTo>
                    <a:pt x="1955" y="1393"/>
                  </a:lnTo>
                  <a:lnTo>
                    <a:pt x="1959" y="1398"/>
                  </a:lnTo>
                  <a:lnTo>
                    <a:pt x="1962" y="1403"/>
                  </a:lnTo>
                  <a:lnTo>
                    <a:pt x="1965" y="1409"/>
                  </a:lnTo>
                  <a:lnTo>
                    <a:pt x="1968" y="1416"/>
                  </a:lnTo>
                  <a:lnTo>
                    <a:pt x="1970" y="1423"/>
                  </a:lnTo>
                  <a:lnTo>
                    <a:pt x="1972" y="1431"/>
                  </a:lnTo>
                  <a:lnTo>
                    <a:pt x="1973" y="1439"/>
                  </a:lnTo>
                  <a:lnTo>
                    <a:pt x="1973" y="1448"/>
                  </a:lnTo>
                  <a:lnTo>
                    <a:pt x="1972" y="1458"/>
                  </a:lnTo>
                  <a:lnTo>
                    <a:pt x="1971" y="1468"/>
                  </a:lnTo>
                  <a:lnTo>
                    <a:pt x="1968" y="1476"/>
                  </a:lnTo>
                  <a:lnTo>
                    <a:pt x="1965" y="1483"/>
                  </a:lnTo>
                  <a:lnTo>
                    <a:pt x="1956" y="1497"/>
                  </a:lnTo>
                  <a:lnTo>
                    <a:pt x="1947" y="1509"/>
                  </a:lnTo>
                  <a:lnTo>
                    <a:pt x="1937" y="1521"/>
                  </a:lnTo>
                  <a:lnTo>
                    <a:pt x="1929" y="1531"/>
                  </a:lnTo>
                  <a:lnTo>
                    <a:pt x="1925" y="1537"/>
                  </a:lnTo>
                  <a:lnTo>
                    <a:pt x="1922" y="1542"/>
                  </a:lnTo>
                  <a:lnTo>
                    <a:pt x="1921" y="1548"/>
                  </a:lnTo>
                  <a:lnTo>
                    <a:pt x="1920" y="1554"/>
                  </a:lnTo>
                  <a:lnTo>
                    <a:pt x="1917" y="1568"/>
                  </a:lnTo>
                  <a:lnTo>
                    <a:pt x="1912" y="1592"/>
                  </a:lnTo>
                  <a:lnTo>
                    <a:pt x="1907" y="1613"/>
                  </a:lnTo>
                  <a:lnTo>
                    <a:pt x="1904" y="1622"/>
                  </a:lnTo>
                  <a:lnTo>
                    <a:pt x="1898" y="1624"/>
                  </a:lnTo>
                  <a:lnTo>
                    <a:pt x="1893" y="1627"/>
                  </a:lnTo>
                  <a:lnTo>
                    <a:pt x="1888" y="1631"/>
                  </a:lnTo>
                  <a:lnTo>
                    <a:pt x="1885" y="1635"/>
                  </a:lnTo>
                  <a:lnTo>
                    <a:pt x="1882" y="1639"/>
                  </a:lnTo>
                  <a:lnTo>
                    <a:pt x="1880" y="1644"/>
                  </a:lnTo>
                  <a:lnTo>
                    <a:pt x="1879" y="1649"/>
                  </a:lnTo>
                  <a:lnTo>
                    <a:pt x="1878" y="1655"/>
                  </a:lnTo>
                  <a:lnTo>
                    <a:pt x="1877" y="1684"/>
                  </a:lnTo>
                  <a:lnTo>
                    <a:pt x="1878" y="1717"/>
                  </a:lnTo>
                  <a:lnTo>
                    <a:pt x="1879" y="1728"/>
                  </a:lnTo>
                  <a:lnTo>
                    <a:pt x="1881" y="1739"/>
                  </a:lnTo>
                  <a:lnTo>
                    <a:pt x="1883" y="1747"/>
                  </a:lnTo>
                  <a:lnTo>
                    <a:pt x="1887" y="1755"/>
                  </a:lnTo>
                  <a:lnTo>
                    <a:pt x="1896" y="1768"/>
                  </a:lnTo>
                  <a:lnTo>
                    <a:pt x="1905" y="1780"/>
                  </a:lnTo>
                  <a:lnTo>
                    <a:pt x="1909" y="1787"/>
                  </a:lnTo>
                  <a:lnTo>
                    <a:pt x="1914" y="1795"/>
                  </a:lnTo>
                  <a:lnTo>
                    <a:pt x="1917" y="1803"/>
                  </a:lnTo>
                  <a:lnTo>
                    <a:pt x="1920" y="1813"/>
                  </a:lnTo>
                  <a:lnTo>
                    <a:pt x="1922" y="1824"/>
                  </a:lnTo>
                  <a:lnTo>
                    <a:pt x="1923" y="1836"/>
                  </a:lnTo>
                  <a:lnTo>
                    <a:pt x="1922" y="1851"/>
                  </a:lnTo>
                  <a:lnTo>
                    <a:pt x="1920" y="1869"/>
                  </a:lnTo>
                  <a:lnTo>
                    <a:pt x="1918" y="1877"/>
                  </a:lnTo>
                  <a:lnTo>
                    <a:pt x="1915" y="1885"/>
                  </a:lnTo>
                  <a:lnTo>
                    <a:pt x="1911" y="1893"/>
                  </a:lnTo>
                  <a:lnTo>
                    <a:pt x="1906" y="1900"/>
                  </a:lnTo>
                  <a:lnTo>
                    <a:pt x="1901" y="1908"/>
                  </a:lnTo>
                  <a:lnTo>
                    <a:pt x="1896" y="1915"/>
                  </a:lnTo>
                  <a:lnTo>
                    <a:pt x="1890" y="1921"/>
                  </a:lnTo>
                  <a:lnTo>
                    <a:pt x="1883" y="1927"/>
                  </a:lnTo>
                  <a:lnTo>
                    <a:pt x="1869" y="1937"/>
                  </a:lnTo>
                  <a:lnTo>
                    <a:pt x="1854" y="1947"/>
                  </a:lnTo>
                  <a:lnTo>
                    <a:pt x="1838" y="1955"/>
                  </a:lnTo>
                  <a:lnTo>
                    <a:pt x="1822" y="1963"/>
                  </a:lnTo>
                  <a:lnTo>
                    <a:pt x="1789" y="1975"/>
                  </a:lnTo>
                  <a:lnTo>
                    <a:pt x="1760" y="1986"/>
                  </a:lnTo>
                  <a:lnTo>
                    <a:pt x="1748" y="1991"/>
                  </a:lnTo>
                  <a:lnTo>
                    <a:pt x="1738" y="1995"/>
                  </a:lnTo>
                  <a:lnTo>
                    <a:pt x="1731" y="2000"/>
                  </a:lnTo>
                  <a:lnTo>
                    <a:pt x="1727" y="2005"/>
                  </a:lnTo>
                  <a:lnTo>
                    <a:pt x="1719" y="2017"/>
                  </a:lnTo>
                  <a:lnTo>
                    <a:pt x="1712" y="2026"/>
                  </a:lnTo>
                  <a:lnTo>
                    <a:pt x="1702" y="2033"/>
                  </a:lnTo>
                  <a:lnTo>
                    <a:pt x="1693" y="2040"/>
                  </a:lnTo>
                  <a:lnTo>
                    <a:pt x="1675" y="2051"/>
                  </a:lnTo>
                  <a:lnTo>
                    <a:pt x="1655" y="2061"/>
                  </a:lnTo>
                  <a:lnTo>
                    <a:pt x="1646" y="2066"/>
                  </a:lnTo>
                  <a:lnTo>
                    <a:pt x="1636" y="2072"/>
                  </a:lnTo>
                  <a:lnTo>
                    <a:pt x="1626" y="2079"/>
                  </a:lnTo>
                  <a:lnTo>
                    <a:pt x="1617" y="2087"/>
                  </a:lnTo>
                  <a:lnTo>
                    <a:pt x="1608" y="2096"/>
                  </a:lnTo>
                  <a:lnTo>
                    <a:pt x="1600" y="2107"/>
                  </a:lnTo>
                  <a:lnTo>
                    <a:pt x="1591" y="2120"/>
                  </a:lnTo>
                  <a:lnTo>
                    <a:pt x="1584" y="2137"/>
                  </a:lnTo>
                  <a:lnTo>
                    <a:pt x="1582" y="2141"/>
                  </a:lnTo>
                  <a:lnTo>
                    <a:pt x="1579" y="2145"/>
                  </a:lnTo>
                  <a:lnTo>
                    <a:pt x="1574" y="2149"/>
                  </a:lnTo>
                  <a:lnTo>
                    <a:pt x="1569" y="2152"/>
                  </a:lnTo>
                  <a:lnTo>
                    <a:pt x="1555" y="2157"/>
                  </a:lnTo>
                  <a:lnTo>
                    <a:pt x="1540" y="2161"/>
                  </a:lnTo>
                  <a:lnTo>
                    <a:pt x="1525" y="2167"/>
                  </a:lnTo>
                  <a:lnTo>
                    <a:pt x="1511" y="2173"/>
                  </a:lnTo>
                  <a:lnTo>
                    <a:pt x="1505" y="2177"/>
                  </a:lnTo>
                  <a:lnTo>
                    <a:pt x="1501" y="2182"/>
                  </a:lnTo>
                  <a:lnTo>
                    <a:pt x="1497" y="2188"/>
                  </a:lnTo>
                  <a:lnTo>
                    <a:pt x="1496" y="2194"/>
                  </a:lnTo>
                  <a:lnTo>
                    <a:pt x="1493" y="2204"/>
                  </a:lnTo>
                  <a:lnTo>
                    <a:pt x="1490" y="2213"/>
                  </a:lnTo>
                  <a:lnTo>
                    <a:pt x="1485" y="2221"/>
                  </a:lnTo>
                  <a:lnTo>
                    <a:pt x="1479" y="2228"/>
                  </a:lnTo>
                  <a:lnTo>
                    <a:pt x="1473" y="2234"/>
                  </a:lnTo>
                  <a:lnTo>
                    <a:pt x="1467" y="2240"/>
                  </a:lnTo>
                  <a:lnTo>
                    <a:pt x="1459" y="2244"/>
                  </a:lnTo>
                  <a:lnTo>
                    <a:pt x="1452" y="2248"/>
                  </a:lnTo>
                  <a:lnTo>
                    <a:pt x="1444" y="2250"/>
                  </a:lnTo>
                  <a:lnTo>
                    <a:pt x="1436" y="2253"/>
                  </a:lnTo>
                  <a:lnTo>
                    <a:pt x="1427" y="2254"/>
                  </a:lnTo>
                  <a:lnTo>
                    <a:pt x="1419" y="2256"/>
                  </a:lnTo>
                  <a:lnTo>
                    <a:pt x="1402" y="2257"/>
                  </a:lnTo>
                  <a:lnTo>
                    <a:pt x="1385" y="2257"/>
                  </a:lnTo>
                  <a:lnTo>
                    <a:pt x="1370" y="2258"/>
                  </a:lnTo>
                  <a:lnTo>
                    <a:pt x="1356" y="2261"/>
                  </a:lnTo>
                  <a:lnTo>
                    <a:pt x="1342" y="2266"/>
                  </a:lnTo>
                  <a:lnTo>
                    <a:pt x="1329" y="2271"/>
                  </a:lnTo>
                  <a:lnTo>
                    <a:pt x="1302" y="2285"/>
                  </a:lnTo>
                  <a:lnTo>
                    <a:pt x="1275" y="2302"/>
                  </a:lnTo>
                  <a:lnTo>
                    <a:pt x="1261" y="2310"/>
                  </a:lnTo>
                  <a:lnTo>
                    <a:pt x="1246" y="2318"/>
                  </a:lnTo>
                  <a:lnTo>
                    <a:pt x="1232" y="2325"/>
                  </a:lnTo>
                  <a:lnTo>
                    <a:pt x="1217" y="2332"/>
                  </a:lnTo>
                  <a:lnTo>
                    <a:pt x="1201" y="2338"/>
                  </a:lnTo>
                  <a:lnTo>
                    <a:pt x="1185" y="2342"/>
                  </a:lnTo>
                  <a:lnTo>
                    <a:pt x="1167" y="2345"/>
                  </a:lnTo>
                  <a:lnTo>
                    <a:pt x="1148" y="2346"/>
                  </a:lnTo>
                  <a:lnTo>
                    <a:pt x="1126" y="2345"/>
                  </a:lnTo>
                  <a:lnTo>
                    <a:pt x="1109" y="2343"/>
                  </a:lnTo>
                  <a:lnTo>
                    <a:pt x="1102" y="2341"/>
                  </a:lnTo>
                  <a:lnTo>
                    <a:pt x="1095" y="2339"/>
                  </a:lnTo>
                  <a:lnTo>
                    <a:pt x="1090" y="2336"/>
                  </a:lnTo>
                  <a:lnTo>
                    <a:pt x="1085" y="2333"/>
                  </a:lnTo>
                  <a:lnTo>
                    <a:pt x="1076" y="2326"/>
                  </a:lnTo>
                  <a:lnTo>
                    <a:pt x="1067" y="2317"/>
                  </a:lnTo>
                  <a:lnTo>
                    <a:pt x="1057" y="2306"/>
                  </a:lnTo>
                  <a:lnTo>
                    <a:pt x="1044" y="2294"/>
                  </a:lnTo>
                  <a:lnTo>
                    <a:pt x="1041" y="2291"/>
                  </a:lnTo>
                  <a:lnTo>
                    <a:pt x="1037" y="2289"/>
                  </a:lnTo>
                  <a:lnTo>
                    <a:pt x="1033" y="2288"/>
                  </a:lnTo>
                  <a:lnTo>
                    <a:pt x="1029" y="2287"/>
                  </a:lnTo>
                  <a:lnTo>
                    <a:pt x="1020" y="2287"/>
                  </a:lnTo>
                  <a:lnTo>
                    <a:pt x="1010" y="2288"/>
                  </a:lnTo>
                  <a:lnTo>
                    <a:pt x="989" y="2292"/>
                  </a:lnTo>
                  <a:lnTo>
                    <a:pt x="965" y="2294"/>
                  </a:lnTo>
                  <a:lnTo>
                    <a:pt x="961" y="2293"/>
                  </a:lnTo>
                  <a:lnTo>
                    <a:pt x="957" y="2292"/>
                  </a:lnTo>
                  <a:lnTo>
                    <a:pt x="952" y="2290"/>
                  </a:lnTo>
                  <a:lnTo>
                    <a:pt x="947" y="2287"/>
                  </a:lnTo>
                  <a:lnTo>
                    <a:pt x="937" y="2280"/>
                  </a:lnTo>
                  <a:lnTo>
                    <a:pt x="926" y="2272"/>
                  </a:lnTo>
                  <a:lnTo>
                    <a:pt x="916" y="2266"/>
                  </a:lnTo>
                  <a:lnTo>
                    <a:pt x="907" y="2261"/>
                  </a:lnTo>
                  <a:lnTo>
                    <a:pt x="902" y="2260"/>
                  </a:lnTo>
                  <a:lnTo>
                    <a:pt x="898" y="2259"/>
                  </a:lnTo>
                  <a:lnTo>
                    <a:pt x="895" y="2260"/>
                  </a:lnTo>
                  <a:lnTo>
                    <a:pt x="892" y="2263"/>
                  </a:lnTo>
                  <a:lnTo>
                    <a:pt x="876" y="2271"/>
                  </a:lnTo>
                  <a:lnTo>
                    <a:pt x="864" y="2279"/>
                  </a:lnTo>
                  <a:lnTo>
                    <a:pt x="857" y="2283"/>
                  </a:lnTo>
                  <a:lnTo>
                    <a:pt x="848" y="2286"/>
                  </a:lnTo>
                  <a:lnTo>
                    <a:pt x="838" y="2288"/>
                  </a:lnTo>
                  <a:lnTo>
                    <a:pt x="824" y="2289"/>
                  </a:lnTo>
                  <a:lnTo>
                    <a:pt x="805" y="2288"/>
                  </a:lnTo>
                  <a:lnTo>
                    <a:pt x="787" y="2289"/>
                  </a:lnTo>
                  <a:lnTo>
                    <a:pt x="778" y="2290"/>
                  </a:lnTo>
                  <a:lnTo>
                    <a:pt x="772" y="2293"/>
                  </a:lnTo>
                  <a:lnTo>
                    <a:pt x="769" y="2295"/>
                  </a:lnTo>
                  <a:lnTo>
                    <a:pt x="767" y="2298"/>
                  </a:lnTo>
                  <a:lnTo>
                    <a:pt x="766" y="2301"/>
                  </a:lnTo>
                  <a:lnTo>
                    <a:pt x="766" y="2304"/>
                  </a:lnTo>
                  <a:lnTo>
                    <a:pt x="767" y="2311"/>
                  </a:lnTo>
                  <a:lnTo>
                    <a:pt x="768" y="2318"/>
                  </a:lnTo>
                  <a:lnTo>
                    <a:pt x="772" y="2326"/>
                  </a:lnTo>
                  <a:lnTo>
                    <a:pt x="776" y="2335"/>
                  </a:lnTo>
                  <a:lnTo>
                    <a:pt x="780" y="2343"/>
                  </a:lnTo>
                  <a:lnTo>
                    <a:pt x="786" y="2351"/>
                  </a:lnTo>
                  <a:lnTo>
                    <a:pt x="791" y="2358"/>
                  </a:lnTo>
                  <a:lnTo>
                    <a:pt x="797" y="2362"/>
                  </a:lnTo>
                  <a:lnTo>
                    <a:pt x="797" y="2377"/>
                  </a:lnTo>
                  <a:lnTo>
                    <a:pt x="799" y="2395"/>
                  </a:lnTo>
                  <a:lnTo>
                    <a:pt x="800" y="2417"/>
                  </a:lnTo>
                  <a:lnTo>
                    <a:pt x="802" y="2440"/>
                  </a:lnTo>
                  <a:lnTo>
                    <a:pt x="803" y="2463"/>
                  </a:lnTo>
                  <a:lnTo>
                    <a:pt x="804" y="2484"/>
                  </a:lnTo>
                  <a:lnTo>
                    <a:pt x="803" y="2502"/>
                  </a:lnTo>
                  <a:lnTo>
                    <a:pt x="802" y="2514"/>
                  </a:lnTo>
                  <a:lnTo>
                    <a:pt x="794" y="2529"/>
                  </a:lnTo>
                  <a:lnTo>
                    <a:pt x="785" y="2545"/>
                  </a:lnTo>
                  <a:lnTo>
                    <a:pt x="774" y="2561"/>
                  </a:lnTo>
                  <a:lnTo>
                    <a:pt x="763" y="2579"/>
                  </a:lnTo>
                  <a:lnTo>
                    <a:pt x="751" y="2595"/>
                  </a:lnTo>
                  <a:lnTo>
                    <a:pt x="739" y="2611"/>
                  </a:lnTo>
                  <a:lnTo>
                    <a:pt x="726" y="2627"/>
                  </a:lnTo>
                  <a:lnTo>
                    <a:pt x="713" y="2642"/>
                  </a:lnTo>
                  <a:lnTo>
                    <a:pt x="698" y="2656"/>
                  </a:lnTo>
                  <a:lnTo>
                    <a:pt x="684" y="2668"/>
                  </a:lnTo>
                  <a:lnTo>
                    <a:pt x="669" y="2679"/>
                  </a:lnTo>
                  <a:lnTo>
                    <a:pt x="655" y="2690"/>
                  </a:lnTo>
                  <a:lnTo>
                    <a:pt x="648" y="2693"/>
                  </a:lnTo>
                  <a:lnTo>
                    <a:pt x="641" y="2697"/>
                  </a:lnTo>
                  <a:lnTo>
                    <a:pt x="633" y="2699"/>
                  </a:lnTo>
                  <a:lnTo>
                    <a:pt x="626" y="2702"/>
                  </a:lnTo>
                  <a:lnTo>
                    <a:pt x="619" y="2703"/>
                  </a:lnTo>
                  <a:lnTo>
                    <a:pt x="612" y="2704"/>
                  </a:lnTo>
                  <a:lnTo>
                    <a:pt x="605" y="2704"/>
                  </a:lnTo>
                  <a:lnTo>
                    <a:pt x="598" y="2703"/>
                  </a:lnTo>
                  <a:lnTo>
                    <a:pt x="584" y="2701"/>
                  </a:lnTo>
                  <a:lnTo>
                    <a:pt x="572" y="2699"/>
                  </a:lnTo>
                  <a:lnTo>
                    <a:pt x="561" y="2698"/>
                  </a:lnTo>
                  <a:lnTo>
                    <a:pt x="551" y="2698"/>
                  </a:lnTo>
                  <a:lnTo>
                    <a:pt x="541" y="2698"/>
                  </a:lnTo>
                  <a:lnTo>
                    <a:pt x="532" y="2699"/>
                  </a:lnTo>
                  <a:lnTo>
                    <a:pt x="524" y="2700"/>
                  </a:lnTo>
                  <a:lnTo>
                    <a:pt x="517" y="2702"/>
                  </a:lnTo>
                  <a:lnTo>
                    <a:pt x="510" y="2704"/>
                  </a:lnTo>
                  <a:lnTo>
                    <a:pt x="504" y="2707"/>
                  </a:lnTo>
                  <a:lnTo>
                    <a:pt x="498" y="2709"/>
                  </a:lnTo>
                  <a:lnTo>
                    <a:pt x="493" y="2713"/>
                  </a:lnTo>
                  <a:lnTo>
                    <a:pt x="483" y="2720"/>
                  </a:lnTo>
                  <a:lnTo>
                    <a:pt x="473" y="2728"/>
                  </a:lnTo>
                  <a:lnTo>
                    <a:pt x="464" y="2737"/>
                  </a:lnTo>
                  <a:lnTo>
                    <a:pt x="455" y="2745"/>
                  </a:lnTo>
                  <a:lnTo>
                    <a:pt x="446" y="2753"/>
                  </a:lnTo>
                  <a:lnTo>
                    <a:pt x="435" y="2760"/>
                  </a:lnTo>
                  <a:lnTo>
                    <a:pt x="430" y="2764"/>
                  </a:lnTo>
                  <a:lnTo>
                    <a:pt x="423" y="2767"/>
                  </a:lnTo>
                  <a:lnTo>
                    <a:pt x="417" y="2770"/>
                  </a:lnTo>
                  <a:lnTo>
                    <a:pt x="409" y="2772"/>
                  </a:lnTo>
                  <a:lnTo>
                    <a:pt x="401" y="2774"/>
                  </a:lnTo>
                  <a:lnTo>
                    <a:pt x="393" y="2775"/>
                  </a:lnTo>
                  <a:lnTo>
                    <a:pt x="383" y="2776"/>
                  </a:lnTo>
                  <a:lnTo>
                    <a:pt x="373" y="2776"/>
                  </a:lnTo>
                  <a:lnTo>
                    <a:pt x="352" y="2776"/>
                  </a:lnTo>
                  <a:lnTo>
                    <a:pt x="333" y="2775"/>
                  </a:lnTo>
                  <a:lnTo>
                    <a:pt x="323" y="2774"/>
                  </a:lnTo>
                  <a:lnTo>
                    <a:pt x="314" y="2773"/>
                  </a:lnTo>
                  <a:lnTo>
                    <a:pt x="304" y="2771"/>
                  </a:lnTo>
                  <a:lnTo>
                    <a:pt x="294" y="2768"/>
                  </a:lnTo>
                  <a:lnTo>
                    <a:pt x="285" y="2765"/>
                  </a:lnTo>
                  <a:lnTo>
                    <a:pt x="276" y="2761"/>
                  </a:lnTo>
                  <a:lnTo>
                    <a:pt x="266" y="2756"/>
                  </a:lnTo>
                  <a:lnTo>
                    <a:pt x="256" y="2750"/>
                  </a:lnTo>
                  <a:lnTo>
                    <a:pt x="247" y="2743"/>
                  </a:lnTo>
                  <a:lnTo>
                    <a:pt x="238" y="2734"/>
                  </a:lnTo>
                  <a:lnTo>
                    <a:pt x="229" y="2725"/>
                  </a:lnTo>
                  <a:lnTo>
                    <a:pt x="220" y="2714"/>
                  </a:lnTo>
                  <a:lnTo>
                    <a:pt x="210" y="2707"/>
                  </a:lnTo>
                  <a:lnTo>
                    <a:pt x="203" y="2699"/>
                  </a:lnTo>
                  <a:lnTo>
                    <a:pt x="198" y="2691"/>
                  </a:lnTo>
                  <a:lnTo>
                    <a:pt x="194" y="2682"/>
                  </a:lnTo>
                  <a:lnTo>
                    <a:pt x="191" y="2673"/>
                  </a:lnTo>
                  <a:lnTo>
                    <a:pt x="190" y="2664"/>
                  </a:lnTo>
                  <a:lnTo>
                    <a:pt x="188" y="2655"/>
                  </a:lnTo>
                  <a:lnTo>
                    <a:pt x="187" y="2646"/>
                  </a:lnTo>
                  <a:lnTo>
                    <a:pt x="186" y="2637"/>
                  </a:lnTo>
                  <a:lnTo>
                    <a:pt x="185" y="2628"/>
                  </a:lnTo>
                  <a:lnTo>
                    <a:pt x="182" y="2619"/>
                  </a:lnTo>
                  <a:lnTo>
                    <a:pt x="179" y="2611"/>
                  </a:lnTo>
                  <a:lnTo>
                    <a:pt x="174" y="2603"/>
                  </a:lnTo>
                  <a:lnTo>
                    <a:pt x="167" y="2596"/>
                  </a:lnTo>
                  <a:lnTo>
                    <a:pt x="158" y="2589"/>
                  </a:lnTo>
                  <a:lnTo>
                    <a:pt x="146" y="2583"/>
                  </a:lnTo>
                  <a:lnTo>
                    <a:pt x="132" y="2580"/>
                  </a:lnTo>
                  <a:lnTo>
                    <a:pt x="119" y="2578"/>
                  </a:lnTo>
                  <a:lnTo>
                    <a:pt x="107" y="2578"/>
                  </a:lnTo>
                  <a:lnTo>
                    <a:pt x="95" y="2578"/>
                  </a:lnTo>
                  <a:lnTo>
                    <a:pt x="83" y="2579"/>
                  </a:lnTo>
                  <a:lnTo>
                    <a:pt x="70" y="2579"/>
                  </a:lnTo>
                  <a:lnTo>
                    <a:pt x="55" y="2579"/>
                  </a:lnTo>
                  <a:lnTo>
                    <a:pt x="36" y="2578"/>
                  </a:lnTo>
                  <a:lnTo>
                    <a:pt x="31" y="2577"/>
                  </a:lnTo>
                  <a:lnTo>
                    <a:pt x="26" y="2576"/>
                  </a:lnTo>
                  <a:lnTo>
                    <a:pt x="22" y="2574"/>
                  </a:lnTo>
                  <a:lnTo>
                    <a:pt x="18" y="2570"/>
                  </a:lnTo>
                  <a:lnTo>
                    <a:pt x="10" y="2563"/>
                  </a:lnTo>
                  <a:lnTo>
                    <a:pt x="0" y="2556"/>
                  </a:lnTo>
                  <a:lnTo>
                    <a:pt x="3" y="2547"/>
                  </a:lnTo>
                  <a:lnTo>
                    <a:pt x="7" y="2539"/>
                  </a:lnTo>
                  <a:lnTo>
                    <a:pt x="12" y="2531"/>
                  </a:lnTo>
                  <a:lnTo>
                    <a:pt x="17" y="2524"/>
                  </a:lnTo>
                  <a:lnTo>
                    <a:pt x="29" y="2509"/>
                  </a:lnTo>
                  <a:lnTo>
                    <a:pt x="41" y="2495"/>
                  </a:lnTo>
                  <a:lnTo>
                    <a:pt x="47" y="2488"/>
                  </a:lnTo>
                  <a:lnTo>
                    <a:pt x="52" y="2481"/>
                  </a:lnTo>
                  <a:lnTo>
                    <a:pt x="56" y="2474"/>
                  </a:lnTo>
                  <a:lnTo>
                    <a:pt x="60" y="2466"/>
                  </a:lnTo>
                  <a:lnTo>
                    <a:pt x="62" y="2457"/>
                  </a:lnTo>
                  <a:lnTo>
                    <a:pt x="64" y="2448"/>
                  </a:lnTo>
                  <a:lnTo>
                    <a:pt x="64" y="2439"/>
                  </a:lnTo>
                  <a:lnTo>
                    <a:pt x="63" y="2430"/>
                  </a:lnTo>
                  <a:lnTo>
                    <a:pt x="79" y="2268"/>
                  </a:lnTo>
                  <a:lnTo>
                    <a:pt x="77" y="2260"/>
                  </a:lnTo>
                  <a:lnTo>
                    <a:pt x="75" y="2252"/>
                  </a:lnTo>
                  <a:lnTo>
                    <a:pt x="71" y="2244"/>
                  </a:lnTo>
                  <a:lnTo>
                    <a:pt x="68" y="2234"/>
                  </a:lnTo>
                  <a:lnTo>
                    <a:pt x="59" y="2216"/>
                  </a:lnTo>
                  <a:lnTo>
                    <a:pt x="49" y="2195"/>
                  </a:lnTo>
                  <a:lnTo>
                    <a:pt x="45" y="2184"/>
                  </a:lnTo>
                  <a:lnTo>
                    <a:pt x="41" y="2173"/>
                  </a:lnTo>
                  <a:lnTo>
                    <a:pt x="36" y="2160"/>
                  </a:lnTo>
                  <a:lnTo>
                    <a:pt x="33" y="2147"/>
                  </a:lnTo>
                  <a:lnTo>
                    <a:pt x="31" y="2133"/>
                  </a:lnTo>
                  <a:lnTo>
                    <a:pt x="30" y="2117"/>
                  </a:lnTo>
                  <a:lnTo>
                    <a:pt x="29" y="2101"/>
                  </a:lnTo>
                  <a:lnTo>
                    <a:pt x="31" y="2084"/>
                  </a:lnTo>
                  <a:lnTo>
                    <a:pt x="30" y="2071"/>
                  </a:lnTo>
                  <a:lnTo>
                    <a:pt x="31" y="2061"/>
                  </a:lnTo>
                  <a:lnTo>
                    <a:pt x="34" y="2052"/>
                  </a:lnTo>
                  <a:lnTo>
                    <a:pt x="39" y="2044"/>
                  </a:lnTo>
                  <a:lnTo>
                    <a:pt x="44" y="2038"/>
                  </a:lnTo>
                  <a:lnTo>
                    <a:pt x="50" y="2033"/>
                  </a:lnTo>
                  <a:lnTo>
                    <a:pt x="57" y="2028"/>
                  </a:lnTo>
                  <a:lnTo>
                    <a:pt x="65" y="2023"/>
                  </a:lnTo>
                  <a:lnTo>
                    <a:pt x="72" y="2018"/>
                  </a:lnTo>
                  <a:lnTo>
                    <a:pt x="80" y="2011"/>
                  </a:lnTo>
                  <a:lnTo>
                    <a:pt x="87" y="2005"/>
                  </a:lnTo>
                  <a:lnTo>
                    <a:pt x="94" y="1998"/>
                  </a:lnTo>
                  <a:lnTo>
                    <a:pt x="100" y="1989"/>
                  </a:lnTo>
                  <a:lnTo>
                    <a:pt x="104" y="1979"/>
                  </a:lnTo>
                  <a:lnTo>
                    <a:pt x="108" y="1967"/>
                  </a:lnTo>
                  <a:lnTo>
                    <a:pt x="110" y="1953"/>
                  </a:lnTo>
                  <a:lnTo>
                    <a:pt x="112" y="1940"/>
                  </a:lnTo>
                  <a:lnTo>
                    <a:pt x="115" y="1929"/>
                  </a:lnTo>
                  <a:lnTo>
                    <a:pt x="118" y="1919"/>
                  </a:lnTo>
                  <a:lnTo>
                    <a:pt x="121" y="1910"/>
                  </a:lnTo>
                  <a:lnTo>
                    <a:pt x="129" y="1893"/>
                  </a:lnTo>
                  <a:lnTo>
                    <a:pt x="138" y="1880"/>
                  </a:lnTo>
                  <a:lnTo>
                    <a:pt x="147" y="1866"/>
                  </a:lnTo>
                  <a:lnTo>
                    <a:pt x="158" y="1852"/>
                  </a:lnTo>
                  <a:lnTo>
                    <a:pt x="163" y="1843"/>
                  </a:lnTo>
                  <a:lnTo>
                    <a:pt x="168" y="1834"/>
                  </a:lnTo>
                  <a:lnTo>
                    <a:pt x="173" y="1823"/>
                  </a:lnTo>
                  <a:lnTo>
                    <a:pt x="178" y="1811"/>
                  </a:lnTo>
                  <a:lnTo>
                    <a:pt x="182" y="1800"/>
                  </a:lnTo>
                  <a:lnTo>
                    <a:pt x="185" y="1785"/>
                  </a:lnTo>
                  <a:lnTo>
                    <a:pt x="187" y="1770"/>
                  </a:lnTo>
                  <a:lnTo>
                    <a:pt x="190" y="1755"/>
                  </a:lnTo>
                  <a:lnTo>
                    <a:pt x="192" y="1738"/>
                  </a:lnTo>
                  <a:lnTo>
                    <a:pt x="196" y="1721"/>
                  </a:lnTo>
                  <a:lnTo>
                    <a:pt x="200" y="1704"/>
                  </a:lnTo>
                  <a:lnTo>
                    <a:pt x="206" y="1687"/>
                  </a:lnTo>
                  <a:lnTo>
                    <a:pt x="209" y="1678"/>
                  </a:lnTo>
                  <a:lnTo>
                    <a:pt x="213" y="1671"/>
                  </a:lnTo>
                  <a:lnTo>
                    <a:pt x="217" y="1663"/>
                  </a:lnTo>
                  <a:lnTo>
                    <a:pt x="222" y="1656"/>
                  </a:lnTo>
                  <a:lnTo>
                    <a:pt x="227" y="1649"/>
                  </a:lnTo>
                  <a:lnTo>
                    <a:pt x="233" y="1642"/>
                  </a:lnTo>
                  <a:lnTo>
                    <a:pt x="240" y="1636"/>
                  </a:lnTo>
                  <a:lnTo>
                    <a:pt x="247" y="1630"/>
                  </a:lnTo>
                  <a:lnTo>
                    <a:pt x="255" y="1625"/>
                  </a:lnTo>
                  <a:lnTo>
                    <a:pt x="265" y="1620"/>
                  </a:lnTo>
                  <a:lnTo>
                    <a:pt x="274" y="1616"/>
                  </a:lnTo>
                  <a:lnTo>
                    <a:pt x="285" y="1613"/>
                  </a:lnTo>
                  <a:lnTo>
                    <a:pt x="296" y="1610"/>
                  </a:lnTo>
                  <a:lnTo>
                    <a:pt x="308" y="1608"/>
                  </a:lnTo>
                  <a:lnTo>
                    <a:pt x="321" y="1607"/>
                  </a:lnTo>
                  <a:lnTo>
                    <a:pt x="335" y="1607"/>
                  </a:lnTo>
                  <a:lnTo>
                    <a:pt x="353" y="1606"/>
                  </a:lnTo>
                  <a:lnTo>
                    <a:pt x="369" y="1604"/>
                  </a:lnTo>
                  <a:lnTo>
                    <a:pt x="382" y="1601"/>
                  </a:lnTo>
                  <a:lnTo>
                    <a:pt x="393" y="1597"/>
                  </a:lnTo>
                  <a:lnTo>
                    <a:pt x="403" y="1593"/>
                  </a:lnTo>
                  <a:lnTo>
                    <a:pt x="411" y="1588"/>
                  </a:lnTo>
                  <a:lnTo>
                    <a:pt x="418" y="1582"/>
                  </a:lnTo>
                  <a:lnTo>
                    <a:pt x="425" y="1576"/>
                  </a:lnTo>
                  <a:lnTo>
                    <a:pt x="432" y="1569"/>
                  </a:lnTo>
                  <a:lnTo>
                    <a:pt x="439" y="1563"/>
                  </a:lnTo>
                  <a:lnTo>
                    <a:pt x="447" y="1557"/>
                  </a:lnTo>
                  <a:lnTo>
                    <a:pt x="456" y="1551"/>
                  </a:lnTo>
                  <a:lnTo>
                    <a:pt x="467" y="1545"/>
                  </a:lnTo>
                  <a:lnTo>
                    <a:pt x="480" y="1540"/>
                  </a:lnTo>
                  <a:lnTo>
                    <a:pt x="496" y="1536"/>
                  </a:lnTo>
                  <a:lnTo>
                    <a:pt x="514" y="1533"/>
                  </a:lnTo>
                  <a:lnTo>
                    <a:pt x="523" y="1531"/>
                  </a:lnTo>
                  <a:lnTo>
                    <a:pt x="532" y="1529"/>
                  </a:lnTo>
                  <a:lnTo>
                    <a:pt x="540" y="1526"/>
                  </a:lnTo>
                  <a:lnTo>
                    <a:pt x="549" y="1522"/>
                  </a:lnTo>
                  <a:lnTo>
                    <a:pt x="566" y="1512"/>
                  </a:lnTo>
                  <a:lnTo>
                    <a:pt x="583" y="1500"/>
                  </a:lnTo>
                  <a:lnTo>
                    <a:pt x="600" y="1487"/>
                  </a:lnTo>
                  <a:lnTo>
                    <a:pt x="616" y="1473"/>
                  </a:lnTo>
                  <a:lnTo>
                    <a:pt x="631" y="1457"/>
                  </a:lnTo>
                  <a:lnTo>
                    <a:pt x="645" y="1443"/>
                  </a:lnTo>
                  <a:lnTo>
                    <a:pt x="666" y="1415"/>
                  </a:lnTo>
                  <a:lnTo>
                    <a:pt x="692" y="1382"/>
                  </a:lnTo>
                  <a:lnTo>
                    <a:pt x="700" y="1375"/>
                  </a:lnTo>
                  <a:lnTo>
                    <a:pt x="709" y="1368"/>
                  </a:lnTo>
                  <a:lnTo>
                    <a:pt x="717" y="1361"/>
                  </a:lnTo>
                  <a:lnTo>
                    <a:pt x="727" y="1356"/>
                  </a:lnTo>
                  <a:lnTo>
                    <a:pt x="737" y="1351"/>
                  </a:lnTo>
                  <a:lnTo>
                    <a:pt x="747" y="1346"/>
                  </a:lnTo>
                  <a:lnTo>
                    <a:pt x="759" y="1344"/>
                  </a:lnTo>
                  <a:lnTo>
                    <a:pt x="771" y="1343"/>
                  </a:lnTo>
                  <a:lnTo>
                    <a:pt x="782" y="1344"/>
                  </a:lnTo>
                  <a:lnTo>
                    <a:pt x="794" y="1345"/>
                  </a:lnTo>
                  <a:lnTo>
                    <a:pt x="807" y="1348"/>
                  </a:lnTo>
                  <a:lnTo>
                    <a:pt x="822" y="1350"/>
                  </a:lnTo>
                  <a:lnTo>
                    <a:pt x="851" y="1356"/>
                  </a:lnTo>
                  <a:lnTo>
                    <a:pt x="881" y="1363"/>
                  </a:lnTo>
                  <a:lnTo>
                    <a:pt x="911" y="1369"/>
                  </a:lnTo>
                  <a:lnTo>
                    <a:pt x="941" y="1375"/>
                  </a:lnTo>
                  <a:lnTo>
                    <a:pt x="955" y="1378"/>
                  </a:lnTo>
                  <a:lnTo>
                    <a:pt x="968" y="1379"/>
                  </a:lnTo>
                  <a:lnTo>
                    <a:pt x="980" y="1380"/>
                  </a:lnTo>
                  <a:lnTo>
                    <a:pt x="991" y="1381"/>
                  </a:lnTo>
                  <a:lnTo>
                    <a:pt x="1013" y="1380"/>
                  </a:lnTo>
                  <a:lnTo>
                    <a:pt x="1032" y="1379"/>
                  </a:lnTo>
                  <a:lnTo>
                    <a:pt x="1050" y="1377"/>
                  </a:lnTo>
                  <a:lnTo>
                    <a:pt x="1066" y="1374"/>
                  </a:lnTo>
                  <a:lnTo>
                    <a:pt x="1079" y="1369"/>
                  </a:lnTo>
                  <a:lnTo>
                    <a:pt x="1091" y="1364"/>
                  </a:lnTo>
                  <a:lnTo>
                    <a:pt x="1101" y="1357"/>
                  </a:lnTo>
                  <a:lnTo>
                    <a:pt x="1110" y="1350"/>
                  </a:lnTo>
                  <a:lnTo>
                    <a:pt x="1117" y="1340"/>
                  </a:lnTo>
                  <a:lnTo>
                    <a:pt x="1124" y="1330"/>
                  </a:lnTo>
                  <a:lnTo>
                    <a:pt x="1128" y="1318"/>
                  </a:lnTo>
                  <a:lnTo>
                    <a:pt x="1132" y="1305"/>
                  </a:lnTo>
                  <a:lnTo>
                    <a:pt x="1135" y="1291"/>
                  </a:lnTo>
                  <a:lnTo>
                    <a:pt x="1137" y="1275"/>
                  </a:lnTo>
                  <a:lnTo>
                    <a:pt x="1138" y="1258"/>
                  </a:lnTo>
                  <a:lnTo>
                    <a:pt x="1138" y="1239"/>
                  </a:lnTo>
                  <a:lnTo>
                    <a:pt x="1137" y="1225"/>
                  </a:lnTo>
                  <a:lnTo>
                    <a:pt x="1134" y="1213"/>
                  </a:lnTo>
                  <a:lnTo>
                    <a:pt x="1130" y="1202"/>
                  </a:lnTo>
                  <a:lnTo>
                    <a:pt x="1125" y="1192"/>
                  </a:lnTo>
                  <a:lnTo>
                    <a:pt x="1112" y="1175"/>
                  </a:lnTo>
                  <a:lnTo>
                    <a:pt x="1096" y="1158"/>
                  </a:lnTo>
                  <a:lnTo>
                    <a:pt x="1089" y="1149"/>
                  </a:lnTo>
                  <a:lnTo>
                    <a:pt x="1081" y="1139"/>
                  </a:lnTo>
                  <a:lnTo>
                    <a:pt x="1074" y="1128"/>
                  </a:lnTo>
                  <a:lnTo>
                    <a:pt x="1068" y="1115"/>
                  </a:lnTo>
                  <a:lnTo>
                    <a:pt x="1063" y="1101"/>
                  </a:lnTo>
                  <a:lnTo>
                    <a:pt x="1058" y="1084"/>
                  </a:lnTo>
                  <a:lnTo>
                    <a:pt x="1056" y="1066"/>
                  </a:lnTo>
                  <a:lnTo>
                    <a:pt x="1055" y="1045"/>
                  </a:lnTo>
                  <a:lnTo>
                    <a:pt x="1055" y="1034"/>
                  </a:lnTo>
                  <a:lnTo>
                    <a:pt x="1056" y="1024"/>
                  </a:lnTo>
                  <a:lnTo>
                    <a:pt x="1057" y="1014"/>
                  </a:lnTo>
                  <a:lnTo>
                    <a:pt x="1059" y="1005"/>
                  </a:lnTo>
                  <a:lnTo>
                    <a:pt x="1064" y="988"/>
                  </a:lnTo>
                  <a:lnTo>
                    <a:pt x="1070" y="974"/>
                  </a:lnTo>
                  <a:lnTo>
                    <a:pt x="1078" y="961"/>
                  </a:lnTo>
                  <a:lnTo>
                    <a:pt x="1086" y="949"/>
                  </a:lnTo>
                  <a:lnTo>
                    <a:pt x="1095" y="938"/>
                  </a:lnTo>
                  <a:lnTo>
                    <a:pt x="1104" y="927"/>
                  </a:lnTo>
                  <a:lnTo>
                    <a:pt x="1113" y="916"/>
                  </a:lnTo>
                  <a:lnTo>
                    <a:pt x="1122" y="905"/>
                  </a:lnTo>
                  <a:lnTo>
                    <a:pt x="1131" y="892"/>
                  </a:lnTo>
                  <a:lnTo>
                    <a:pt x="1138" y="879"/>
                  </a:lnTo>
                  <a:lnTo>
                    <a:pt x="1145" y="865"/>
                  </a:lnTo>
                  <a:lnTo>
                    <a:pt x="1150" y="849"/>
                  </a:lnTo>
                  <a:lnTo>
                    <a:pt x="1152" y="840"/>
                  </a:lnTo>
                  <a:lnTo>
                    <a:pt x="1154" y="830"/>
                  </a:lnTo>
                  <a:lnTo>
                    <a:pt x="1154" y="820"/>
                  </a:lnTo>
                  <a:lnTo>
                    <a:pt x="1155" y="809"/>
                  </a:lnTo>
                  <a:lnTo>
                    <a:pt x="1154" y="798"/>
                  </a:lnTo>
                  <a:lnTo>
                    <a:pt x="1153" y="786"/>
                  </a:lnTo>
                  <a:lnTo>
                    <a:pt x="1151" y="775"/>
                  </a:lnTo>
                  <a:lnTo>
                    <a:pt x="1148" y="765"/>
                  </a:lnTo>
                  <a:lnTo>
                    <a:pt x="1142" y="745"/>
                  </a:lnTo>
                  <a:lnTo>
                    <a:pt x="1135" y="726"/>
                  </a:lnTo>
                  <a:lnTo>
                    <a:pt x="1129" y="708"/>
                  </a:lnTo>
                  <a:lnTo>
                    <a:pt x="1123" y="690"/>
                  </a:lnTo>
                  <a:lnTo>
                    <a:pt x="1121" y="680"/>
                  </a:lnTo>
                  <a:lnTo>
                    <a:pt x="1119" y="670"/>
                  </a:lnTo>
                  <a:lnTo>
                    <a:pt x="1118" y="661"/>
                  </a:lnTo>
                  <a:lnTo>
                    <a:pt x="1117" y="651"/>
                  </a:lnTo>
                  <a:lnTo>
                    <a:pt x="1118" y="642"/>
                  </a:lnTo>
                  <a:lnTo>
                    <a:pt x="1120" y="634"/>
                  </a:lnTo>
                  <a:lnTo>
                    <a:pt x="1124" y="626"/>
                  </a:lnTo>
                  <a:lnTo>
                    <a:pt x="1128" y="619"/>
                  </a:lnTo>
                  <a:lnTo>
                    <a:pt x="1131" y="610"/>
                  </a:lnTo>
                  <a:lnTo>
                    <a:pt x="1135" y="601"/>
                  </a:lnTo>
                  <a:lnTo>
                    <a:pt x="1137" y="591"/>
                  </a:lnTo>
                  <a:lnTo>
                    <a:pt x="1138" y="578"/>
                  </a:lnTo>
                  <a:lnTo>
                    <a:pt x="1136" y="557"/>
                  </a:lnTo>
                  <a:lnTo>
                    <a:pt x="1133" y="535"/>
                  </a:lnTo>
                  <a:lnTo>
                    <a:pt x="1131" y="524"/>
                  </a:lnTo>
                  <a:lnTo>
                    <a:pt x="1129" y="512"/>
                  </a:lnTo>
                  <a:lnTo>
                    <a:pt x="1128" y="500"/>
                  </a:lnTo>
                  <a:lnTo>
                    <a:pt x="1128" y="489"/>
                  </a:lnTo>
                  <a:lnTo>
                    <a:pt x="1128" y="478"/>
                  </a:lnTo>
                  <a:lnTo>
                    <a:pt x="1130" y="468"/>
                  </a:lnTo>
                  <a:lnTo>
                    <a:pt x="1132" y="459"/>
                  </a:lnTo>
                  <a:lnTo>
                    <a:pt x="1135" y="450"/>
                  </a:lnTo>
                  <a:lnTo>
                    <a:pt x="1139" y="443"/>
                  </a:lnTo>
                  <a:lnTo>
                    <a:pt x="1143" y="437"/>
                  </a:lnTo>
                  <a:lnTo>
                    <a:pt x="1148" y="430"/>
                  </a:lnTo>
                  <a:lnTo>
                    <a:pt x="1155" y="425"/>
                  </a:lnTo>
                  <a:lnTo>
                    <a:pt x="1167" y="414"/>
                  </a:lnTo>
                  <a:lnTo>
                    <a:pt x="1181" y="402"/>
                  </a:lnTo>
                  <a:lnTo>
                    <a:pt x="1196" y="389"/>
                  </a:lnTo>
                  <a:lnTo>
                    <a:pt x="1212" y="373"/>
                  </a:lnTo>
                  <a:lnTo>
                    <a:pt x="1217" y="367"/>
                  </a:lnTo>
                  <a:lnTo>
                    <a:pt x="1221" y="360"/>
                  </a:lnTo>
                  <a:lnTo>
                    <a:pt x="1224" y="352"/>
                  </a:lnTo>
                  <a:lnTo>
                    <a:pt x="1226" y="343"/>
                  </a:lnTo>
                  <a:lnTo>
                    <a:pt x="1229" y="324"/>
                  </a:lnTo>
                  <a:lnTo>
                    <a:pt x="1233" y="305"/>
                  </a:lnTo>
                  <a:lnTo>
                    <a:pt x="1235" y="296"/>
                  </a:lnTo>
                  <a:lnTo>
                    <a:pt x="1238" y="287"/>
                  </a:lnTo>
                  <a:lnTo>
                    <a:pt x="1242" y="278"/>
                  </a:lnTo>
                  <a:lnTo>
                    <a:pt x="1247" y="269"/>
                  </a:lnTo>
                  <a:lnTo>
                    <a:pt x="1254" y="261"/>
                  </a:lnTo>
                  <a:lnTo>
                    <a:pt x="1263" y="254"/>
                  </a:lnTo>
                  <a:lnTo>
                    <a:pt x="1273" y="248"/>
                  </a:lnTo>
                  <a:lnTo>
                    <a:pt x="1286" y="242"/>
                  </a:lnTo>
                  <a:lnTo>
                    <a:pt x="1301" y="238"/>
                  </a:lnTo>
                  <a:lnTo>
                    <a:pt x="1317" y="233"/>
                  </a:lnTo>
                  <a:lnTo>
                    <a:pt x="1337" y="227"/>
                  </a:lnTo>
                  <a:lnTo>
                    <a:pt x="1364" y="221"/>
                  </a:lnTo>
                  <a:lnTo>
                    <a:pt x="1377" y="217"/>
                  </a:lnTo>
                  <a:lnTo>
                    <a:pt x="1390" y="211"/>
                  </a:lnTo>
                  <a:lnTo>
                    <a:pt x="1403" y="204"/>
                  </a:lnTo>
                  <a:lnTo>
                    <a:pt x="1417" y="195"/>
                  </a:lnTo>
                  <a:lnTo>
                    <a:pt x="1431" y="185"/>
                  </a:lnTo>
                  <a:lnTo>
                    <a:pt x="1445" y="174"/>
                  </a:lnTo>
                  <a:lnTo>
                    <a:pt x="1458" y="163"/>
                  </a:lnTo>
                  <a:lnTo>
                    <a:pt x="1471" y="150"/>
                  </a:lnTo>
                  <a:lnTo>
                    <a:pt x="1485" y="137"/>
                  </a:lnTo>
                  <a:lnTo>
                    <a:pt x="1496" y="124"/>
                  </a:lnTo>
                  <a:lnTo>
                    <a:pt x="1506" y="110"/>
                  </a:lnTo>
                  <a:lnTo>
                    <a:pt x="1515" y="97"/>
                  </a:lnTo>
                  <a:lnTo>
                    <a:pt x="1522" y="84"/>
                  </a:lnTo>
                  <a:lnTo>
                    <a:pt x="1527" y="71"/>
                  </a:lnTo>
                  <a:lnTo>
                    <a:pt x="1529" y="65"/>
                  </a:lnTo>
                  <a:lnTo>
                    <a:pt x="1531" y="59"/>
                  </a:lnTo>
                  <a:lnTo>
                    <a:pt x="1532" y="53"/>
                  </a:lnTo>
                  <a:lnTo>
                    <a:pt x="1532" y="48"/>
                  </a:lnTo>
                  <a:lnTo>
                    <a:pt x="1533" y="43"/>
                  </a:lnTo>
                  <a:lnTo>
                    <a:pt x="1535" y="30"/>
                  </a:lnTo>
                  <a:lnTo>
                    <a:pt x="1536" y="15"/>
                  </a:lnTo>
                  <a:lnTo>
                    <a:pt x="1537" y="0"/>
                  </a:lnTo>
                  <a:lnTo>
                    <a:pt x="1545" y="1"/>
                  </a:lnTo>
                  <a:lnTo>
                    <a:pt x="1551" y="2"/>
                  </a:lnTo>
                  <a:lnTo>
                    <a:pt x="1556" y="4"/>
                  </a:lnTo>
                  <a:lnTo>
                    <a:pt x="1560" y="8"/>
                  </a:lnTo>
                  <a:lnTo>
                    <a:pt x="1562" y="12"/>
                  </a:lnTo>
                  <a:lnTo>
                    <a:pt x="1564" y="16"/>
                  </a:lnTo>
                  <a:lnTo>
                    <a:pt x="1565" y="21"/>
                  </a:lnTo>
                  <a:lnTo>
                    <a:pt x="1565" y="25"/>
                  </a:lnTo>
                  <a:lnTo>
                    <a:pt x="1565" y="34"/>
                  </a:lnTo>
                  <a:lnTo>
                    <a:pt x="1566" y="43"/>
                  </a:lnTo>
                  <a:lnTo>
                    <a:pt x="1567" y="46"/>
                  </a:lnTo>
                  <a:lnTo>
                    <a:pt x="1568" y="49"/>
                  </a:lnTo>
                  <a:lnTo>
                    <a:pt x="1570" y="52"/>
                  </a:lnTo>
                  <a:lnTo>
                    <a:pt x="1574" y="53"/>
                  </a:lnTo>
                  <a:lnTo>
                    <a:pt x="1585" y="57"/>
                  </a:lnTo>
                  <a:lnTo>
                    <a:pt x="1598" y="61"/>
                  </a:lnTo>
                  <a:lnTo>
                    <a:pt x="1610" y="63"/>
                  </a:lnTo>
                  <a:lnTo>
                    <a:pt x="1621" y="65"/>
                  </a:lnTo>
                  <a:lnTo>
                    <a:pt x="1644" y="66"/>
                  </a:lnTo>
                  <a:lnTo>
                    <a:pt x="1667" y="66"/>
                  </a:lnTo>
                  <a:lnTo>
                    <a:pt x="1689" y="65"/>
                  </a:lnTo>
                  <a:lnTo>
                    <a:pt x="1712" y="63"/>
                  </a:lnTo>
                  <a:lnTo>
                    <a:pt x="1733" y="63"/>
                  </a:lnTo>
                  <a:lnTo>
                    <a:pt x="1753" y="6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21" name="Freeform 25"/>
            <p:cNvSpPr>
              <a:spLocks/>
            </p:cNvSpPr>
            <p:nvPr/>
          </p:nvSpPr>
          <p:spPr bwMode="auto">
            <a:xfrm>
              <a:off x="5440363" y="2797175"/>
              <a:ext cx="1350962" cy="1562100"/>
            </a:xfrm>
            <a:custGeom>
              <a:avLst/>
              <a:gdLst>
                <a:gd name="T0" fmla="*/ 1933 w 3129"/>
                <a:gd name="T1" fmla="*/ 3072 h 3422"/>
                <a:gd name="T2" fmla="*/ 2037 w 3129"/>
                <a:gd name="T3" fmla="*/ 2883 h 3422"/>
                <a:gd name="T4" fmla="*/ 2185 w 3129"/>
                <a:gd name="T5" fmla="*/ 2684 h 3422"/>
                <a:gd name="T6" fmla="*/ 2026 w 3129"/>
                <a:gd name="T7" fmla="*/ 2521 h 3422"/>
                <a:gd name="T8" fmla="*/ 1798 w 3129"/>
                <a:gd name="T9" fmla="*/ 2487 h 3422"/>
                <a:gd name="T10" fmla="*/ 1697 w 3129"/>
                <a:gd name="T11" fmla="*/ 2392 h 3422"/>
                <a:gd name="T12" fmla="*/ 1465 w 3129"/>
                <a:gd name="T13" fmla="*/ 2272 h 3422"/>
                <a:gd name="T14" fmla="*/ 1098 w 3129"/>
                <a:gd name="T15" fmla="*/ 2071 h 3422"/>
                <a:gd name="T16" fmla="*/ 872 w 3129"/>
                <a:gd name="T17" fmla="*/ 2070 h 3422"/>
                <a:gd name="T18" fmla="*/ 867 w 3129"/>
                <a:gd name="T19" fmla="*/ 1939 h 3422"/>
                <a:gd name="T20" fmla="*/ 520 w 3129"/>
                <a:gd name="T21" fmla="*/ 2026 h 3422"/>
                <a:gd name="T22" fmla="*/ 352 w 3129"/>
                <a:gd name="T23" fmla="*/ 2126 h 3422"/>
                <a:gd name="T24" fmla="*/ 133 w 3129"/>
                <a:gd name="T25" fmla="*/ 2228 h 3422"/>
                <a:gd name="T26" fmla="*/ 142 w 3129"/>
                <a:gd name="T27" fmla="*/ 2114 h 3422"/>
                <a:gd name="T28" fmla="*/ 162 w 3129"/>
                <a:gd name="T29" fmla="*/ 1917 h 3422"/>
                <a:gd name="T30" fmla="*/ 64 w 3129"/>
                <a:gd name="T31" fmla="*/ 1714 h 3422"/>
                <a:gd name="T32" fmla="*/ 131 w 3129"/>
                <a:gd name="T33" fmla="*/ 1553 h 3422"/>
                <a:gd name="T34" fmla="*/ 137 w 3129"/>
                <a:gd name="T35" fmla="*/ 1447 h 3422"/>
                <a:gd name="T36" fmla="*/ 111 w 3129"/>
                <a:gd name="T37" fmla="*/ 1335 h 3422"/>
                <a:gd name="T38" fmla="*/ 60 w 3129"/>
                <a:gd name="T39" fmla="*/ 1166 h 3422"/>
                <a:gd name="T40" fmla="*/ 134 w 3129"/>
                <a:gd name="T41" fmla="*/ 1059 h 3422"/>
                <a:gd name="T42" fmla="*/ 146 w 3129"/>
                <a:gd name="T43" fmla="*/ 996 h 3422"/>
                <a:gd name="T44" fmla="*/ 17 w 3129"/>
                <a:gd name="T45" fmla="*/ 913 h 3422"/>
                <a:gd name="T46" fmla="*/ 89 w 3129"/>
                <a:gd name="T47" fmla="*/ 734 h 3422"/>
                <a:gd name="T48" fmla="*/ 296 w 3129"/>
                <a:gd name="T49" fmla="*/ 526 h 3422"/>
                <a:gd name="T50" fmla="*/ 419 w 3129"/>
                <a:gd name="T51" fmla="*/ 673 h 3422"/>
                <a:gd name="T52" fmla="*/ 620 w 3129"/>
                <a:gd name="T53" fmla="*/ 712 h 3422"/>
                <a:gd name="T54" fmla="*/ 795 w 3129"/>
                <a:gd name="T55" fmla="*/ 652 h 3422"/>
                <a:gd name="T56" fmla="*/ 993 w 3129"/>
                <a:gd name="T57" fmla="*/ 450 h 3422"/>
                <a:gd name="T58" fmla="*/ 968 w 3129"/>
                <a:gd name="T59" fmla="*/ 238 h 3422"/>
                <a:gd name="T60" fmla="*/ 1151 w 3129"/>
                <a:gd name="T61" fmla="*/ 241 h 3422"/>
                <a:gd name="T62" fmla="*/ 1357 w 3129"/>
                <a:gd name="T63" fmla="*/ 293 h 3422"/>
                <a:gd name="T64" fmla="*/ 1649 w 3129"/>
                <a:gd name="T65" fmla="*/ 192 h 3422"/>
                <a:gd name="T66" fmla="*/ 1780 w 3129"/>
                <a:gd name="T67" fmla="*/ 69 h 3422"/>
                <a:gd name="T68" fmla="*/ 1975 w 3129"/>
                <a:gd name="T69" fmla="*/ 95 h 3422"/>
                <a:gd name="T70" fmla="*/ 2041 w 3129"/>
                <a:gd name="T71" fmla="*/ 265 h 3422"/>
                <a:gd name="T72" fmla="*/ 2125 w 3129"/>
                <a:gd name="T73" fmla="*/ 267 h 3422"/>
                <a:gd name="T74" fmla="*/ 2193 w 3129"/>
                <a:gd name="T75" fmla="*/ 190 h 3422"/>
                <a:gd name="T76" fmla="*/ 2326 w 3129"/>
                <a:gd name="T77" fmla="*/ 120 h 3422"/>
                <a:gd name="T78" fmla="*/ 2413 w 3129"/>
                <a:gd name="T79" fmla="*/ 28 h 3422"/>
                <a:gd name="T80" fmla="*/ 2591 w 3129"/>
                <a:gd name="T81" fmla="*/ 73 h 3422"/>
                <a:gd name="T82" fmla="*/ 2731 w 3129"/>
                <a:gd name="T83" fmla="*/ 146 h 3422"/>
                <a:gd name="T84" fmla="*/ 2819 w 3129"/>
                <a:gd name="T85" fmla="*/ 184 h 3422"/>
                <a:gd name="T86" fmla="*/ 2890 w 3129"/>
                <a:gd name="T87" fmla="*/ 315 h 3422"/>
                <a:gd name="T88" fmla="*/ 3008 w 3129"/>
                <a:gd name="T89" fmla="*/ 557 h 3422"/>
                <a:gd name="T90" fmla="*/ 3006 w 3129"/>
                <a:gd name="T91" fmla="*/ 802 h 3422"/>
                <a:gd name="T92" fmla="*/ 2852 w 3129"/>
                <a:gd name="T93" fmla="*/ 814 h 3422"/>
                <a:gd name="T94" fmla="*/ 2930 w 3129"/>
                <a:gd name="T95" fmla="*/ 987 h 3422"/>
                <a:gd name="T96" fmla="*/ 2978 w 3129"/>
                <a:gd name="T97" fmla="*/ 1053 h 3422"/>
                <a:gd name="T98" fmla="*/ 3052 w 3129"/>
                <a:gd name="T99" fmla="*/ 1251 h 3422"/>
                <a:gd name="T100" fmla="*/ 2731 w 3129"/>
                <a:gd name="T101" fmla="*/ 1617 h 3422"/>
                <a:gd name="T102" fmla="*/ 2673 w 3129"/>
                <a:gd name="T103" fmla="*/ 1488 h 3422"/>
                <a:gd name="T104" fmla="*/ 2651 w 3129"/>
                <a:gd name="T105" fmla="*/ 1580 h 3422"/>
                <a:gd name="T106" fmla="*/ 2585 w 3129"/>
                <a:gd name="T107" fmla="*/ 1663 h 3422"/>
                <a:gd name="T108" fmla="*/ 2572 w 3129"/>
                <a:gd name="T109" fmla="*/ 1811 h 3422"/>
                <a:gd name="T110" fmla="*/ 2526 w 3129"/>
                <a:gd name="T111" fmla="*/ 1896 h 3422"/>
                <a:gd name="T112" fmla="*/ 2495 w 3129"/>
                <a:gd name="T113" fmla="*/ 2147 h 3422"/>
                <a:gd name="T114" fmla="*/ 2520 w 3129"/>
                <a:gd name="T115" fmla="*/ 2549 h 3422"/>
                <a:gd name="T116" fmla="*/ 2371 w 3129"/>
                <a:gd name="T117" fmla="*/ 3134 h 3422"/>
                <a:gd name="T118" fmla="*/ 2274 w 3129"/>
                <a:gd name="T119" fmla="*/ 3340 h 3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29" h="3422">
                  <a:moveTo>
                    <a:pt x="2037" y="3285"/>
                  </a:moveTo>
                  <a:lnTo>
                    <a:pt x="2041" y="3266"/>
                  </a:lnTo>
                  <a:lnTo>
                    <a:pt x="2045" y="3257"/>
                  </a:lnTo>
                  <a:lnTo>
                    <a:pt x="2045" y="3252"/>
                  </a:lnTo>
                  <a:lnTo>
                    <a:pt x="2044" y="3247"/>
                  </a:lnTo>
                  <a:lnTo>
                    <a:pt x="2042" y="3239"/>
                  </a:lnTo>
                  <a:lnTo>
                    <a:pt x="2037" y="3228"/>
                  </a:lnTo>
                  <a:lnTo>
                    <a:pt x="2027" y="3213"/>
                  </a:lnTo>
                  <a:lnTo>
                    <a:pt x="2016" y="3199"/>
                  </a:lnTo>
                  <a:lnTo>
                    <a:pt x="2004" y="3184"/>
                  </a:lnTo>
                  <a:lnTo>
                    <a:pt x="1993" y="3170"/>
                  </a:lnTo>
                  <a:lnTo>
                    <a:pt x="1982" y="3156"/>
                  </a:lnTo>
                  <a:lnTo>
                    <a:pt x="1971" y="3140"/>
                  </a:lnTo>
                  <a:lnTo>
                    <a:pt x="1966" y="3131"/>
                  </a:lnTo>
                  <a:lnTo>
                    <a:pt x="1961" y="3122"/>
                  </a:lnTo>
                  <a:lnTo>
                    <a:pt x="1957" y="3112"/>
                  </a:lnTo>
                  <a:lnTo>
                    <a:pt x="1953" y="3102"/>
                  </a:lnTo>
                  <a:lnTo>
                    <a:pt x="1946" y="3092"/>
                  </a:lnTo>
                  <a:lnTo>
                    <a:pt x="1937" y="3079"/>
                  </a:lnTo>
                  <a:lnTo>
                    <a:pt x="1933" y="3072"/>
                  </a:lnTo>
                  <a:lnTo>
                    <a:pt x="1929" y="3065"/>
                  </a:lnTo>
                  <a:lnTo>
                    <a:pt x="1926" y="3056"/>
                  </a:lnTo>
                  <a:lnTo>
                    <a:pt x="1924" y="3047"/>
                  </a:lnTo>
                  <a:lnTo>
                    <a:pt x="1923" y="3036"/>
                  </a:lnTo>
                  <a:lnTo>
                    <a:pt x="1923" y="3023"/>
                  </a:lnTo>
                  <a:lnTo>
                    <a:pt x="1925" y="3010"/>
                  </a:lnTo>
                  <a:lnTo>
                    <a:pt x="1929" y="2994"/>
                  </a:lnTo>
                  <a:lnTo>
                    <a:pt x="1935" y="2977"/>
                  </a:lnTo>
                  <a:lnTo>
                    <a:pt x="1943" y="2957"/>
                  </a:lnTo>
                  <a:lnTo>
                    <a:pt x="1954" y="2936"/>
                  </a:lnTo>
                  <a:lnTo>
                    <a:pt x="1969" y="2913"/>
                  </a:lnTo>
                  <a:lnTo>
                    <a:pt x="1972" y="2908"/>
                  </a:lnTo>
                  <a:lnTo>
                    <a:pt x="1977" y="2904"/>
                  </a:lnTo>
                  <a:lnTo>
                    <a:pt x="1982" y="2902"/>
                  </a:lnTo>
                  <a:lnTo>
                    <a:pt x="1988" y="2900"/>
                  </a:lnTo>
                  <a:lnTo>
                    <a:pt x="2002" y="2898"/>
                  </a:lnTo>
                  <a:lnTo>
                    <a:pt x="2017" y="2895"/>
                  </a:lnTo>
                  <a:lnTo>
                    <a:pt x="2024" y="2893"/>
                  </a:lnTo>
                  <a:lnTo>
                    <a:pt x="2030" y="2889"/>
                  </a:lnTo>
                  <a:lnTo>
                    <a:pt x="2037" y="2883"/>
                  </a:lnTo>
                  <a:lnTo>
                    <a:pt x="2042" y="2876"/>
                  </a:lnTo>
                  <a:lnTo>
                    <a:pt x="2046" y="2866"/>
                  </a:lnTo>
                  <a:lnTo>
                    <a:pt x="2050" y="2852"/>
                  </a:lnTo>
                  <a:lnTo>
                    <a:pt x="2052" y="2837"/>
                  </a:lnTo>
                  <a:lnTo>
                    <a:pt x="2053" y="2818"/>
                  </a:lnTo>
                  <a:lnTo>
                    <a:pt x="2053" y="2811"/>
                  </a:lnTo>
                  <a:lnTo>
                    <a:pt x="2055" y="2804"/>
                  </a:lnTo>
                  <a:lnTo>
                    <a:pt x="2059" y="2797"/>
                  </a:lnTo>
                  <a:lnTo>
                    <a:pt x="2063" y="2789"/>
                  </a:lnTo>
                  <a:lnTo>
                    <a:pt x="2069" y="2782"/>
                  </a:lnTo>
                  <a:lnTo>
                    <a:pt x="2075" y="2774"/>
                  </a:lnTo>
                  <a:lnTo>
                    <a:pt x="2082" y="2767"/>
                  </a:lnTo>
                  <a:lnTo>
                    <a:pt x="2090" y="2759"/>
                  </a:lnTo>
                  <a:lnTo>
                    <a:pt x="2107" y="2743"/>
                  </a:lnTo>
                  <a:lnTo>
                    <a:pt x="2126" y="2729"/>
                  </a:lnTo>
                  <a:lnTo>
                    <a:pt x="2145" y="2715"/>
                  </a:lnTo>
                  <a:lnTo>
                    <a:pt x="2163" y="2703"/>
                  </a:lnTo>
                  <a:lnTo>
                    <a:pt x="2172" y="2698"/>
                  </a:lnTo>
                  <a:lnTo>
                    <a:pt x="2179" y="2691"/>
                  </a:lnTo>
                  <a:lnTo>
                    <a:pt x="2185" y="2684"/>
                  </a:lnTo>
                  <a:lnTo>
                    <a:pt x="2189" y="2677"/>
                  </a:lnTo>
                  <a:lnTo>
                    <a:pt x="2191" y="2669"/>
                  </a:lnTo>
                  <a:lnTo>
                    <a:pt x="2193" y="2660"/>
                  </a:lnTo>
                  <a:lnTo>
                    <a:pt x="2192" y="2652"/>
                  </a:lnTo>
                  <a:lnTo>
                    <a:pt x="2191" y="2643"/>
                  </a:lnTo>
                  <a:lnTo>
                    <a:pt x="2188" y="2633"/>
                  </a:lnTo>
                  <a:lnTo>
                    <a:pt x="2184" y="2625"/>
                  </a:lnTo>
                  <a:lnTo>
                    <a:pt x="2179" y="2616"/>
                  </a:lnTo>
                  <a:lnTo>
                    <a:pt x="2172" y="2608"/>
                  </a:lnTo>
                  <a:lnTo>
                    <a:pt x="2165" y="2601"/>
                  </a:lnTo>
                  <a:lnTo>
                    <a:pt x="2157" y="2594"/>
                  </a:lnTo>
                  <a:lnTo>
                    <a:pt x="2147" y="2588"/>
                  </a:lnTo>
                  <a:lnTo>
                    <a:pt x="2137" y="2582"/>
                  </a:lnTo>
                  <a:lnTo>
                    <a:pt x="2116" y="2566"/>
                  </a:lnTo>
                  <a:lnTo>
                    <a:pt x="2098" y="2553"/>
                  </a:lnTo>
                  <a:lnTo>
                    <a:pt x="2081" y="2543"/>
                  </a:lnTo>
                  <a:lnTo>
                    <a:pt x="2066" y="2535"/>
                  </a:lnTo>
                  <a:lnTo>
                    <a:pt x="2051" y="2529"/>
                  </a:lnTo>
                  <a:lnTo>
                    <a:pt x="2038" y="2525"/>
                  </a:lnTo>
                  <a:lnTo>
                    <a:pt x="2026" y="2521"/>
                  </a:lnTo>
                  <a:lnTo>
                    <a:pt x="2014" y="2520"/>
                  </a:lnTo>
                  <a:lnTo>
                    <a:pt x="1993" y="2518"/>
                  </a:lnTo>
                  <a:lnTo>
                    <a:pt x="1975" y="2518"/>
                  </a:lnTo>
                  <a:lnTo>
                    <a:pt x="1966" y="2517"/>
                  </a:lnTo>
                  <a:lnTo>
                    <a:pt x="1958" y="2515"/>
                  </a:lnTo>
                  <a:lnTo>
                    <a:pt x="1950" y="2513"/>
                  </a:lnTo>
                  <a:lnTo>
                    <a:pt x="1943" y="2508"/>
                  </a:lnTo>
                  <a:lnTo>
                    <a:pt x="1932" y="2501"/>
                  </a:lnTo>
                  <a:lnTo>
                    <a:pt x="1922" y="2495"/>
                  </a:lnTo>
                  <a:lnTo>
                    <a:pt x="1912" y="2489"/>
                  </a:lnTo>
                  <a:lnTo>
                    <a:pt x="1903" y="2485"/>
                  </a:lnTo>
                  <a:lnTo>
                    <a:pt x="1894" y="2481"/>
                  </a:lnTo>
                  <a:lnTo>
                    <a:pt x="1885" y="2478"/>
                  </a:lnTo>
                  <a:lnTo>
                    <a:pt x="1877" y="2476"/>
                  </a:lnTo>
                  <a:lnTo>
                    <a:pt x="1870" y="2475"/>
                  </a:lnTo>
                  <a:lnTo>
                    <a:pt x="1855" y="2473"/>
                  </a:lnTo>
                  <a:lnTo>
                    <a:pt x="1842" y="2474"/>
                  </a:lnTo>
                  <a:lnTo>
                    <a:pt x="1830" y="2476"/>
                  </a:lnTo>
                  <a:lnTo>
                    <a:pt x="1819" y="2479"/>
                  </a:lnTo>
                  <a:lnTo>
                    <a:pt x="1798" y="2487"/>
                  </a:lnTo>
                  <a:lnTo>
                    <a:pt x="1777" y="2495"/>
                  </a:lnTo>
                  <a:lnTo>
                    <a:pt x="1768" y="2497"/>
                  </a:lnTo>
                  <a:lnTo>
                    <a:pt x="1758" y="2498"/>
                  </a:lnTo>
                  <a:lnTo>
                    <a:pt x="1753" y="2497"/>
                  </a:lnTo>
                  <a:lnTo>
                    <a:pt x="1748" y="2496"/>
                  </a:lnTo>
                  <a:lnTo>
                    <a:pt x="1743" y="2495"/>
                  </a:lnTo>
                  <a:lnTo>
                    <a:pt x="1738" y="2493"/>
                  </a:lnTo>
                  <a:lnTo>
                    <a:pt x="1728" y="2488"/>
                  </a:lnTo>
                  <a:lnTo>
                    <a:pt x="1721" y="2482"/>
                  </a:lnTo>
                  <a:lnTo>
                    <a:pt x="1716" y="2475"/>
                  </a:lnTo>
                  <a:lnTo>
                    <a:pt x="1712" y="2468"/>
                  </a:lnTo>
                  <a:lnTo>
                    <a:pt x="1709" y="2461"/>
                  </a:lnTo>
                  <a:lnTo>
                    <a:pt x="1708" y="2453"/>
                  </a:lnTo>
                  <a:lnTo>
                    <a:pt x="1707" y="2445"/>
                  </a:lnTo>
                  <a:lnTo>
                    <a:pt x="1706" y="2436"/>
                  </a:lnTo>
                  <a:lnTo>
                    <a:pt x="1706" y="2428"/>
                  </a:lnTo>
                  <a:lnTo>
                    <a:pt x="1705" y="2419"/>
                  </a:lnTo>
                  <a:lnTo>
                    <a:pt x="1704" y="2409"/>
                  </a:lnTo>
                  <a:lnTo>
                    <a:pt x="1701" y="2400"/>
                  </a:lnTo>
                  <a:lnTo>
                    <a:pt x="1697" y="2392"/>
                  </a:lnTo>
                  <a:lnTo>
                    <a:pt x="1692" y="2383"/>
                  </a:lnTo>
                  <a:lnTo>
                    <a:pt x="1685" y="2375"/>
                  </a:lnTo>
                  <a:lnTo>
                    <a:pt x="1675" y="2367"/>
                  </a:lnTo>
                  <a:lnTo>
                    <a:pt x="1672" y="2363"/>
                  </a:lnTo>
                  <a:lnTo>
                    <a:pt x="1663" y="2351"/>
                  </a:lnTo>
                  <a:lnTo>
                    <a:pt x="1657" y="2343"/>
                  </a:lnTo>
                  <a:lnTo>
                    <a:pt x="1649" y="2335"/>
                  </a:lnTo>
                  <a:lnTo>
                    <a:pt x="1639" y="2326"/>
                  </a:lnTo>
                  <a:lnTo>
                    <a:pt x="1627" y="2316"/>
                  </a:lnTo>
                  <a:lnTo>
                    <a:pt x="1613" y="2307"/>
                  </a:lnTo>
                  <a:lnTo>
                    <a:pt x="1597" y="2297"/>
                  </a:lnTo>
                  <a:lnTo>
                    <a:pt x="1579" y="2290"/>
                  </a:lnTo>
                  <a:lnTo>
                    <a:pt x="1557" y="2283"/>
                  </a:lnTo>
                  <a:lnTo>
                    <a:pt x="1546" y="2280"/>
                  </a:lnTo>
                  <a:lnTo>
                    <a:pt x="1534" y="2277"/>
                  </a:lnTo>
                  <a:lnTo>
                    <a:pt x="1522" y="2275"/>
                  </a:lnTo>
                  <a:lnTo>
                    <a:pt x="1509" y="2273"/>
                  </a:lnTo>
                  <a:lnTo>
                    <a:pt x="1495" y="2272"/>
                  </a:lnTo>
                  <a:lnTo>
                    <a:pt x="1480" y="2272"/>
                  </a:lnTo>
                  <a:lnTo>
                    <a:pt x="1465" y="2272"/>
                  </a:lnTo>
                  <a:lnTo>
                    <a:pt x="1449" y="2272"/>
                  </a:lnTo>
                  <a:lnTo>
                    <a:pt x="1424" y="2256"/>
                  </a:lnTo>
                  <a:lnTo>
                    <a:pt x="1396" y="2240"/>
                  </a:lnTo>
                  <a:lnTo>
                    <a:pt x="1367" y="2222"/>
                  </a:lnTo>
                  <a:lnTo>
                    <a:pt x="1337" y="2205"/>
                  </a:lnTo>
                  <a:lnTo>
                    <a:pt x="1308" y="2186"/>
                  </a:lnTo>
                  <a:lnTo>
                    <a:pt x="1281" y="2169"/>
                  </a:lnTo>
                  <a:lnTo>
                    <a:pt x="1256" y="2152"/>
                  </a:lnTo>
                  <a:lnTo>
                    <a:pt x="1234" y="2136"/>
                  </a:lnTo>
                  <a:lnTo>
                    <a:pt x="1208" y="2115"/>
                  </a:lnTo>
                  <a:lnTo>
                    <a:pt x="1187" y="2097"/>
                  </a:lnTo>
                  <a:lnTo>
                    <a:pt x="1181" y="2093"/>
                  </a:lnTo>
                  <a:lnTo>
                    <a:pt x="1175" y="2090"/>
                  </a:lnTo>
                  <a:lnTo>
                    <a:pt x="1168" y="2087"/>
                  </a:lnTo>
                  <a:lnTo>
                    <a:pt x="1160" y="2084"/>
                  </a:lnTo>
                  <a:lnTo>
                    <a:pt x="1150" y="2081"/>
                  </a:lnTo>
                  <a:lnTo>
                    <a:pt x="1140" y="2077"/>
                  </a:lnTo>
                  <a:lnTo>
                    <a:pt x="1128" y="2075"/>
                  </a:lnTo>
                  <a:lnTo>
                    <a:pt x="1113" y="2073"/>
                  </a:lnTo>
                  <a:lnTo>
                    <a:pt x="1098" y="2071"/>
                  </a:lnTo>
                  <a:lnTo>
                    <a:pt x="1085" y="2071"/>
                  </a:lnTo>
                  <a:lnTo>
                    <a:pt x="1073" y="2073"/>
                  </a:lnTo>
                  <a:lnTo>
                    <a:pt x="1063" y="2076"/>
                  </a:lnTo>
                  <a:lnTo>
                    <a:pt x="1053" y="2081"/>
                  </a:lnTo>
                  <a:lnTo>
                    <a:pt x="1044" y="2086"/>
                  </a:lnTo>
                  <a:lnTo>
                    <a:pt x="1036" y="2091"/>
                  </a:lnTo>
                  <a:lnTo>
                    <a:pt x="1028" y="2097"/>
                  </a:lnTo>
                  <a:lnTo>
                    <a:pt x="1020" y="2101"/>
                  </a:lnTo>
                  <a:lnTo>
                    <a:pt x="1011" y="2106"/>
                  </a:lnTo>
                  <a:lnTo>
                    <a:pt x="1002" y="2109"/>
                  </a:lnTo>
                  <a:lnTo>
                    <a:pt x="993" y="2111"/>
                  </a:lnTo>
                  <a:lnTo>
                    <a:pt x="983" y="2112"/>
                  </a:lnTo>
                  <a:lnTo>
                    <a:pt x="972" y="2110"/>
                  </a:lnTo>
                  <a:lnTo>
                    <a:pt x="959" y="2106"/>
                  </a:lnTo>
                  <a:lnTo>
                    <a:pt x="945" y="2100"/>
                  </a:lnTo>
                  <a:lnTo>
                    <a:pt x="927" y="2095"/>
                  </a:lnTo>
                  <a:lnTo>
                    <a:pt x="901" y="2087"/>
                  </a:lnTo>
                  <a:lnTo>
                    <a:pt x="887" y="2081"/>
                  </a:lnTo>
                  <a:lnTo>
                    <a:pt x="876" y="2074"/>
                  </a:lnTo>
                  <a:lnTo>
                    <a:pt x="872" y="2070"/>
                  </a:lnTo>
                  <a:lnTo>
                    <a:pt x="869" y="2066"/>
                  </a:lnTo>
                  <a:lnTo>
                    <a:pt x="867" y="2062"/>
                  </a:lnTo>
                  <a:lnTo>
                    <a:pt x="866" y="2057"/>
                  </a:lnTo>
                  <a:lnTo>
                    <a:pt x="867" y="2051"/>
                  </a:lnTo>
                  <a:lnTo>
                    <a:pt x="869" y="2044"/>
                  </a:lnTo>
                  <a:lnTo>
                    <a:pt x="872" y="2036"/>
                  </a:lnTo>
                  <a:lnTo>
                    <a:pt x="875" y="2028"/>
                  </a:lnTo>
                  <a:lnTo>
                    <a:pt x="883" y="2011"/>
                  </a:lnTo>
                  <a:lnTo>
                    <a:pt x="889" y="1993"/>
                  </a:lnTo>
                  <a:lnTo>
                    <a:pt x="891" y="1985"/>
                  </a:lnTo>
                  <a:lnTo>
                    <a:pt x="893" y="1976"/>
                  </a:lnTo>
                  <a:lnTo>
                    <a:pt x="892" y="1967"/>
                  </a:lnTo>
                  <a:lnTo>
                    <a:pt x="891" y="1960"/>
                  </a:lnTo>
                  <a:lnTo>
                    <a:pt x="889" y="1956"/>
                  </a:lnTo>
                  <a:lnTo>
                    <a:pt x="887" y="1953"/>
                  </a:lnTo>
                  <a:lnTo>
                    <a:pt x="884" y="1949"/>
                  </a:lnTo>
                  <a:lnTo>
                    <a:pt x="881" y="1946"/>
                  </a:lnTo>
                  <a:lnTo>
                    <a:pt x="877" y="1944"/>
                  </a:lnTo>
                  <a:lnTo>
                    <a:pt x="872" y="1941"/>
                  </a:lnTo>
                  <a:lnTo>
                    <a:pt x="867" y="1939"/>
                  </a:lnTo>
                  <a:lnTo>
                    <a:pt x="861" y="1937"/>
                  </a:lnTo>
                  <a:lnTo>
                    <a:pt x="840" y="1931"/>
                  </a:lnTo>
                  <a:lnTo>
                    <a:pt x="823" y="1928"/>
                  </a:lnTo>
                  <a:lnTo>
                    <a:pt x="809" y="1925"/>
                  </a:lnTo>
                  <a:lnTo>
                    <a:pt x="796" y="1923"/>
                  </a:lnTo>
                  <a:lnTo>
                    <a:pt x="768" y="1921"/>
                  </a:lnTo>
                  <a:lnTo>
                    <a:pt x="730" y="1921"/>
                  </a:lnTo>
                  <a:lnTo>
                    <a:pt x="714" y="1922"/>
                  </a:lnTo>
                  <a:lnTo>
                    <a:pt x="699" y="1923"/>
                  </a:lnTo>
                  <a:lnTo>
                    <a:pt x="684" y="1926"/>
                  </a:lnTo>
                  <a:lnTo>
                    <a:pt x="669" y="1929"/>
                  </a:lnTo>
                  <a:lnTo>
                    <a:pt x="656" y="1933"/>
                  </a:lnTo>
                  <a:lnTo>
                    <a:pt x="643" y="1938"/>
                  </a:lnTo>
                  <a:lnTo>
                    <a:pt x="631" y="1943"/>
                  </a:lnTo>
                  <a:lnTo>
                    <a:pt x="620" y="1949"/>
                  </a:lnTo>
                  <a:lnTo>
                    <a:pt x="598" y="1962"/>
                  </a:lnTo>
                  <a:lnTo>
                    <a:pt x="579" y="1977"/>
                  </a:lnTo>
                  <a:lnTo>
                    <a:pt x="559" y="1991"/>
                  </a:lnTo>
                  <a:lnTo>
                    <a:pt x="541" y="2005"/>
                  </a:lnTo>
                  <a:lnTo>
                    <a:pt x="520" y="2026"/>
                  </a:lnTo>
                  <a:lnTo>
                    <a:pt x="507" y="2041"/>
                  </a:lnTo>
                  <a:lnTo>
                    <a:pt x="500" y="2047"/>
                  </a:lnTo>
                  <a:lnTo>
                    <a:pt x="492" y="2051"/>
                  </a:lnTo>
                  <a:lnTo>
                    <a:pt x="482" y="2055"/>
                  </a:lnTo>
                  <a:lnTo>
                    <a:pt x="468" y="2057"/>
                  </a:lnTo>
                  <a:lnTo>
                    <a:pt x="458" y="2058"/>
                  </a:lnTo>
                  <a:lnTo>
                    <a:pt x="448" y="2059"/>
                  </a:lnTo>
                  <a:lnTo>
                    <a:pt x="440" y="2062"/>
                  </a:lnTo>
                  <a:lnTo>
                    <a:pt x="433" y="2065"/>
                  </a:lnTo>
                  <a:lnTo>
                    <a:pt x="427" y="2068"/>
                  </a:lnTo>
                  <a:lnTo>
                    <a:pt x="421" y="2073"/>
                  </a:lnTo>
                  <a:lnTo>
                    <a:pt x="416" y="2077"/>
                  </a:lnTo>
                  <a:lnTo>
                    <a:pt x="412" y="2083"/>
                  </a:lnTo>
                  <a:lnTo>
                    <a:pt x="404" y="2093"/>
                  </a:lnTo>
                  <a:lnTo>
                    <a:pt x="398" y="2102"/>
                  </a:lnTo>
                  <a:lnTo>
                    <a:pt x="394" y="2106"/>
                  </a:lnTo>
                  <a:lnTo>
                    <a:pt x="391" y="2110"/>
                  </a:lnTo>
                  <a:lnTo>
                    <a:pt x="388" y="2113"/>
                  </a:lnTo>
                  <a:lnTo>
                    <a:pt x="384" y="2115"/>
                  </a:lnTo>
                  <a:lnTo>
                    <a:pt x="352" y="2126"/>
                  </a:lnTo>
                  <a:lnTo>
                    <a:pt x="326" y="2133"/>
                  </a:lnTo>
                  <a:lnTo>
                    <a:pt x="307" y="2137"/>
                  </a:lnTo>
                  <a:lnTo>
                    <a:pt x="291" y="2142"/>
                  </a:lnTo>
                  <a:lnTo>
                    <a:pt x="284" y="2145"/>
                  </a:lnTo>
                  <a:lnTo>
                    <a:pt x="276" y="2149"/>
                  </a:lnTo>
                  <a:lnTo>
                    <a:pt x="268" y="2154"/>
                  </a:lnTo>
                  <a:lnTo>
                    <a:pt x="259" y="2160"/>
                  </a:lnTo>
                  <a:lnTo>
                    <a:pt x="250" y="2168"/>
                  </a:lnTo>
                  <a:lnTo>
                    <a:pt x="239" y="2178"/>
                  </a:lnTo>
                  <a:lnTo>
                    <a:pt x="225" y="2191"/>
                  </a:lnTo>
                  <a:lnTo>
                    <a:pt x="210" y="2205"/>
                  </a:lnTo>
                  <a:lnTo>
                    <a:pt x="190" y="2216"/>
                  </a:lnTo>
                  <a:lnTo>
                    <a:pt x="173" y="2224"/>
                  </a:lnTo>
                  <a:lnTo>
                    <a:pt x="159" y="2228"/>
                  </a:lnTo>
                  <a:lnTo>
                    <a:pt x="148" y="2231"/>
                  </a:lnTo>
                  <a:lnTo>
                    <a:pt x="144" y="2231"/>
                  </a:lnTo>
                  <a:lnTo>
                    <a:pt x="140" y="2231"/>
                  </a:lnTo>
                  <a:lnTo>
                    <a:pt x="137" y="2231"/>
                  </a:lnTo>
                  <a:lnTo>
                    <a:pt x="135" y="2230"/>
                  </a:lnTo>
                  <a:lnTo>
                    <a:pt x="133" y="2228"/>
                  </a:lnTo>
                  <a:lnTo>
                    <a:pt x="131" y="2227"/>
                  </a:lnTo>
                  <a:lnTo>
                    <a:pt x="130" y="2225"/>
                  </a:lnTo>
                  <a:lnTo>
                    <a:pt x="129" y="2222"/>
                  </a:lnTo>
                  <a:lnTo>
                    <a:pt x="129" y="2217"/>
                  </a:lnTo>
                  <a:lnTo>
                    <a:pt x="129" y="2212"/>
                  </a:lnTo>
                  <a:lnTo>
                    <a:pt x="130" y="2206"/>
                  </a:lnTo>
                  <a:lnTo>
                    <a:pt x="132" y="2201"/>
                  </a:lnTo>
                  <a:lnTo>
                    <a:pt x="136" y="2193"/>
                  </a:lnTo>
                  <a:lnTo>
                    <a:pt x="138" y="2188"/>
                  </a:lnTo>
                  <a:lnTo>
                    <a:pt x="140" y="2182"/>
                  </a:lnTo>
                  <a:lnTo>
                    <a:pt x="142" y="2176"/>
                  </a:lnTo>
                  <a:lnTo>
                    <a:pt x="143" y="2171"/>
                  </a:lnTo>
                  <a:lnTo>
                    <a:pt x="143" y="2166"/>
                  </a:lnTo>
                  <a:lnTo>
                    <a:pt x="143" y="2158"/>
                  </a:lnTo>
                  <a:lnTo>
                    <a:pt x="141" y="2151"/>
                  </a:lnTo>
                  <a:lnTo>
                    <a:pt x="138" y="2144"/>
                  </a:lnTo>
                  <a:lnTo>
                    <a:pt x="135" y="2137"/>
                  </a:lnTo>
                  <a:lnTo>
                    <a:pt x="133" y="2129"/>
                  </a:lnTo>
                  <a:lnTo>
                    <a:pt x="132" y="2121"/>
                  </a:lnTo>
                  <a:lnTo>
                    <a:pt x="142" y="2114"/>
                  </a:lnTo>
                  <a:lnTo>
                    <a:pt x="150" y="2107"/>
                  </a:lnTo>
                  <a:lnTo>
                    <a:pt x="157" y="2100"/>
                  </a:lnTo>
                  <a:lnTo>
                    <a:pt x="164" y="2092"/>
                  </a:lnTo>
                  <a:lnTo>
                    <a:pt x="169" y="2084"/>
                  </a:lnTo>
                  <a:lnTo>
                    <a:pt x="173" y="2076"/>
                  </a:lnTo>
                  <a:lnTo>
                    <a:pt x="177" y="2069"/>
                  </a:lnTo>
                  <a:lnTo>
                    <a:pt x="179" y="2062"/>
                  </a:lnTo>
                  <a:lnTo>
                    <a:pt x="180" y="2055"/>
                  </a:lnTo>
                  <a:lnTo>
                    <a:pt x="180" y="2045"/>
                  </a:lnTo>
                  <a:lnTo>
                    <a:pt x="178" y="2032"/>
                  </a:lnTo>
                  <a:lnTo>
                    <a:pt x="176" y="2018"/>
                  </a:lnTo>
                  <a:lnTo>
                    <a:pt x="173" y="2002"/>
                  </a:lnTo>
                  <a:lnTo>
                    <a:pt x="171" y="1986"/>
                  </a:lnTo>
                  <a:lnTo>
                    <a:pt x="169" y="1969"/>
                  </a:lnTo>
                  <a:lnTo>
                    <a:pt x="169" y="1952"/>
                  </a:lnTo>
                  <a:lnTo>
                    <a:pt x="168" y="1943"/>
                  </a:lnTo>
                  <a:lnTo>
                    <a:pt x="168" y="1936"/>
                  </a:lnTo>
                  <a:lnTo>
                    <a:pt x="166" y="1929"/>
                  </a:lnTo>
                  <a:lnTo>
                    <a:pt x="164" y="1923"/>
                  </a:lnTo>
                  <a:lnTo>
                    <a:pt x="162" y="1917"/>
                  </a:lnTo>
                  <a:lnTo>
                    <a:pt x="160" y="1913"/>
                  </a:lnTo>
                  <a:lnTo>
                    <a:pt x="157" y="1909"/>
                  </a:lnTo>
                  <a:lnTo>
                    <a:pt x="153" y="1905"/>
                  </a:lnTo>
                  <a:lnTo>
                    <a:pt x="137" y="1893"/>
                  </a:lnTo>
                  <a:lnTo>
                    <a:pt x="119" y="1881"/>
                  </a:lnTo>
                  <a:lnTo>
                    <a:pt x="108" y="1874"/>
                  </a:lnTo>
                  <a:lnTo>
                    <a:pt x="99" y="1865"/>
                  </a:lnTo>
                  <a:lnTo>
                    <a:pt x="94" y="1859"/>
                  </a:lnTo>
                  <a:lnTo>
                    <a:pt x="90" y="1852"/>
                  </a:lnTo>
                  <a:lnTo>
                    <a:pt x="86" y="1845"/>
                  </a:lnTo>
                  <a:lnTo>
                    <a:pt x="82" y="1836"/>
                  </a:lnTo>
                  <a:lnTo>
                    <a:pt x="79" y="1827"/>
                  </a:lnTo>
                  <a:lnTo>
                    <a:pt x="75" y="1817"/>
                  </a:lnTo>
                  <a:lnTo>
                    <a:pt x="72" y="1806"/>
                  </a:lnTo>
                  <a:lnTo>
                    <a:pt x="70" y="1793"/>
                  </a:lnTo>
                  <a:lnTo>
                    <a:pt x="67" y="1779"/>
                  </a:lnTo>
                  <a:lnTo>
                    <a:pt x="66" y="1763"/>
                  </a:lnTo>
                  <a:lnTo>
                    <a:pt x="64" y="1746"/>
                  </a:lnTo>
                  <a:lnTo>
                    <a:pt x="64" y="1727"/>
                  </a:lnTo>
                  <a:lnTo>
                    <a:pt x="64" y="1714"/>
                  </a:lnTo>
                  <a:lnTo>
                    <a:pt x="64" y="1703"/>
                  </a:lnTo>
                  <a:lnTo>
                    <a:pt x="65" y="1692"/>
                  </a:lnTo>
                  <a:lnTo>
                    <a:pt x="67" y="1681"/>
                  </a:lnTo>
                  <a:lnTo>
                    <a:pt x="69" y="1672"/>
                  </a:lnTo>
                  <a:lnTo>
                    <a:pt x="71" y="1663"/>
                  </a:lnTo>
                  <a:lnTo>
                    <a:pt x="74" y="1654"/>
                  </a:lnTo>
                  <a:lnTo>
                    <a:pt x="77" y="1646"/>
                  </a:lnTo>
                  <a:lnTo>
                    <a:pt x="84" y="1631"/>
                  </a:lnTo>
                  <a:lnTo>
                    <a:pt x="92" y="1618"/>
                  </a:lnTo>
                  <a:lnTo>
                    <a:pt x="100" y="1607"/>
                  </a:lnTo>
                  <a:lnTo>
                    <a:pt x="108" y="1597"/>
                  </a:lnTo>
                  <a:lnTo>
                    <a:pt x="115" y="1589"/>
                  </a:lnTo>
                  <a:lnTo>
                    <a:pt x="123" y="1581"/>
                  </a:lnTo>
                  <a:lnTo>
                    <a:pt x="128" y="1575"/>
                  </a:lnTo>
                  <a:lnTo>
                    <a:pt x="132" y="1568"/>
                  </a:lnTo>
                  <a:lnTo>
                    <a:pt x="133" y="1565"/>
                  </a:lnTo>
                  <a:lnTo>
                    <a:pt x="134" y="1562"/>
                  </a:lnTo>
                  <a:lnTo>
                    <a:pt x="133" y="1559"/>
                  </a:lnTo>
                  <a:lnTo>
                    <a:pt x="133" y="1556"/>
                  </a:lnTo>
                  <a:lnTo>
                    <a:pt x="131" y="1553"/>
                  </a:lnTo>
                  <a:lnTo>
                    <a:pt x="129" y="1550"/>
                  </a:lnTo>
                  <a:lnTo>
                    <a:pt x="126" y="1547"/>
                  </a:lnTo>
                  <a:lnTo>
                    <a:pt x="122" y="1544"/>
                  </a:lnTo>
                  <a:lnTo>
                    <a:pt x="113" y="1538"/>
                  </a:lnTo>
                  <a:lnTo>
                    <a:pt x="107" y="1532"/>
                  </a:lnTo>
                  <a:lnTo>
                    <a:pt x="103" y="1527"/>
                  </a:lnTo>
                  <a:lnTo>
                    <a:pt x="101" y="1519"/>
                  </a:lnTo>
                  <a:lnTo>
                    <a:pt x="100" y="1503"/>
                  </a:lnTo>
                  <a:lnTo>
                    <a:pt x="100" y="1480"/>
                  </a:lnTo>
                  <a:lnTo>
                    <a:pt x="101" y="1477"/>
                  </a:lnTo>
                  <a:lnTo>
                    <a:pt x="102" y="1475"/>
                  </a:lnTo>
                  <a:lnTo>
                    <a:pt x="103" y="1473"/>
                  </a:lnTo>
                  <a:lnTo>
                    <a:pt x="106" y="1471"/>
                  </a:lnTo>
                  <a:lnTo>
                    <a:pt x="112" y="1467"/>
                  </a:lnTo>
                  <a:lnTo>
                    <a:pt x="119" y="1464"/>
                  </a:lnTo>
                  <a:lnTo>
                    <a:pt x="126" y="1460"/>
                  </a:lnTo>
                  <a:lnTo>
                    <a:pt x="132" y="1456"/>
                  </a:lnTo>
                  <a:lnTo>
                    <a:pt x="134" y="1453"/>
                  </a:lnTo>
                  <a:lnTo>
                    <a:pt x="136" y="1451"/>
                  </a:lnTo>
                  <a:lnTo>
                    <a:pt x="137" y="1447"/>
                  </a:lnTo>
                  <a:lnTo>
                    <a:pt x="138" y="1444"/>
                  </a:lnTo>
                  <a:lnTo>
                    <a:pt x="137" y="1438"/>
                  </a:lnTo>
                  <a:lnTo>
                    <a:pt x="136" y="1433"/>
                  </a:lnTo>
                  <a:lnTo>
                    <a:pt x="133" y="1428"/>
                  </a:lnTo>
                  <a:lnTo>
                    <a:pt x="130" y="1424"/>
                  </a:lnTo>
                  <a:lnTo>
                    <a:pt x="123" y="1415"/>
                  </a:lnTo>
                  <a:lnTo>
                    <a:pt x="113" y="1407"/>
                  </a:lnTo>
                  <a:lnTo>
                    <a:pt x="105" y="1400"/>
                  </a:lnTo>
                  <a:lnTo>
                    <a:pt x="97" y="1392"/>
                  </a:lnTo>
                  <a:lnTo>
                    <a:pt x="94" y="1388"/>
                  </a:lnTo>
                  <a:lnTo>
                    <a:pt x="92" y="1384"/>
                  </a:lnTo>
                  <a:lnTo>
                    <a:pt x="90" y="1380"/>
                  </a:lnTo>
                  <a:lnTo>
                    <a:pt x="90" y="1375"/>
                  </a:lnTo>
                  <a:lnTo>
                    <a:pt x="90" y="1369"/>
                  </a:lnTo>
                  <a:lnTo>
                    <a:pt x="91" y="1363"/>
                  </a:lnTo>
                  <a:lnTo>
                    <a:pt x="93" y="1358"/>
                  </a:lnTo>
                  <a:lnTo>
                    <a:pt x="95" y="1354"/>
                  </a:lnTo>
                  <a:lnTo>
                    <a:pt x="100" y="1347"/>
                  </a:lnTo>
                  <a:lnTo>
                    <a:pt x="105" y="1341"/>
                  </a:lnTo>
                  <a:lnTo>
                    <a:pt x="111" y="1335"/>
                  </a:lnTo>
                  <a:lnTo>
                    <a:pt x="117" y="1328"/>
                  </a:lnTo>
                  <a:lnTo>
                    <a:pt x="119" y="1324"/>
                  </a:lnTo>
                  <a:lnTo>
                    <a:pt x="121" y="1319"/>
                  </a:lnTo>
                  <a:lnTo>
                    <a:pt x="122" y="1314"/>
                  </a:lnTo>
                  <a:lnTo>
                    <a:pt x="122" y="1308"/>
                  </a:lnTo>
                  <a:lnTo>
                    <a:pt x="121" y="1301"/>
                  </a:lnTo>
                  <a:lnTo>
                    <a:pt x="119" y="1294"/>
                  </a:lnTo>
                  <a:lnTo>
                    <a:pt x="115" y="1289"/>
                  </a:lnTo>
                  <a:lnTo>
                    <a:pt x="110" y="1285"/>
                  </a:lnTo>
                  <a:lnTo>
                    <a:pt x="100" y="1279"/>
                  </a:lnTo>
                  <a:lnTo>
                    <a:pt x="88" y="1271"/>
                  </a:lnTo>
                  <a:lnTo>
                    <a:pt x="82" y="1266"/>
                  </a:lnTo>
                  <a:lnTo>
                    <a:pt x="76" y="1259"/>
                  </a:lnTo>
                  <a:lnTo>
                    <a:pt x="71" y="1251"/>
                  </a:lnTo>
                  <a:lnTo>
                    <a:pt x="66" y="1241"/>
                  </a:lnTo>
                  <a:lnTo>
                    <a:pt x="62" y="1229"/>
                  </a:lnTo>
                  <a:lnTo>
                    <a:pt x="60" y="1215"/>
                  </a:lnTo>
                  <a:lnTo>
                    <a:pt x="58" y="1197"/>
                  </a:lnTo>
                  <a:lnTo>
                    <a:pt x="59" y="1175"/>
                  </a:lnTo>
                  <a:lnTo>
                    <a:pt x="60" y="1166"/>
                  </a:lnTo>
                  <a:lnTo>
                    <a:pt x="62" y="1158"/>
                  </a:lnTo>
                  <a:lnTo>
                    <a:pt x="65" y="1151"/>
                  </a:lnTo>
                  <a:lnTo>
                    <a:pt x="69" y="1146"/>
                  </a:lnTo>
                  <a:lnTo>
                    <a:pt x="73" y="1142"/>
                  </a:lnTo>
                  <a:lnTo>
                    <a:pt x="78" y="1139"/>
                  </a:lnTo>
                  <a:lnTo>
                    <a:pt x="83" y="1136"/>
                  </a:lnTo>
                  <a:lnTo>
                    <a:pt x="88" y="1133"/>
                  </a:lnTo>
                  <a:lnTo>
                    <a:pt x="94" y="1130"/>
                  </a:lnTo>
                  <a:lnTo>
                    <a:pt x="99" y="1127"/>
                  </a:lnTo>
                  <a:lnTo>
                    <a:pt x="105" y="1124"/>
                  </a:lnTo>
                  <a:lnTo>
                    <a:pt x="110" y="1119"/>
                  </a:lnTo>
                  <a:lnTo>
                    <a:pt x="115" y="1114"/>
                  </a:lnTo>
                  <a:lnTo>
                    <a:pt x="120" y="1106"/>
                  </a:lnTo>
                  <a:lnTo>
                    <a:pt x="124" y="1098"/>
                  </a:lnTo>
                  <a:lnTo>
                    <a:pt x="127" y="1087"/>
                  </a:lnTo>
                  <a:lnTo>
                    <a:pt x="133" y="1080"/>
                  </a:lnTo>
                  <a:lnTo>
                    <a:pt x="136" y="1073"/>
                  </a:lnTo>
                  <a:lnTo>
                    <a:pt x="137" y="1068"/>
                  </a:lnTo>
                  <a:lnTo>
                    <a:pt x="136" y="1063"/>
                  </a:lnTo>
                  <a:lnTo>
                    <a:pt x="134" y="1059"/>
                  </a:lnTo>
                  <a:lnTo>
                    <a:pt x="130" y="1056"/>
                  </a:lnTo>
                  <a:lnTo>
                    <a:pt x="126" y="1054"/>
                  </a:lnTo>
                  <a:lnTo>
                    <a:pt x="121" y="1051"/>
                  </a:lnTo>
                  <a:lnTo>
                    <a:pt x="109" y="1046"/>
                  </a:lnTo>
                  <a:lnTo>
                    <a:pt x="98" y="1041"/>
                  </a:lnTo>
                  <a:lnTo>
                    <a:pt x="94" y="1037"/>
                  </a:lnTo>
                  <a:lnTo>
                    <a:pt x="91" y="1034"/>
                  </a:lnTo>
                  <a:lnTo>
                    <a:pt x="90" y="1029"/>
                  </a:lnTo>
                  <a:lnTo>
                    <a:pt x="90" y="1024"/>
                  </a:lnTo>
                  <a:lnTo>
                    <a:pt x="90" y="1021"/>
                  </a:lnTo>
                  <a:lnTo>
                    <a:pt x="91" y="1019"/>
                  </a:lnTo>
                  <a:lnTo>
                    <a:pt x="94" y="1017"/>
                  </a:lnTo>
                  <a:lnTo>
                    <a:pt x="98" y="1015"/>
                  </a:lnTo>
                  <a:lnTo>
                    <a:pt x="108" y="1012"/>
                  </a:lnTo>
                  <a:lnTo>
                    <a:pt x="121" y="1009"/>
                  </a:lnTo>
                  <a:lnTo>
                    <a:pt x="127" y="1007"/>
                  </a:lnTo>
                  <a:lnTo>
                    <a:pt x="133" y="1005"/>
                  </a:lnTo>
                  <a:lnTo>
                    <a:pt x="138" y="1002"/>
                  </a:lnTo>
                  <a:lnTo>
                    <a:pt x="143" y="1000"/>
                  </a:lnTo>
                  <a:lnTo>
                    <a:pt x="146" y="996"/>
                  </a:lnTo>
                  <a:lnTo>
                    <a:pt x="148" y="992"/>
                  </a:lnTo>
                  <a:lnTo>
                    <a:pt x="149" y="988"/>
                  </a:lnTo>
                  <a:lnTo>
                    <a:pt x="148" y="982"/>
                  </a:lnTo>
                  <a:lnTo>
                    <a:pt x="146" y="975"/>
                  </a:lnTo>
                  <a:lnTo>
                    <a:pt x="143" y="968"/>
                  </a:lnTo>
                  <a:lnTo>
                    <a:pt x="140" y="961"/>
                  </a:lnTo>
                  <a:lnTo>
                    <a:pt x="136" y="956"/>
                  </a:lnTo>
                  <a:lnTo>
                    <a:pt x="131" y="952"/>
                  </a:lnTo>
                  <a:lnTo>
                    <a:pt x="127" y="948"/>
                  </a:lnTo>
                  <a:lnTo>
                    <a:pt x="122" y="945"/>
                  </a:lnTo>
                  <a:lnTo>
                    <a:pt x="115" y="942"/>
                  </a:lnTo>
                  <a:lnTo>
                    <a:pt x="104" y="938"/>
                  </a:lnTo>
                  <a:lnTo>
                    <a:pt x="92" y="935"/>
                  </a:lnTo>
                  <a:lnTo>
                    <a:pt x="79" y="932"/>
                  </a:lnTo>
                  <a:lnTo>
                    <a:pt x="66" y="930"/>
                  </a:lnTo>
                  <a:lnTo>
                    <a:pt x="54" y="928"/>
                  </a:lnTo>
                  <a:lnTo>
                    <a:pt x="42" y="926"/>
                  </a:lnTo>
                  <a:lnTo>
                    <a:pt x="31" y="922"/>
                  </a:lnTo>
                  <a:lnTo>
                    <a:pt x="21" y="917"/>
                  </a:lnTo>
                  <a:lnTo>
                    <a:pt x="17" y="913"/>
                  </a:lnTo>
                  <a:lnTo>
                    <a:pt x="13" y="910"/>
                  </a:lnTo>
                  <a:lnTo>
                    <a:pt x="10" y="905"/>
                  </a:lnTo>
                  <a:lnTo>
                    <a:pt x="7" y="900"/>
                  </a:lnTo>
                  <a:lnTo>
                    <a:pt x="3" y="894"/>
                  </a:lnTo>
                  <a:lnTo>
                    <a:pt x="2" y="888"/>
                  </a:lnTo>
                  <a:lnTo>
                    <a:pt x="1" y="880"/>
                  </a:lnTo>
                  <a:lnTo>
                    <a:pt x="0" y="872"/>
                  </a:lnTo>
                  <a:lnTo>
                    <a:pt x="1" y="859"/>
                  </a:lnTo>
                  <a:lnTo>
                    <a:pt x="2" y="846"/>
                  </a:lnTo>
                  <a:lnTo>
                    <a:pt x="4" y="835"/>
                  </a:lnTo>
                  <a:lnTo>
                    <a:pt x="8" y="824"/>
                  </a:lnTo>
                  <a:lnTo>
                    <a:pt x="12" y="815"/>
                  </a:lnTo>
                  <a:lnTo>
                    <a:pt x="16" y="806"/>
                  </a:lnTo>
                  <a:lnTo>
                    <a:pt x="21" y="798"/>
                  </a:lnTo>
                  <a:lnTo>
                    <a:pt x="27" y="791"/>
                  </a:lnTo>
                  <a:lnTo>
                    <a:pt x="39" y="778"/>
                  </a:lnTo>
                  <a:lnTo>
                    <a:pt x="52" y="766"/>
                  </a:lnTo>
                  <a:lnTo>
                    <a:pt x="66" y="756"/>
                  </a:lnTo>
                  <a:lnTo>
                    <a:pt x="79" y="746"/>
                  </a:lnTo>
                  <a:lnTo>
                    <a:pt x="89" y="734"/>
                  </a:lnTo>
                  <a:lnTo>
                    <a:pt x="96" y="724"/>
                  </a:lnTo>
                  <a:lnTo>
                    <a:pt x="100" y="716"/>
                  </a:lnTo>
                  <a:lnTo>
                    <a:pt x="101" y="708"/>
                  </a:lnTo>
                  <a:lnTo>
                    <a:pt x="101" y="695"/>
                  </a:lnTo>
                  <a:lnTo>
                    <a:pt x="100" y="683"/>
                  </a:lnTo>
                  <a:lnTo>
                    <a:pt x="103" y="676"/>
                  </a:lnTo>
                  <a:lnTo>
                    <a:pt x="109" y="669"/>
                  </a:lnTo>
                  <a:lnTo>
                    <a:pt x="118" y="661"/>
                  </a:lnTo>
                  <a:lnTo>
                    <a:pt x="128" y="654"/>
                  </a:lnTo>
                  <a:lnTo>
                    <a:pt x="152" y="638"/>
                  </a:lnTo>
                  <a:lnTo>
                    <a:pt x="180" y="619"/>
                  </a:lnTo>
                  <a:lnTo>
                    <a:pt x="195" y="610"/>
                  </a:lnTo>
                  <a:lnTo>
                    <a:pt x="210" y="600"/>
                  </a:lnTo>
                  <a:lnTo>
                    <a:pt x="225" y="589"/>
                  </a:lnTo>
                  <a:lnTo>
                    <a:pt x="240" y="578"/>
                  </a:lnTo>
                  <a:lnTo>
                    <a:pt x="253" y="566"/>
                  </a:lnTo>
                  <a:lnTo>
                    <a:pt x="265" y="553"/>
                  </a:lnTo>
                  <a:lnTo>
                    <a:pt x="275" y="540"/>
                  </a:lnTo>
                  <a:lnTo>
                    <a:pt x="284" y="526"/>
                  </a:lnTo>
                  <a:lnTo>
                    <a:pt x="296" y="526"/>
                  </a:lnTo>
                  <a:lnTo>
                    <a:pt x="308" y="526"/>
                  </a:lnTo>
                  <a:lnTo>
                    <a:pt x="321" y="528"/>
                  </a:lnTo>
                  <a:lnTo>
                    <a:pt x="336" y="531"/>
                  </a:lnTo>
                  <a:lnTo>
                    <a:pt x="348" y="537"/>
                  </a:lnTo>
                  <a:lnTo>
                    <a:pt x="357" y="544"/>
                  </a:lnTo>
                  <a:lnTo>
                    <a:pt x="364" y="551"/>
                  </a:lnTo>
                  <a:lnTo>
                    <a:pt x="369" y="559"/>
                  </a:lnTo>
                  <a:lnTo>
                    <a:pt x="372" y="567"/>
                  </a:lnTo>
                  <a:lnTo>
                    <a:pt x="375" y="576"/>
                  </a:lnTo>
                  <a:lnTo>
                    <a:pt x="376" y="585"/>
                  </a:lnTo>
                  <a:lnTo>
                    <a:pt x="377" y="594"/>
                  </a:lnTo>
                  <a:lnTo>
                    <a:pt x="378" y="603"/>
                  </a:lnTo>
                  <a:lnTo>
                    <a:pt x="380" y="612"/>
                  </a:lnTo>
                  <a:lnTo>
                    <a:pt x="381" y="621"/>
                  </a:lnTo>
                  <a:lnTo>
                    <a:pt x="384" y="630"/>
                  </a:lnTo>
                  <a:lnTo>
                    <a:pt x="388" y="639"/>
                  </a:lnTo>
                  <a:lnTo>
                    <a:pt x="393" y="647"/>
                  </a:lnTo>
                  <a:lnTo>
                    <a:pt x="400" y="655"/>
                  </a:lnTo>
                  <a:lnTo>
                    <a:pt x="410" y="662"/>
                  </a:lnTo>
                  <a:lnTo>
                    <a:pt x="419" y="673"/>
                  </a:lnTo>
                  <a:lnTo>
                    <a:pt x="428" y="682"/>
                  </a:lnTo>
                  <a:lnTo>
                    <a:pt x="437" y="691"/>
                  </a:lnTo>
                  <a:lnTo>
                    <a:pt x="446" y="698"/>
                  </a:lnTo>
                  <a:lnTo>
                    <a:pt x="456" y="704"/>
                  </a:lnTo>
                  <a:lnTo>
                    <a:pt x="466" y="709"/>
                  </a:lnTo>
                  <a:lnTo>
                    <a:pt x="475" y="713"/>
                  </a:lnTo>
                  <a:lnTo>
                    <a:pt x="484" y="716"/>
                  </a:lnTo>
                  <a:lnTo>
                    <a:pt x="494" y="719"/>
                  </a:lnTo>
                  <a:lnTo>
                    <a:pt x="504" y="721"/>
                  </a:lnTo>
                  <a:lnTo>
                    <a:pt x="513" y="722"/>
                  </a:lnTo>
                  <a:lnTo>
                    <a:pt x="523" y="723"/>
                  </a:lnTo>
                  <a:lnTo>
                    <a:pt x="542" y="724"/>
                  </a:lnTo>
                  <a:lnTo>
                    <a:pt x="563" y="724"/>
                  </a:lnTo>
                  <a:lnTo>
                    <a:pt x="573" y="724"/>
                  </a:lnTo>
                  <a:lnTo>
                    <a:pt x="583" y="723"/>
                  </a:lnTo>
                  <a:lnTo>
                    <a:pt x="591" y="722"/>
                  </a:lnTo>
                  <a:lnTo>
                    <a:pt x="599" y="720"/>
                  </a:lnTo>
                  <a:lnTo>
                    <a:pt x="607" y="718"/>
                  </a:lnTo>
                  <a:lnTo>
                    <a:pt x="613" y="715"/>
                  </a:lnTo>
                  <a:lnTo>
                    <a:pt x="620" y="712"/>
                  </a:lnTo>
                  <a:lnTo>
                    <a:pt x="625" y="708"/>
                  </a:lnTo>
                  <a:lnTo>
                    <a:pt x="636" y="701"/>
                  </a:lnTo>
                  <a:lnTo>
                    <a:pt x="645" y="693"/>
                  </a:lnTo>
                  <a:lnTo>
                    <a:pt x="654" y="685"/>
                  </a:lnTo>
                  <a:lnTo>
                    <a:pt x="663" y="676"/>
                  </a:lnTo>
                  <a:lnTo>
                    <a:pt x="673" y="668"/>
                  </a:lnTo>
                  <a:lnTo>
                    <a:pt x="683" y="661"/>
                  </a:lnTo>
                  <a:lnTo>
                    <a:pt x="688" y="657"/>
                  </a:lnTo>
                  <a:lnTo>
                    <a:pt x="694" y="655"/>
                  </a:lnTo>
                  <a:lnTo>
                    <a:pt x="700" y="652"/>
                  </a:lnTo>
                  <a:lnTo>
                    <a:pt x="707" y="650"/>
                  </a:lnTo>
                  <a:lnTo>
                    <a:pt x="714" y="648"/>
                  </a:lnTo>
                  <a:lnTo>
                    <a:pt x="722" y="647"/>
                  </a:lnTo>
                  <a:lnTo>
                    <a:pt x="731" y="646"/>
                  </a:lnTo>
                  <a:lnTo>
                    <a:pt x="741" y="646"/>
                  </a:lnTo>
                  <a:lnTo>
                    <a:pt x="751" y="646"/>
                  </a:lnTo>
                  <a:lnTo>
                    <a:pt x="762" y="647"/>
                  </a:lnTo>
                  <a:lnTo>
                    <a:pt x="774" y="649"/>
                  </a:lnTo>
                  <a:lnTo>
                    <a:pt x="788" y="651"/>
                  </a:lnTo>
                  <a:lnTo>
                    <a:pt x="795" y="652"/>
                  </a:lnTo>
                  <a:lnTo>
                    <a:pt x="802" y="652"/>
                  </a:lnTo>
                  <a:lnTo>
                    <a:pt x="809" y="651"/>
                  </a:lnTo>
                  <a:lnTo>
                    <a:pt x="816" y="650"/>
                  </a:lnTo>
                  <a:lnTo>
                    <a:pt x="823" y="647"/>
                  </a:lnTo>
                  <a:lnTo>
                    <a:pt x="831" y="645"/>
                  </a:lnTo>
                  <a:lnTo>
                    <a:pt x="838" y="641"/>
                  </a:lnTo>
                  <a:lnTo>
                    <a:pt x="845" y="638"/>
                  </a:lnTo>
                  <a:lnTo>
                    <a:pt x="859" y="627"/>
                  </a:lnTo>
                  <a:lnTo>
                    <a:pt x="874" y="616"/>
                  </a:lnTo>
                  <a:lnTo>
                    <a:pt x="888" y="604"/>
                  </a:lnTo>
                  <a:lnTo>
                    <a:pt x="903" y="590"/>
                  </a:lnTo>
                  <a:lnTo>
                    <a:pt x="916" y="575"/>
                  </a:lnTo>
                  <a:lnTo>
                    <a:pt x="929" y="559"/>
                  </a:lnTo>
                  <a:lnTo>
                    <a:pt x="941" y="543"/>
                  </a:lnTo>
                  <a:lnTo>
                    <a:pt x="953" y="527"/>
                  </a:lnTo>
                  <a:lnTo>
                    <a:pt x="964" y="509"/>
                  </a:lnTo>
                  <a:lnTo>
                    <a:pt x="975" y="493"/>
                  </a:lnTo>
                  <a:lnTo>
                    <a:pt x="984" y="477"/>
                  </a:lnTo>
                  <a:lnTo>
                    <a:pt x="992" y="462"/>
                  </a:lnTo>
                  <a:lnTo>
                    <a:pt x="993" y="450"/>
                  </a:lnTo>
                  <a:lnTo>
                    <a:pt x="994" y="432"/>
                  </a:lnTo>
                  <a:lnTo>
                    <a:pt x="993" y="411"/>
                  </a:lnTo>
                  <a:lnTo>
                    <a:pt x="992" y="388"/>
                  </a:lnTo>
                  <a:lnTo>
                    <a:pt x="990" y="365"/>
                  </a:lnTo>
                  <a:lnTo>
                    <a:pt x="989" y="343"/>
                  </a:lnTo>
                  <a:lnTo>
                    <a:pt x="987" y="325"/>
                  </a:lnTo>
                  <a:lnTo>
                    <a:pt x="987" y="310"/>
                  </a:lnTo>
                  <a:lnTo>
                    <a:pt x="981" y="306"/>
                  </a:lnTo>
                  <a:lnTo>
                    <a:pt x="976" y="299"/>
                  </a:lnTo>
                  <a:lnTo>
                    <a:pt x="970" y="291"/>
                  </a:lnTo>
                  <a:lnTo>
                    <a:pt x="966" y="283"/>
                  </a:lnTo>
                  <a:lnTo>
                    <a:pt x="962" y="274"/>
                  </a:lnTo>
                  <a:lnTo>
                    <a:pt x="958" y="266"/>
                  </a:lnTo>
                  <a:lnTo>
                    <a:pt x="957" y="259"/>
                  </a:lnTo>
                  <a:lnTo>
                    <a:pt x="956" y="252"/>
                  </a:lnTo>
                  <a:lnTo>
                    <a:pt x="956" y="249"/>
                  </a:lnTo>
                  <a:lnTo>
                    <a:pt x="957" y="246"/>
                  </a:lnTo>
                  <a:lnTo>
                    <a:pt x="959" y="243"/>
                  </a:lnTo>
                  <a:lnTo>
                    <a:pt x="962" y="241"/>
                  </a:lnTo>
                  <a:lnTo>
                    <a:pt x="968" y="238"/>
                  </a:lnTo>
                  <a:lnTo>
                    <a:pt x="977" y="237"/>
                  </a:lnTo>
                  <a:lnTo>
                    <a:pt x="995" y="236"/>
                  </a:lnTo>
                  <a:lnTo>
                    <a:pt x="1014" y="237"/>
                  </a:lnTo>
                  <a:lnTo>
                    <a:pt x="1028" y="236"/>
                  </a:lnTo>
                  <a:lnTo>
                    <a:pt x="1038" y="234"/>
                  </a:lnTo>
                  <a:lnTo>
                    <a:pt x="1047" y="231"/>
                  </a:lnTo>
                  <a:lnTo>
                    <a:pt x="1054" y="227"/>
                  </a:lnTo>
                  <a:lnTo>
                    <a:pt x="1066" y="219"/>
                  </a:lnTo>
                  <a:lnTo>
                    <a:pt x="1082" y="211"/>
                  </a:lnTo>
                  <a:lnTo>
                    <a:pt x="1085" y="208"/>
                  </a:lnTo>
                  <a:lnTo>
                    <a:pt x="1088" y="207"/>
                  </a:lnTo>
                  <a:lnTo>
                    <a:pt x="1092" y="208"/>
                  </a:lnTo>
                  <a:lnTo>
                    <a:pt x="1097" y="209"/>
                  </a:lnTo>
                  <a:lnTo>
                    <a:pt x="1106" y="214"/>
                  </a:lnTo>
                  <a:lnTo>
                    <a:pt x="1116" y="220"/>
                  </a:lnTo>
                  <a:lnTo>
                    <a:pt x="1127" y="228"/>
                  </a:lnTo>
                  <a:lnTo>
                    <a:pt x="1137" y="235"/>
                  </a:lnTo>
                  <a:lnTo>
                    <a:pt x="1142" y="238"/>
                  </a:lnTo>
                  <a:lnTo>
                    <a:pt x="1147" y="240"/>
                  </a:lnTo>
                  <a:lnTo>
                    <a:pt x="1151" y="241"/>
                  </a:lnTo>
                  <a:lnTo>
                    <a:pt x="1155" y="242"/>
                  </a:lnTo>
                  <a:lnTo>
                    <a:pt x="1179" y="240"/>
                  </a:lnTo>
                  <a:lnTo>
                    <a:pt x="1200" y="236"/>
                  </a:lnTo>
                  <a:lnTo>
                    <a:pt x="1210" y="235"/>
                  </a:lnTo>
                  <a:lnTo>
                    <a:pt x="1219" y="235"/>
                  </a:lnTo>
                  <a:lnTo>
                    <a:pt x="1223" y="236"/>
                  </a:lnTo>
                  <a:lnTo>
                    <a:pt x="1227" y="237"/>
                  </a:lnTo>
                  <a:lnTo>
                    <a:pt x="1231" y="239"/>
                  </a:lnTo>
                  <a:lnTo>
                    <a:pt x="1234" y="242"/>
                  </a:lnTo>
                  <a:lnTo>
                    <a:pt x="1247" y="254"/>
                  </a:lnTo>
                  <a:lnTo>
                    <a:pt x="1257" y="265"/>
                  </a:lnTo>
                  <a:lnTo>
                    <a:pt x="1266" y="274"/>
                  </a:lnTo>
                  <a:lnTo>
                    <a:pt x="1275" y="281"/>
                  </a:lnTo>
                  <a:lnTo>
                    <a:pt x="1280" y="284"/>
                  </a:lnTo>
                  <a:lnTo>
                    <a:pt x="1285" y="287"/>
                  </a:lnTo>
                  <a:lnTo>
                    <a:pt x="1292" y="289"/>
                  </a:lnTo>
                  <a:lnTo>
                    <a:pt x="1299" y="291"/>
                  </a:lnTo>
                  <a:lnTo>
                    <a:pt x="1316" y="293"/>
                  </a:lnTo>
                  <a:lnTo>
                    <a:pt x="1338" y="294"/>
                  </a:lnTo>
                  <a:lnTo>
                    <a:pt x="1357" y="293"/>
                  </a:lnTo>
                  <a:lnTo>
                    <a:pt x="1375" y="290"/>
                  </a:lnTo>
                  <a:lnTo>
                    <a:pt x="1391" y="286"/>
                  </a:lnTo>
                  <a:lnTo>
                    <a:pt x="1407" y="280"/>
                  </a:lnTo>
                  <a:lnTo>
                    <a:pt x="1422" y="273"/>
                  </a:lnTo>
                  <a:lnTo>
                    <a:pt x="1436" y="266"/>
                  </a:lnTo>
                  <a:lnTo>
                    <a:pt x="1451" y="258"/>
                  </a:lnTo>
                  <a:lnTo>
                    <a:pt x="1465" y="250"/>
                  </a:lnTo>
                  <a:lnTo>
                    <a:pt x="1492" y="233"/>
                  </a:lnTo>
                  <a:lnTo>
                    <a:pt x="1519" y="219"/>
                  </a:lnTo>
                  <a:lnTo>
                    <a:pt x="1532" y="214"/>
                  </a:lnTo>
                  <a:lnTo>
                    <a:pt x="1546" y="209"/>
                  </a:lnTo>
                  <a:lnTo>
                    <a:pt x="1560" y="206"/>
                  </a:lnTo>
                  <a:lnTo>
                    <a:pt x="1575" y="205"/>
                  </a:lnTo>
                  <a:lnTo>
                    <a:pt x="1592" y="205"/>
                  </a:lnTo>
                  <a:lnTo>
                    <a:pt x="1609" y="204"/>
                  </a:lnTo>
                  <a:lnTo>
                    <a:pt x="1617" y="202"/>
                  </a:lnTo>
                  <a:lnTo>
                    <a:pt x="1626" y="201"/>
                  </a:lnTo>
                  <a:lnTo>
                    <a:pt x="1634" y="198"/>
                  </a:lnTo>
                  <a:lnTo>
                    <a:pt x="1642" y="196"/>
                  </a:lnTo>
                  <a:lnTo>
                    <a:pt x="1649" y="192"/>
                  </a:lnTo>
                  <a:lnTo>
                    <a:pt x="1657" y="188"/>
                  </a:lnTo>
                  <a:lnTo>
                    <a:pt x="1663" y="182"/>
                  </a:lnTo>
                  <a:lnTo>
                    <a:pt x="1669" y="176"/>
                  </a:lnTo>
                  <a:lnTo>
                    <a:pt x="1675" y="169"/>
                  </a:lnTo>
                  <a:lnTo>
                    <a:pt x="1680" y="161"/>
                  </a:lnTo>
                  <a:lnTo>
                    <a:pt x="1683" y="152"/>
                  </a:lnTo>
                  <a:lnTo>
                    <a:pt x="1686" y="142"/>
                  </a:lnTo>
                  <a:lnTo>
                    <a:pt x="1687" y="136"/>
                  </a:lnTo>
                  <a:lnTo>
                    <a:pt x="1691" y="130"/>
                  </a:lnTo>
                  <a:lnTo>
                    <a:pt x="1695" y="125"/>
                  </a:lnTo>
                  <a:lnTo>
                    <a:pt x="1701" y="121"/>
                  </a:lnTo>
                  <a:lnTo>
                    <a:pt x="1715" y="115"/>
                  </a:lnTo>
                  <a:lnTo>
                    <a:pt x="1730" y="109"/>
                  </a:lnTo>
                  <a:lnTo>
                    <a:pt x="1745" y="105"/>
                  </a:lnTo>
                  <a:lnTo>
                    <a:pt x="1759" y="100"/>
                  </a:lnTo>
                  <a:lnTo>
                    <a:pt x="1764" y="97"/>
                  </a:lnTo>
                  <a:lnTo>
                    <a:pt x="1769" y="93"/>
                  </a:lnTo>
                  <a:lnTo>
                    <a:pt x="1772" y="89"/>
                  </a:lnTo>
                  <a:lnTo>
                    <a:pt x="1774" y="85"/>
                  </a:lnTo>
                  <a:lnTo>
                    <a:pt x="1780" y="69"/>
                  </a:lnTo>
                  <a:lnTo>
                    <a:pt x="1789" y="57"/>
                  </a:lnTo>
                  <a:lnTo>
                    <a:pt x="1796" y="47"/>
                  </a:lnTo>
                  <a:lnTo>
                    <a:pt x="1805" y="38"/>
                  </a:lnTo>
                  <a:lnTo>
                    <a:pt x="1814" y="30"/>
                  </a:lnTo>
                  <a:lnTo>
                    <a:pt x="1823" y="23"/>
                  </a:lnTo>
                  <a:lnTo>
                    <a:pt x="1833" y="17"/>
                  </a:lnTo>
                  <a:lnTo>
                    <a:pt x="1843" y="11"/>
                  </a:lnTo>
                  <a:lnTo>
                    <a:pt x="1863" y="17"/>
                  </a:lnTo>
                  <a:lnTo>
                    <a:pt x="1882" y="23"/>
                  </a:lnTo>
                  <a:lnTo>
                    <a:pt x="1899" y="29"/>
                  </a:lnTo>
                  <a:lnTo>
                    <a:pt x="1914" y="35"/>
                  </a:lnTo>
                  <a:lnTo>
                    <a:pt x="1927" y="42"/>
                  </a:lnTo>
                  <a:lnTo>
                    <a:pt x="1937" y="48"/>
                  </a:lnTo>
                  <a:lnTo>
                    <a:pt x="1947" y="55"/>
                  </a:lnTo>
                  <a:lnTo>
                    <a:pt x="1955" y="61"/>
                  </a:lnTo>
                  <a:lnTo>
                    <a:pt x="1961" y="68"/>
                  </a:lnTo>
                  <a:lnTo>
                    <a:pt x="1966" y="74"/>
                  </a:lnTo>
                  <a:lnTo>
                    <a:pt x="1970" y="82"/>
                  </a:lnTo>
                  <a:lnTo>
                    <a:pt x="1973" y="88"/>
                  </a:lnTo>
                  <a:lnTo>
                    <a:pt x="1975" y="95"/>
                  </a:lnTo>
                  <a:lnTo>
                    <a:pt x="1977" y="101"/>
                  </a:lnTo>
                  <a:lnTo>
                    <a:pt x="1977" y="108"/>
                  </a:lnTo>
                  <a:lnTo>
                    <a:pt x="1978" y="114"/>
                  </a:lnTo>
                  <a:lnTo>
                    <a:pt x="1976" y="138"/>
                  </a:lnTo>
                  <a:lnTo>
                    <a:pt x="1975" y="159"/>
                  </a:lnTo>
                  <a:lnTo>
                    <a:pt x="1976" y="164"/>
                  </a:lnTo>
                  <a:lnTo>
                    <a:pt x="1978" y="168"/>
                  </a:lnTo>
                  <a:lnTo>
                    <a:pt x="1981" y="172"/>
                  </a:lnTo>
                  <a:lnTo>
                    <a:pt x="1984" y="176"/>
                  </a:lnTo>
                  <a:lnTo>
                    <a:pt x="1989" y="180"/>
                  </a:lnTo>
                  <a:lnTo>
                    <a:pt x="1995" y="183"/>
                  </a:lnTo>
                  <a:lnTo>
                    <a:pt x="2002" y="187"/>
                  </a:lnTo>
                  <a:lnTo>
                    <a:pt x="2011" y="190"/>
                  </a:lnTo>
                  <a:lnTo>
                    <a:pt x="2016" y="192"/>
                  </a:lnTo>
                  <a:lnTo>
                    <a:pt x="2020" y="195"/>
                  </a:lnTo>
                  <a:lnTo>
                    <a:pt x="2024" y="199"/>
                  </a:lnTo>
                  <a:lnTo>
                    <a:pt x="2027" y="205"/>
                  </a:lnTo>
                  <a:lnTo>
                    <a:pt x="2032" y="219"/>
                  </a:lnTo>
                  <a:lnTo>
                    <a:pt x="2036" y="235"/>
                  </a:lnTo>
                  <a:lnTo>
                    <a:pt x="2041" y="265"/>
                  </a:lnTo>
                  <a:lnTo>
                    <a:pt x="2042" y="283"/>
                  </a:lnTo>
                  <a:lnTo>
                    <a:pt x="2043" y="285"/>
                  </a:lnTo>
                  <a:lnTo>
                    <a:pt x="2044" y="287"/>
                  </a:lnTo>
                  <a:lnTo>
                    <a:pt x="2047" y="290"/>
                  </a:lnTo>
                  <a:lnTo>
                    <a:pt x="2051" y="292"/>
                  </a:lnTo>
                  <a:lnTo>
                    <a:pt x="2062" y="297"/>
                  </a:lnTo>
                  <a:lnTo>
                    <a:pt x="2079" y="305"/>
                  </a:lnTo>
                  <a:lnTo>
                    <a:pt x="2081" y="306"/>
                  </a:lnTo>
                  <a:lnTo>
                    <a:pt x="2082" y="305"/>
                  </a:lnTo>
                  <a:lnTo>
                    <a:pt x="2084" y="303"/>
                  </a:lnTo>
                  <a:lnTo>
                    <a:pt x="2086" y="301"/>
                  </a:lnTo>
                  <a:lnTo>
                    <a:pt x="2090" y="294"/>
                  </a:lnTo>
                  <a:lnTo>
                    <a:pt x="2095" y="286"/>
                  </a:lnTo>
                  <a:lnTo>
                    <a:pt x="2098" y="282"/>
                  </a:lnTo>
                  <a:lnTo>
                    <a:pt x="2101" y="278"/>
                  </a:lnTo>
                  <a:lnTo>
                    <a:pt x="2105" y="275"/>
                  </a:lnTo>
                  <a:lnTo>
                    <a:pt x="2109" y="272"/>
                  </a:lnTo>
                  <a:lnTo>
                    <a:pt x="2113" y="270"/>
                  </a:lnTo>
                  <a:lnTo>
                    <a:pt x="2119" y="268"/>
                  </a:lnTo>
                  <a:lnTo>
                    <a:pt x="2125" y="267"/>
                  </a:lnTo>
                  <a:lnTo>
                    <a:pt x="2132" y="268"/>
                  </a:lnTo>
                  <a:lnTo>
                    <a:pt x="2139" y="269"/>
                  </a:lnTo>
                  <a:lnTo>
                    <a:pt x="2145" y="269"/>
                  </a:lnTo>
                  <a:lnTo>
                    <a:pt x="2150" y="269"/>
                  </a:lnTo>
                  <a:lnTo>
                    <a:pt x="2154" y="268"/>
                  </a:lnTo>
                  <a:lnTo>
                    <a:pt x="2158" y="267"/>
                  </a:lnTo>
                  <a:lnTo>
                    <a:pt x="2161" y="265"/>
                  </a:lnTo>
                  <a:lnTo>
                    <a:pt x="2164" y="262"/>
                  </a:lnTo>
                  <a:lnTo>
                    <a:pt x="2166" y="259"/>
                  </a:lnTo>
                  <a:lnTo>
                    <a:pt x="2169" y="252"/>
                  </a:lnTo>
                  <a:lnTo>
                    <a:pt x="2171" y="244"/>
                  </a:lnTo>
                  <a:lnTo>
                    <a:pt x="2172" y="235"/>
                  </a:lnTo>
                  <a:lnTo>
                    <a:pt x="2173" y="226"/>
                  </a:lnTo>
                  <a:lnTo>
                    <a:pt x="2175" y="217"/>
                  </a:lnTo>
                  <a:lnTo>
                    <a:pt x="2178" y="208"/>
                  </a:lnTo>
                  <a:lnTo>
                    <a:pt x="2180" y="204"/>
                  </a:lnTo>
                  <a:lnTo>
                    <a:pt x="2182" y="200"/>
                  </a:lnTo>
                  <a:lnTo>
                    <a:pt x="2185" y="197"/>
                  </a:lnTo>
                  <a:lnTo>
                    <a:pt x="2189" y="193"/>
                  </a:lnTo>
                  <a:lnTo>
                    <a:pt x="2193" y="190"/>
                  </a:lnTo>
                  <a:lnTo>
                    <a:pt x="2198" y="188"/>
                  </a:lnTo>
                  <a:lnTo>
                    <a:pt x="2204" y="185"/>
                  </a:lnTo>
                  <a:lnTo>
                    <a:pt x="2210" y="183"/>
                  </a:lnTo>
                  <a:lnTo>
                    <a:pt x="2218" y="182"/>
                  </a:lnTo>
                  <a:lnTo>
                    <a:pt x="2226" y="182"/>
                  </a:lnTo>
                  <a:lnTo>
                    <a:pt x="2236" y="183"/>
                  </a:lnTo>
                  <a:lnTo>
                    <a:pt x="2247" y="184"/>
                  </a:lnTo>
                  <a:lnTo>
                    <a:pt x="2255" y="184"/>
                  </a:lnTo>
                  <a:lnTo>
                    <a:pt x="2262" y="184"/>
                  </a:lnTo>
                  <a:lnTo>
                    <a:pt x="2269" y="184"/>
                  </a:lnTo>
                  <a:lnTo>
                    <a:pt x="2275" y="182"/>
                  </a:lnTo>
                  <a:lnTo>
                    <a:pt x="2281" y="181"/>
                  </a:lnTo>
                  <a:lnTo>
                    <a:pt x="2286" y="178"/>
                  </a:lnTo>
                  <a:lnTo>
                    <a:pt x="2291" y="176"/>
                  </a:lnTo>
                  <a:lnTo>
                    <a:pt x="2295" y="173"/>
                  </a:lnTo>
                  <a:lnTo>
                    <a:pt x="2302" y="165"/>
                  </a:lnTo>
                  <a:lnTo>
                    <a:pt x="2308" y="157"/>
                  </a:lnTo>
                  <a:lnTo>
                    <a:pt x="2314" y="148"/>
                  </a:lnTo>
                  <a:lnTo>
                    <a:pt x="2318" y="139"/>
                  </a:lnTo>
                  <a:lnTo>
                    <a:pt x="2326" y="120"/>
                  </a:lnTo>
                  <a:lnTo>
                    <a:pt x="2334" y="104"/>
                  </a:lnTo>
                  <a:lnTo>
                    <a:pt x="2339" y="98"/>
                  </a:lnTo>
                  <a:lnTo>
                    <a:pt x="2346" y="93"/>
                  </a:lnTo>
                  <a:lnTo>
                    <a:pt x="2350" y="91"/>
                  </a:lnTo>
                  <a:lnTo>
                    <a:pt x="2354" y="90"/>
                  </a:lnTo>
                  <a:lnTo>
                    <a:pt x="2358" y="90"/>
                  </a:lnTo>
                  <a:lnTo>
                    <a:pt x="2363" y="90"/>
                  </a:lnTo>
                  <a:lnTo>
                    <a:pt x="2372" y="91"/>
                  </a:lnTo>
                  <a:lnTo>
                    <a:pt x="2378" y="90"/>
                  </a:lnTo>
                  <a:lnTo>
                    <a:pt x="2381" y="89"/>
                  </a:lnTo>
                  <a:lnTo>
                    <a:pt x="2382" y="87"/>
                  </a:lnTo>
                  <a:lnTo>
                    <a:pt x="2384" y="86"/>
                  </a:lnTo>
                  <a:lnTo>
                    <a:pt x="2385" y="83"/>
                  </a:lnTo>
                  <a:lnTo>
                    <a:pt x="2388" y="71"/>
                  </a:lnTo>
                  <a:lnTo>
                    <a:pt x="2392" y="56"/>
                  </a:lnTo>
                  <a:lnTo>
                    <a:pt x="2395" y="49"/>
                  </a:lnTo>
                  <a:lnTo>
                    <a:pt x="2400" y="40"/>
                  </a:lnTo>
                  <a:lnTo>
                    <a:pt x="2404" y="36"/>
                  </a:lnTo>
                  <a:lnTo>
                    <a:pt x="2408" y="32"/>
                  </a:lnTo>
                  <a:lnTo>
                    <a:pt x="2413" y="28"/>
                  </a:lnTo>
                  <a:lnTo>
                    <a:pt x="2419" y="25"/>
                  </a:lnTo>
                  <a:lnTo>
                    <a:pt x="2425" y="21"/>
                  </a:lnTo>
                  <a:lnTo>
                    <a:pt x="2433" y="17"/>
                  </a:lnTo>
                  <a:lnTo>
                    <a:pt x="2442" y="14"/>
                  </a:lnTo>
                  <a:lnTo>
                    <a:pt x="2452" y="11"/>
                  </a:lnTo>
                  <a:lnTo>
                    <a:pt x="2463" y="8"/>
                  </a:lnTo>
                  <a:lnTo>
                    <a:pt x="2476" y="5"/>
                  </a:lnTo>
                  <a:lnTo>
                    <a:pt x="2489" y="3"/>
                  </a:lnTo>
                  <a:lnTo>
                    <a:pt x="2504" y="1"/>
                  </a:lnTo>
                  <a:lnTo>
                    <a:pt x="2509" y="0"/>
                  </a:lnTo>
                  <a:lnTo>
                    <a:pt x="2514" y="1"/>
                  </a:lnTo>
                  <a:lnTo>
                    <a:pt x="2518" y="2"/>
                  </a:lnTo>
                  <a:lnTo>
                    <a:pt x="2522" y="3"/>
                  </a:lnTo>
                  <a:lnTo>
                    <a:pt x="2529" y="8"/>
                  </a:lnTo>
                  <a:lnTo>
                    <a:pt x="2536" y="14"/>
                  </a:lnTo>
                  <a:lnTo>
                    <a:pt x="2548" y="30"/>
                  </a:lnTo>
                  <a:lnTo>
                    <a:pt x="2564" y="49"/>
                  </a:lnTo>
                  <a:lnTo>
                    <a:pt x="2573" y="58"/>
                  </a:lnTo>
                  <a:lnTo>
                    <a:pt x="2585" y="68"/>
                  </a:lnTo>
                  <a:lnTo>
                    <a:pt x="2591" y="73"/>
                  </a:lnTo>
                  <a:lnTo>
                    <a:pt x="2598" y="78"/>
                  </a:lnTo>
                  <a:lnTo>
                    <a:pt x="2606" y="82"/>
                  </a:lnTo>
                  <a:lnTo>
                    <a:pt x="2614" y="86"/>
                  </a:lnTo>
                  <a:lnTo>
                    <a:pt x="2623" y="90"/>
                  </a:lnTo>
                  <a:lnTo>
                    <a:pt x="2633" y="94"/>
                  </a:lnTo>
                  <a:lnTo>
                    <a:pt x="2644" y="97"/>
                  </a:lnTo>
                  <a:lnTo>
                    <a:pt x="2656" y="99"/>
                  </a:lnTo>
                  <a:lnTo>
                    <a:pt x="2668" y="102"/>
                  </a:lnTo>
                  <a:lnTo>
                    <a:pt x="2683" y="104"/>
                  </a:lnTo>
                  <a:lnTo>
                    <a:pt x="2698" y="105"/>
                  </a:lnTo>
                  <a:lnTo>
                    <a:pt x="2714" y="106"/>
                  </a:lnTo>
                  <a:lnTo>
                    <a:pt x="2718" y="106"/>
                  </a:lnTo>
                  <a:lnTo>
                    <a:pt x="2722" y="108"/>
                  </a:lnTo>
                  <a:lnTo>
                    <a:pt x="2724" y="110"/>
                  </a:lnTo>
                  <a:lnTo>
                    <a:pt x="2726" y="114"/>
                  </a:lnTo>
                  <a:lnTo>
                    <a:pt x="2727" y="122"/>
                  </a:lnTo>
                  <a:lnTo>
                    <a:pt x="2728" y="132"/>
                  </a:lnTo>
                  <a:lnTo>
                    <a:pt x="2729" y="136"/>
                  </a:lnTo>
                  <a:lnTo>
                    <a:pt x="2730" y="141"/>
                  </a:lnTo>
                  <a:lnTo>
                    <a:pt x="2731" y="146"/>
                  </a:lnTo>
                  <a:lnTo>
                    <a:pt x="2733" y="149"/>
                  </a:lnTo>
                  <a:lnTo>
                    <a:pt x="2736" y="153"/>
                  </a:lnTo>
                  <a:lnTo>
                    <a:pt x="2739" y="155"/>
                  </a:lnTo>
                  <a:lnTo>
                    <a:pt x="2744" y="157"/>
                  </a:lnTo>
                  <a:lnTo>
                    <a:pt x="2750" y="158"/>
                  </a:lnTo>
                  <a:lnTo>
                    <a:pt x="2756" y="157"/>
                  </a:lnTo>
                  <a:lnTo>
                    <a:pt x="2760" y="155"/>
                  </a:lnTo>
                  <a:lnTo>
                    <a:pt x="2764" y="153"/>
                  </a:lnTo>
                  <a:lnTo>
                    <a:pt x="2767" y="150"/>
                  </a:lnTo>
                  <a:lnTo>
                    <a:pt x="2772" y="143"/>
                  </a:lnTo>
                  <a:lnTo>
                    <a:pt x="2776" y="135"/>
                  </a:lnTo>
                  <a:lnTo>
                    <a:pt x="2778" y="131"/>
                  </a:lnTo>
                  <a:lnTo>
                    <a:pt x="2780" y="128"/>
                  </a:lnTo>
                  <a:lnTo>
                    <a:pt x="2783" y="126"/>
                  </a:lnTo>
                  <a:lnTo>
                    <a:pt x="2786" y="125"/>
                  </a:lnTo>
                  <a:lnTo>
                    <a:pt x="2790" y="124"/>
                  </a:lnTo>
                  <a:lnTo>
                    <a:pt x="2793" y="125"/>
                  </a:lnTo>
                  <a:lnTo>
                    <a:pt x="2798" y="128"/>
                  </a:lnTo>
                  <a:lnTo>
                    <a:pt x="2803" y="132"/>
                  </a:lnTo>
                  <a:lnTo>
                    <a:pt x="2819" y="184"/>
                  </a:lnTo>
                  <a:lnTo>
                    <a:pt x="2832" y="187"/>
                  </a:lnTo>
                  <a:lnTo>
                    <a:pt x="2842" y="189"/>
                  </a:lnTo>
                  <a:lnTo>
                    <a:pt x="2851" y="192"/>
                  </a:lnTo>
                  <a:lnTo>
                    <a:pt x="2858" y="195"/>
                  </a:lnTo>
                  <a:lnTo>
                    <a:pt x="2863" y="199"/>
                  </a:lnTo>
                  <a:lnTo>
                    <a:pt x="2867" y="203"/>
                  </a:lnTo>
                  <a:lnTo>
                    <a:pt x="2870" y="208"/>
                  </a:lnTo>
                  <a:lnTo>
                    <a:pt x="2872" y="213"/>
                  </a:lnTo>
                  <a:lnTo>
                    <a:pt x="2873" y="219"/>
                  </a:lnTo>
                  <a:lnTo>
                    <a:pt x="2874" y="225"/>
                  </a:lnTo>
                  <a:lnTo>
                    <a:pt x="2874" y="232"/>
                  </a:lnTo>
                  <a:lnTo>
                    <a:pt x="2873" y="239"/>
                  </a:lnTo>
                  <a:lnTo>
                    <a:pt x="2872" y="255"/>
                  </a:lnTo>
                  <a:lnTo>
                    <a:pt x="2871" y="273"/>
                  </a:lnTo>
                  <a:lnTo>
                    <a:pt x="2872" y="281"/>
                  </a:lnTo>
                  <a:lnTo>
                    <a:pt x="2873" y="288"/>
                  </a:lnTo>
                  <a:lnTo>
                    <a:pt x="2876" y="295"/>
                  </a:lnTo>
                  <a:lnTo>
                    <a:pt x="2880" y="302"/>
                  </a:lnTo>
                  <a:lnTo>
                    <a:pt x="2885" y="309"/>
                  </a:lnTo>
                  <a:lnTo>
                    <a:pt x="2890" y="315"/>
                  </a:lnTo>
                  <a:lnTo>
                    <a:pt x="2895" y="320"/>
                  </a:lnTo>
                  <a:lnTo>
                    <a:pt x="2902" y="325"/>
                  </a:lnTo>
                  <a:lnTo>
                    <a:pt x="2925" y="343"/>
                  </a:lnTo>
                  <a:lnTo>
                    <a:pt x="2940" y="357"/>
                  </a:lnTo>
                  <a:lnTo>
                    <a:pt x="2945" y="365"/>
                  </a:lnTo>
                  <a:lnTo>
                    <a:pt x="2949" y="372"/>
                  </a:lnTo>
                  <a:lnTo>
                    <a:pt x="2952" y="378"/>
                  </a:lnTo>
                  <a:lnTo>
                    <a:pt x="2955" y="385"/>
                  </a:lnTo>
                  <a:lnTo>
                    <a:pt x="2957" y="397"/>
                  </a:lnTo>
                  <a:lnTo>
                    <a:pt x="2958" y="410"/>
                  </a:lnTo>
                  <a:lnTo>
                    <a:pt x="2957" y="422"/>
                  </a:lnTo>
                  <a:lnTo>
                    <a:pt x="2957" y="436"/>
                  </a:lnTo>
                  <a:lnTo>
                    <a:pt x="2958" y="453"/>
                  </a:lnTo>
                  <a:lnTo>
                    <a:pt x="2960" y="473"/>
                  </a:lnTo>
                  <a:lnTo>
                    <a:pt x="2963" y="482"/>
                  </a:lnTo>
                  <a:lnTo>
                    <a:pt x="2967" y="491"/>
                  </a:lnTo>
                  <a:lnTo>
                    <a:pt x="2973" y="501"/>
                  </a:lnTo>
                  <a:lnTo>
                    <a:pt x="2979" y="511"/>
                  </a:lnTo>
                  <a:lnTo>
                    <a:pt x="2993" y="534"/>
                  </a:lnTo>
                  <a:lnTo>
                    <a:pt x="3008" y="557"/>
                  </a:lnTo>
                  <a:lnTo>
                    <a:pt x="3015" y="570"/>
                  </a:lnTo>
                  <a:lnTo>
                    <a:pt x="3021" y="582"/>
                  </a:lnTo>
                  <a:lnTo>
                    <a:pt x="3025" y="595"/>
                  </a:lnTo>
                  <a:lnTo>
                    <a:pt x="3029" y="607"/>
                  </a:lnTo>
                  <a:lnTo>
                    <a:pt x="3031" y="621"/>
                  </a:lnTo>
                  <a:lnTo>
                    <a:pt x="3031" y="635"/>
                  </a:lnTo>
                  <a:lnTo>
                    <a:pt x="3030" y="642"/>
                  </a:lnTo>
                  <a:lnTo>
                    <a:pt x="3028" y="648"/>
                  </a:lnTo>
                  <a:lnTo>
                    <a:pt x="3026" y="655"/>
                  </a:lnTo>
                  <a:lnTo>
                    <a:pt x="3024" y="662"/>
                  </a:lnTo>
                  <a:lnTo>
                    <a:pt x="3021" y="671"/>
                  </a:lnTo>
                  <a:lnTo>
                    <a:pt x="3019" y="682"/>
                  </a:lnTo>
                  <a:lnTo>
                    <a:pt x="3018" y="694"/>
                  </a:lnTo>
                  <a:lnTo>
                    <a:pt x="3018" y="708"/>
                  </a:lnTo>
                  <a:lnTo>
                    <a:pt x="3018" y="737"/>
                  </a:lnTo>
                  <a:lnTo>
                    <a:pt x="3017" y="767"/>
                  </a:lnTo>
                  <a:lnTo>
                    <a:pt x="3015" y="780"/>
                  </a:lnTo>
                  <a:lnTo>
                    <a:pt x="3012" y="792"/>
                  </a:lnTo>
                  <a:lnTo>
                    <a:pt x="3010" y="797"/>
                  </a:lnTo>
                  <a:lnTo>
                    <a:pt x="3006" y="802"/>
                  </a:lnTo>
                  <a:lnTo>
                    <a:pt x="3004" y="806"/>
                  </a:lnTo>
                  <a:lnTo>
                    <a:pt x="3000" y="809"/>
                  </a:lnTo>
                  <a:lnTo>
                    <a:pt x="2996" y="812"/>
                  </a:lnTo>
                  <a:lnTo>
                    <a:pt x="2992" y="814"/>
                  </a:lnTo>
                  <a:lnTo>
                    <a:pt x="2986" y="815"/>
                  </a:lnTo>
                  <a:lnTo>
                    <a:pt x="2981" y="816"/>
                  </a:lnTo>
                  <a:lnTo>
                    <a:pt x="2974" y="815"/>
                  </a:lnTo>
                  <a:lnTo>
                    <a:pt x="2967" y="814"/>
                  </a:lnTo>
                  <a:lnTo>
                    <a:pt x="2959" y="812"/>
                  </a:lnTo>
                  <a:lnTo>
                    <a:pt x="2950" y="808"/>
                  </a:lnTo>
                  <a:lnTo>
                    <a:pt x="2920" y="794"/>
                  </a:lnTo>
                  <a:lnTo>
                    <a:pt x="2901" y="786"/>
                  </a:lnTo>
                  <a:lnTo>
                    <a:pt x="2897" y="786"/>
                  </a:lnTo>
                  <a:lnTo>
                    <a:pt x="2892" y="786"/>
                  </a:lnTo>
                  <a:lnTo>
                    <a:pt x="2887" y="786"/>
                  </a:lnTo>
                  <a:lnTo>
                    <a:pt x="2882" y="788"/>
                  </a:lnTo>
                  <a:lnTo>
                    <a:pt x="2871" y="794"/>
                  </a:lnTo>
                  <a:lnTo>
                    <a:pt x="2855" y="803"/>
                  </a:lnTo>
                  <a:lnTo>
                    <a:pt x="2853" y="808"/>
                  </a:lnTo>
                  <a:lnTo>
                    <a:pt x="2852" y="814"/>
                  </a:lnTo>
                  <a:lnTo>
                    <a:pt x="2852" y="821"/>
                  </a:lnTo>
                  <a:lnTo>
                    <a:pt x="2852" y="827"/>
                  </a:lnTo>
                  <a:lnTo>
                    <a:pt x="2855" y="841"/>
                  </a:lnTo>
                  <a:lnTo>
                    <a:pt x="2860" y="856"/>
                  </a:lnTo>
                  <a:lnTo>
                    <a:pt x="2871" y="878"/>
                  </a:lnTo>
                  <a:lnTo>
                    <a:pt x="2876" y="887"/>
                  </a:lnTo>
                  <a:lnTo>
                    <a:pt x="2885" y="901"/>
                  </a:lnTo>
                  <a:lnTo>
                    <a:pt x="2892" y="912"/>
                  </a:lnTo>
                  <a:lnTo>
                    <a:pt x="2899" y="920"/>
                  </a:lnTo>
                  <a:lnTo>
                    <a:pt x="2904" y="926"/>
                  </a:lnTo>
                  <a:lnTo>
                    <a:pt x="2911" y="932"/>
                  </a:lnTo>
                  <a:lnTo>
                    <a:pt x="2918" y="937"/>
                  </a:lnTo>
                  <a:lnTo>
                    <a:pt x="2928" y="943"/>
                  </a:lnTo>
                  <a:lnTo>
                    <a:pt x="2940" y="950"/>
                  </a:lnTo>
                  <a:lnTo>
                    <a:pt x="2942" y="956"/>
                  </a:lnTo>
                  <a:lnTo>
                    <a:pt x="2943" y="962"/>
                  </a:lnTo>
                  <a:lnTo>
                    <a:pt x="2942" y="968"/>
                  </a:lnTo>
                  <a:lnTo>
                    <a:pt x="2941" y="972"/>
                  </a:lnTo>
                  <a:lnTo>
                    <a:pt x="2936" y="979"/>
                  </a:lnTo>
                  <a:lnTo>
                    <a:pt x="2930" y="987"/>
                  </a:lnTo>
                  <a:lnTo>
                    <a:pt x="2927" y="990"/>
                  </a:lnTo>
                  <a:lnTo>
                    <a:pt x="2924" y="995"/>
                  </a:lnTo>
                  <a:lnTo>
                    <a:pt x="2922" y="999"/>
                  </a:lnTo>
                  <a:lnTo>
                    <a:pt x="2920" y="1004"/>
                  </a:lnTo>
                  <a:lnTo>
                    <a:pt x="2919" y="1010"/>
                  </a:lnTo>
                  <a:lnTo>
                    <a:pt x="2919" y="1017"/>
                  </a:lnTo>
                  <a:lnTo>
                    <a:pt x="2921" y="1025"/>
                  </a:lnTo>
                  <a:lnTo>
                    <a:pt x="2924" y="1034"/>
                  </a:lnTo>
                  <a:lnTo>
                    <a:pt x="2925" y="1037"/>
                  </a:lnTo>
                  <a:lnTo>
                    <a:pt x="2927" y="1039"/>
                  </a:lnTo>
                  <a:lnTo>
                    <a:pt x="2929" y="1041"/>
                  </a:lnTo>
                  <a:lnTo>
                    <a:pt x="2931" y="1042"/>
                  </a:lnTo>
                  <a:lnTo>
                    <a:pt x="2936" y="1044"/>
                  </a:lnTo>
                  <a:lnTo>
                    <a:pt x="2942" y="1045"/>
                  </a:lnTo>
                  <a:lnTo>
                    <a:pt x="2953" y="1045"/>
                  </a:lnTo>
                  <a:lnTo>
                    <a:pt x="2960" y="1044"/>
                  </a:lnTo>
                  <a:lnTo>
                    <a:pt x="2966" y="1046"/>
                  </a:lnTo>
                  <a:lnTo>
                    <a:pt x="2971" y="1048"/>
                  </a:lnTo>
                  <a:lnTo>
                    <a:pt x="2975" y="1050"/>
                  </a:lnTo>
                  <a:lnTo>
                    <a:pt x="2978" y="1053"/>
                  </a:lnTo>
                  <a:lnTo>
                    <a:pt x="2983" y="1060"/>
                  </a:lnTo>
                  <a:lnTo>
                    <a:pt x="2988" y="1069"/>
                  </a:lnTo>
                  <a:lnTo>
                    <a:pt x="2991" y="1078"/>
                  </a:lnTo>
                  <a:lnTo>
                    <a:pt x="2995" y="1086"/>
                  </a:lnTo>
                  <a:lnTo>
                    <a:pt x="2998" y="1089"/>
                  </a:lnTo>
                  <a:lnTo>
                    <a:pt x="3000" y="1092"/>
                  </a:lnTo>
                  <a:lnTo>
                    <a:pt x="3004" y="1095"/>
                  </a:lnTo>
                  <a:lnTo>
                    <a:pt x="3008" y="1097"/>
                  </a:lnTo>
                  <a:lnTo>
                    <a:pt x="3014" y="1100"/>
                  </a:lnTo>
                  <a:lnTo>
                    <a:pt x="3021" y="1102"/>
                  </a:lnTo>
                  <a:lnTo>
                    <a:pt x="3029" y="1103"/>
                  </a:lnTo>
                  <a:lnTo>
                    <a:pt x="3038" y="1104"/>
                  </a:lnTo>
                  <a:lnTo>
                    <a:pt x="3057" y="1104"/>
                  </a:lnTo>
                  <a:lnTo>
                    <a:pt x="3078" y="1103"/>
                  </a:lnTo>
                  <a:lnTo>
                    <a:pt x="3113" y="1100"/>
                  </a:lnTo>
                  <a:lnTo>
                    <a:pt x="3129" y="1097"/>
                  </a:lnTo>
                  <a:lnTo>
                    <a:pt x="3110" y="1138"/>
                  </a:lnTo>
                  <a:lnTo>
                    <a:pt x="3092" y="1176"/>
                  </a:lnTo>
                  <a:lnTo>
                    <a:pt x="3072" y="1215"/>
                  </a:lnTo>
                  <a:lnTo>
                    <a:pt x="3052" y="1251"/>
                  </a:lnTo>
                  <a:lnTo>
                    <a:pt x="3031" y="1285"/>
                  </a:lnTo>
                  <a:lnTo>
                    <a:pt x="3009" y="1319"/>
                  </a:lnTo>
                  <a:lnTo>
                    <a:pt x="2985" y="1350"/>
                  </a:lnTo>
                  <a:lnTo>
                    <a:pt x="2960" y="1380"/>
                  </a:lnTo>
                  <a:lnTo>
                    <a:pt x="2931" y="1419"/>
                  </a:lnTo>
                  <a:lnTo>
                    <a:pt x="2898" y="1464"/>
                  </a:lnTo>
                  <a:lnTo>
                    <a:pt x="2880" y="1487"/>
                  </a:lnTo>
                  <a:lnTo>
                    <a:pt x="2862" y="1510"/>
                  </a:lnTo>
                  <a:lnTo>
                    <a:pt x="2844" y="1533"/>
                  </a:lnTo>
                  <a:lnTo>
                    <a:pt x="2827" y="1554"/>
                  </a:lnTo>
                  <a:lnTo>
                    <a:pt x="2809" y="1573"/>
                  </a:lnTo>
                  <a:lnTo>
                    <a:pt x="2792" y="1589"/>
                  </a:lnTo>
                  <a:lnTo>
                    <a:pt x="2783" y="1596"/>
                  </a:lnTo>
                  <a:lnTo>
                    <a:pt x="2775" y="1602"/>
                  </a:lnTo>
                  <a:lnTo>
                    <a:pt x="2767" y="1608"/>
                  </a:lnTo>
                  <a:lnTo>
                    <a:pt x="2759" y="1612"/>
                  </a:lnTo>
                  <a:lnTo>
                    <a:pt x="2752" y="1615"/>
                  </a:lnTo>
                  <a:lnTo>
                    <a:pt x="2745" y="1617"/>
                  </a:lnTo>
                  <a:lnTo>
                    <a:pt x="2738" y="1618"/>
                  </a:lnTo>
                  <a:lnTo>
                    <a:pt x="2731" y="1617"/>
                  </a:lnTo>
                  <a:lnTo>
                    <a:pt x="2725" y="1615"/>
                  </a:lnTo>
                  <a:lnTo>
                    <a:pt x="2719" y="1612"/>
                  </a:lnTo>
                  <a:lnTo>
                    <a:pt x="2714" y="1607"/>
                  </a:lnTo>
                  <a:lnTo>
                    <a:pt x="2709" y="1601"/>
                  </a:lnTo>
                  <a:lnTo>
                    <a:pt x="2703" y="1592"/>
                  </a:lnTo>
                  <a:lnTo>
                    <a:pt x="2699" y="1585"/>
                  </a:lnTo>
                  <a:lnTo>
                    <a:pt x="2696" y="1577"/>
                  </a:lnTo>
                  <a:lnTo>
                    <a:pt x="2694" y="1571"/>
                  </a:lnTo>
                  <a:lnTo>
                    <a:pt x="2694" y="1564"/>
                  </a:lnTo>
                  <a:lnTo>
                    <a:pt x="2694" y="1558"/>
                  </a:lnTo>
                  <a:lnTo>
                    <a:pt x="2695" y="1552"/>
                  </a:lnTo>
                  <a:lnTo>
                    <a:pt x="2696" y="1546"/>
                  </a:lnTo>
                  <a:lnTo>
                    <a:pt x="2697" y="1534"/>
                  </a:lnTo>
                  <a:lnTo>
                    <a:pt x="2697" y="1521"/>
                  </a:lnTo>
                  <a:lnTo>
                    <a:pt x="2696" y="1514"/>
                  </a:lnTo>
                  <a:lnTo>
                    <a:pt x="2693" y="1507"/>
                  </a:lnTo>
                  <a:lnTo>
                    <a:pt x="2689" y="1499"/>
                  </a:lnTo>
                  <a:lnTo>
                    <a:pt x="2683" y="1491"/>
                  </a:lnTo>
                  <a:lnTo>
                    <a:pt x="2679" y="1489"/>
                  </a:lnTo>
                  <a:lnTo>
                    <a:pt x="2673" y="1488"/>
                  </a:lnTo>
                  <a:lnTo>
                    <a:pt x="2668" y="1488"/>
                  </a:lnTo>
                  <a:lnTo>
                    <a:pt x="2663" y="1489"/>
                  </a:lnTo>
                  <a:lnTo>
                    <a:pt x="2652" y="1490"/>
                  </a:lnTo>
                  <a:lnTo>
                    <a:pt x="2640" y="1491"/>
                  </a:lnTo>
                  <a:lnTo>
                    <a:pt x="2636" y="1490"/>
                  </a:lnTo>
                  <a:lnTo>
                    <a:pt x="2631" y="1491"/>
                  </a:lnTo>
                  <a:lnTo>
                    <a:pt x="2625" y="1492"/>
                  </a:lnTo>
                  <a:lnTo>
                    <a:pt x="2620" y="1495"/>
                  </a:lnTo>
                  <a:lnTo>
                    <a:pt x="2614" y="1498"/>
                  </a:lnTo>
                  <a:lnTo>
                    <a:pt x="2610" y="1503"/>
                  </a:lnTo>
                  <a:lnTo>
                    <a:pt x="2606" y="1508"/>
                  </a:lnTo>
                  <a:lnTo>
                    <a:pt x="2602" y="1513"/>
                  </a:lnTo>
                  <a:lnTo>
                    <a:pt x="2601" y="1520"/>
                  </a:lnTo>
                  <a:lnTo>
                    <a:pt x="2601" y="1528"/>
                  </a:lnTo>
                  <a:lnTo>
                    <a:pt x="2602" y="1535"/>
                  </a:lnTo>
                  <a:lnTo>
                    <a:pt x="2607" y="1543"/>
                  </a:lnTo>
                  <a:lnTo>
                    <a:pt x="2613" y="1552"/>
                  </a:lnTo>
                  <a:lnTo>
                    <a:pt x="2622" y="1561"/>
                  </a:lnTo>
                  <a:lnTo>
                    <a:pt x="2635" y="1570"/>
                  </a:lnTo>
                  <a:lnTo>
                    <a:pt x="2651" y="1580"/>
                  </a:lnTo>
                  <a:lnTo>
                    <a:pt x="2655" y="1583"/>
                  </a:lnTo>
                  <a:lnTo>
                    <a:pt x="2658" y="1586"/>
                  </a:lnTo>
                  <a:lnTo>
                    <a:pt x="2661" y="1590"/>
                  </a:lnTo>
                  <a:lnTo>
                    <a:pt x="2663" y="1593"/>
                  </a:lnTo>
                  <a:lnTo>
                    <a:pt x="2664" y="1597"/>
                  </a:lnTo>
                  <a:lnTo>
                    <a:pt x="2664" y="1601"/>
                  </a:lnTo>
                  <a:lnTo>
                    <a:pt x="2664" y="1605"/>
                  </a:lnTo>
                  <a:lnTo>
                    <a:pt x="2663" y="1609"/>
                  </a:lnTo>
                  <a:lnTo>
                    <a:pt x="2659" y="1617"/>
                  </a:lnTo>
                  <a:lnTo>
                    <a:pt x="2653" y="1625"/>
                  </a:lnTo>
                  <a:lnTo>
                    <a:pt x="2646" y="1633"/>
                  </a:lnTo>
                  <a:lnTo>
                    <a:pt x="2638" y="1641"/>
                  </a:lnTo>
                  <a:lnTo>
                    <a:pt x="2629" y="1648"/>
                  </a:lnTo>
                  <a:lnTo>
                    <a:pt x="2620" y="1654"/>
                  </a:lnTo>
                  <a:lnTo>
                    <a:pt x="2611" y="1659"/>
                  </a:lnTo>
                  <a:lnTo>
                    <a:pt x="2603" y="1662"/>
                  </a:lnTo>
                  <a:lnTo>
                    <a:pt x="2596" y="1664"/>
                  </a:lnTo>
                  <a:lnTo>
                    <a:pt x="2589" y="1664"/>
                  </a:lnTo>
                  <a:lnTo>
                    <a:pt x="2587" y="1664"/>
                  </a:lnTo>
                  <a:lnTo>
                    <a:pt x="2585" y="1663"/>
                  </a:lnTo>
                  <a:lnTo>
                    <a:pt x="2584" y="1661"/>
                  </a:lnTo>
                  <a:lnTo>
                    <a:pt x="2583" y="1659"/>
                  </a:lnTo>
                  <a:lnTo>
                    <a:pt x="2582" y="1659"/>
                  </a:lnTo>
                  <a:lnTo>
                    <a:pt x="2580" y="1659"/>
                  </a:lnTo>
                  <a:lnTo>
                    <a:pt x="2578" y="1661"/>
                  </a:lnTo>
                  <a:lnTo>
                    <a:pt x="2576" y="1663"/>
                  </a:lnTo>
                  <a:lnTo>
                    <a:pt x="2571" y="1670"/>
                  </a:lnTo>
                  <a:lnTo>
                    <a:pt x="2566" y="1679"/>
                  </a:lnTo>
                  <a:lnTo>
                    <a:pt x="2561" y="1690"/>
                  </a:lnTo>
                  <a:lnTo>
                    <a:pt x="2557" y="1702"/>
                  </a:lnTo>
                  <a:lnTo>
                    <a:pt x="2556" y="1708"/>
                  </a:lnTo>
                  <a:lnTo>
                    <a:pt x="2555" y="1714"/>
                  </a:lnTo>
                  <a:lnTo>
                    <a:pt x="2555" y="1721"/>
                  </a:lnTo>
                  <a:lnTo>
                    <a:pt x="2556" y="1727"/>
                  </a:lnTo>
                  <a:lnTo>
                    <a:pt x="2561" y="1744"/>
                  </a:lnTo>
                  <a:lnTo>
                    <a:pt x="2566" y="1760"/>
                  </a:lnTo>
                  <a:lnTo>
                    <a:pt x="2569" y="1775"/>
                  </a:lnTo>
                  <a:lnTo>
                    <a:pt x="2571" y="1788"/>
                  </a:lnTo>
                  <a:lnTo>
                    <a:pt x="2572" y="1800"/>
                  </a:lnTo>
                  <a:lnTo>
                    <a:pt x="2572" y="1811"/>
                  </a:lnTo>
                  <a:lnTo>
                    <a:pt x="2572" y="1820"/>
                  </a:lnTo>
                  <a:lnTo>
                    <a:pt x="2570" y="1828"/>
                  </a:lnTo>
                  <a:lnTo>
                    <a:pt x="2568" y="1835"/>
                  </a:lnTo>
                  <a:lnTo>
                    <a:pt x="2565" y="1841"/>
                  </a:lnTo>
                  <a:lnTo>
                    <a:pt x="2560" y="1845"/>
                  </a:lnTo>
                  <a:lnTo>
                    <a:pt x="2556" y="1848"/>
                  </a:lnTo>
                  <a:lnTo>
                    <a:pt x="2551" y="1850"/>
                  </a:lnTo>
                  <a:lnTo>
                    <a:pt x="2546" y="1850"/>
                  </a:lnTo>
                  <a:lnTo>
                    <a:pt x="2541" y="1849"/>
                  </a:lnTo>
                  <a:lnTo>
                    <a:pt x="2535" y="1847"/>
                  </a:lnTo>
                  <a:lnTo>
                    <a:pt x="2534" y="1847"/>
                  </a:lnTo>
                  <a:lnTo>
                    <a:pt x="2533" y="1848"/>
                  </a:lnTo>
                  <a:lnTo>
                    <a:pt x="2531" y="1850"/>
                  </a:lnTo>
                  <a:lnTo>
                    <a:pt x="2529" y="1853"/>
                  </a:lnTo>
                  <a:lnTo>
                    <a:pt x="2526" y="1862"/>
                  </a:lnTo>
                  <a:lnTo>
                    <a:pt x="2524" y="1872"/>
                  </a:lnTo>
                  <a:lnTo>
                    <a:pt x="2524" y="1878"/>
                  </a:lnTo>
                  <a:lnTo>
                    <a:pt x="2524" y="1884"/>
                  </a:lnTo>
                  <a:lnTo>
                    <a:pt x="2524" y="1890"/>
                  </a:lnTo>
                  <a:lnTo>
                    <a:pt x="2526" y="1896"/>
                  </a:lnTo>
                  <a:lnTo>
                    <a:pt x="2528" y="1901"/>
                  </a:lnTo>
                  <a:lnTo>
                    <a:pt x="2531" y="1907"/>
                  </a:lnTo>
                  <a:lnTo>
                    <a:pt x="2535" y="1912"/>
                  </a:lnTo>
                  <a:lnTo>
                    <a:pt x="2540" y="1916"/>
                  </a:lnTo>
                  <a:lnTo>
                    <a:pt x="2547" y="1921"/>
                  </a:lnTo>
                  <a:lnTo>
                    <a:pt x="2552" y="1926"/>
                  </a:lnTo>
                  <a:lnTo>
                    <a:pt x="2556" y="1932"/>
                  </a:lnTo>
                  <a:lnTo>
                    <a:pt x="2558" y="1938"/>
                  </a:lnTo>
                  <a:lnTo>
                    <a:pt x="2560" y="1944"/>
                  </a:lnTo>
                  <a:lnTo>
                    <a:pt x="2559" y="1951"/>
                  </a:lnTo>
                  <a:lnTo>
                    <a:pt x="2558" y="1958"/>
                  </a:lnTo>
                  <a:lnTo>
                    <a:pt x="2557" y="1965"/>
                  </a:lnTo>
                  <a:lnTo>
                    <a:pt x="2544" y="1995"/>
                  </a:lnTo>
                  <a:lnTo>
                    <a:pt x="2530" y="2026"/>
                  </a:lnTo>
                  <a:lnTo>
                    <a:pt x="2520" y="2053"/>
                  </a:lnTo>
                  <a:lnTo>
                    <a:pt x="2510" y="2082"/>
                  </a:lnTo>
                  <a:lnTo>
                    <a:pt x="2506" y="2097"/>
                  </a:lnTo>
                  <a:lnTo>
                    <a:pt x="2502" y="2112"/>
                  </a:lnTo>
                  <a:lnTo>
                    <a:pt x="2498" y="2129"/>
                  </a:lnTo>
                  <a:lnTo>
                    <a:pt x="2495" y="2147"/>
                  </a:lnTo>
                  <a:lnTo>
                    <a:pt x="2492" y="2167"/>
                  </a:lnTo>
                  <a:lnTo>
                    <a:pt x="2490" y="2188"/>
                  </a:lnTo>
                  <a:lnTo>
                    <a:pt x="2489" y="2212"/>
                  </a:lnTo>
                  <a:lnTo>
                    <a:pt x="2489" y="2238"/>
                  </a:lnTo>
                  <a:lnTo>
                    <a:pt x="2490" y="2266"/>
                  </a:lnTo>
                  <a:lnTo>
                    <a:pt x="2492" y="2296"/>
                  </a:lnTo>
                  <a:lnTo>
                    <a:pt x="2495" y="2331"/>
                  </a:lnTo>
                  <a:lnTo>
                    <a:pt x="2499" y="2367"/>
                  </a:lnTo>
                  <a:lnTo>
                    <a:pt x="2501" y="2383"/>
                  </a:lnTo>
                  <a:lnTo>
                    <a:pt x="2504" y="2396"/>
                  </a:lnTo>
                  <a:lnTo>
                    <a:pt x="2508" y="2406"/>
                  </a:lnTo>
                  <a:lnTo>
                    <a:pt x="2511" y="2417"/>
                  </a:lnTo>
                  <a:lnTo>
                    <a:pt x="2514" y="2426"/>
                  </a:lnTo>
                  <a:lnTo>
                    <a:pt x="2517" y="2436"/>
                  </a:lnTo>
                  <a:lnTo>
                    <a:pt x="2519" y="2448"/>
                  </a:lnTo>
                  <a:lnTo>
                    <a:pt x="2520" y="2462"/>
                  </a:lnTo>
                  <a:lnTo>
                    <a:pt x="2518" y="2490"/>
                  </a:lnTo>
                  <a:lnTo>
                    <a:pt x="2517" y="2520"/>
                  </a:lnTo>
                  <a:lnTo>
                    <a:pt x="2518" y="2535"/>
                  </a:lnTo>
                  <a:lnTo>
                    <a:pt x="2520" y="2549"/>
                  </a:lnTo>
                  <a:lnTo>
                    <a:pt x="2521" y="2555"/>
                  </a:lnTo>
                  <a:lnTo>
                    <a:pt x="2524" y="2561"/>
                  </a:lnTo>
                  <a:lnTo>
                    <a:pt x="2526" y="2567"/>
                  </a:lnTo>
                  <a:lnTo>
                    <a:pt x="2530" y="2572"/>
                  </a:lnTo>
                  <a:lnTo>
                    <a:pt x="2522" y="2609"/>
                  </a:lnTo>
                  <a:lnTo>
                    <a:pt x="2513" y="2645"/>
                  </a:lnTo>
                  <a:lnTo>
                    <a:pt x="2503" y="2679"/>
                  </a:lnTo>
                  <a:lnTo>
                    <a:pt x="2492" y="2712"/>
                  </a:lnTo>
                  <a:lnTo>
                    <a:pt x="2471" y="2776"/>
                  </a:lnTo>
                  <a:lnTo>
                    <a:pt x="2447" y="2837"/>
                  </a:lnTo>
                  <a:lnTo>
                    <a:pt x="2436" y="2869"/>
                  </a:lnTo>
                  <a:lnTo>
                    <a:pt x="2425" y="2900"/>
                  </a:lnTo>
                  <a:lnTo>
                    <a:pt x="2415" y="2931"/>
                  </a:lnTo>
                  <a:lnTo>
                    <a:pt x="2405" y="2963"/>
                  </a:lnTo>
                  <a:lnTo>
                    <a:pt x="2395" y="2998"/>
                  </a:lnTo>
                  <a:lnTo>
                    <a:pt x="2387" y="3032"/>
                  </a:lnTo>
                  <a:lnTo>
                    <a:pt x="2379" y="3068"/>
                  </a:lnTo>
                  <a:lnTo>
                    <a:pt x="2373" y="3107"/>
                  </a:lnTo>
                  <a:lnTo>
                    <a:pt x="2372" y="3121"/>
                  </a:lnTo>
                  <a:lnTo>
                    <a:pt x="2371" y="3134"/>
                  </a:lnTo>
                  <a:lnTo>
                    <a:pt x="2372" y="3146"/>
                  </a:lnTo>
                  <a:lnTo>
                    <a:pt x="2373" y="3156"/>
                  </a:lnTo>
                  <a:lnTo>
                    <a:pt x="2377" y="3175"/>
                  </a:lnTo>
                  <a:lnTo>
                    <a:pt x="2382" y="3193"/>
                  </a:lnTo>
                  <a:lnTo>
                    <a:pt x="2386" y="3208"/>
                  </a:lnTo>
                  <a:lnTo>
                    <a:pt x="2389" y="3222"/>
                  </a:lnTo>
                  <a:lnTo>
                    <a:pt x="2389" y="3230"/>
                  </a:lnTo>
                  <a:lnTo>
                    <a:pt x="2388" y="3237"/>
                  </a:lnTo>
                  <a:lnTo>
                    <a:pt x="2387" y="3245"/>
                  </a:lnTo>
                  <a:lnTo>
                    <a:pt x="2383" y="3254"/>
                  </a:lnTo>
                  <a:lnTo>
                    <a:pt x="2381" y="3259"/>
                  </a:lnTo>
                  <a:lnTo>
                    <a:pt x="2377" y="3264"/>
                  </a:lnTo>
                  <a:lnTo>
                    <a:pt x="2373" y="3269"/>
                  </a:lnTo>
                  <a:lnTo>
                    <a:pt x="2368" y="3273"/>
                  </a:lnTo>
                  <a:lnTo>
                    <a:pt x="2356" y="3283"/>
                  </a:lnTo>
                  <a:lnTo>
                    <a:pt x="2343" y="3292"/>
                  </a:lnTo>
                  <a:lnTo>
                    <a:pt x="2315" y="3309"/>
                  </a:lnTo>
                  <a:lnTo>
                    <a:pt x="2294" y="3323"/>
                  </a:lnTo>
                  <a:lnTo>
                    <a:pt x="2284" y="3331"/>
                  </a:lnTo>
                  <a:lnTo>
                    <a:pt x="2274" y="3340"/>
                  </a:lnTo>
                  <a:lnTo>
                    <a:pt x="2263" y="3351"/>
                  </a:lnTo>
                  <a:lnTo>
                    <a:pt x="2252" y="3362"/>
                  </a:lnTo>
                  <a:lnTo>
                    <a:pt x="2242" y="3375"/>
                  </a:lnTo>
                  <a:lnTo>
                    <a:pt x="2231" y="3389"/>
                  </a:lnTo>
                  <a:lnTo>
                    <a:pt x="2220" y="3405"/>
                  </a:lnTo>
                  <a:lnTo>
                    <a:pt x="2210" y="3422"/>
                  </a:lnTo>
                  <a:lnTo>
                    <a:pt x="2197" y="3416"/>
                  </a:lnTo>
                  <a:lnTo>
                    <a:pt x="2184" y="3409"/>
                  </a:lnTo>
                  <a:lnTo>
                    <a:pt x="2173" y="3401"/>
                  </a:lnTo>
                  <a:lnTo>
                    <a:pt x="2162" y="3394"/>
                  </a:lnTo>
                  <a:lnTo>
                    <a:pt x="2143" y="3377"/>
                  </a:lnTo>
                  <a:lnTo>
                    <a:pt x="2124" y="3360"/>
                  </a:lnTo>
                  <a:lnTo>
                    <a:pt x="2104" y="3341"/>
                  </a:lnTo>
                  <a:lnTo>
                    <a:pt x="2084" y="3323"/>
                  </a:lnTo>
                  <a:lnTo>
                    <a:pt x="2074" y="3313"/>
                  </a:lnTo>
                  <a:lnTo>
                    <a:pt x="2062" y="3303"/>
                  </a:lnTo>
                  <a:lnTo>
                    <a:pt x="2050" y="3294"/>
                  </a:lnTo>
                  <a:lnTo>
                    <a:pt x="2037" y="328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22" name="Freeform 26"/>
            <p:cNvSpPr>
              <a:spLocks/>
            </p:cNvSpPr>
            <p:nvPr/>
          </p:nvSpPr>
          <p:spPr bwMode="auto">
            <a:xfrm>
              <a:off x="6672263" y="2959100"/>
              <a:ext cx="287337" cy="342900"/>
            </a:xfrm>
            <a:custGeom>
              <a:avLst/>
              <a:gdLst>
                <a:gd name="T0" fmla="*/ 290 w 665"/>
                <a:gd name="T1" fmla="*/ 700 h 747"/>
                <a:gd name="T2" fmla="*/ 322 w 665"/>
                <a:gd name="T3" fmla="*/ 644 h 747"/>
                <a:gd name="T4" fmla="*/ 359 w 665"/>
                <a:gd name="T5" fmla="*/ 592 h 747"/>
                <a:gd name="T6" fmla="*/ 402 w 665"/>
                <a:gd name="T7" fmla="*/ 546 h 747"/>
                <a:gd name="T8" fmla="*/ 450 w 665"/>
                <a:gd name="T9" fmla="*/ 507 h 747"/>
                <a:gd name="T10" fmla="*/ 512 w 665"/>
                <a:gd name="T11" fmla="*/ 470 h 747"/>
                <a:gd name="T12" fmla="*/ 581 w 665"/>
                <a:gd name="T13" fmla="*/ 444 h 747"/>
                <a:gd name="T14" fmla="*/ 635 w 665"/>
                <a:gd name="T15" fmla="*/ 422 h 747"/>
                <a:gd name="T16" fmla="*/ 665 w 665"/>
                <a:gd name="T17" fmla="*/ 405 h 747"/>
                <a:gd name="T18" fmla="*/ 633 w 665"/>
                <a:gd name="T19" fmla="*/ 373 h 747"/>
                <a:gd name="T20" fmla="*/ 597 w 665"/>
                <a:gd name="T21" fmla="*/ 336 h 747"/>
                <a:gd name="T22" fmla="*/ 562 w 665"/>
                <a:gd name="T23" fmla="*/ 314 h 747"/>
                <a:gd name="T24" fmla="*/ 523 w 665"/>
                <a:gd name="T25" fmla="*/ 297 h 747"/>
                <a:gd name="T26" fmla="*/ 511 w 665"/>
                <a:gd name="T27" fmla="*/ 284 h 747"/>
                <a:gd name="T28" fmla="*/ 478 w 665"/>
                <a:gd name="T29" fmla="*/ 233 h 747"/>
                <a:gd name="T30" fmla="*/ 461 w 665"/>
                <a:gd name="T31" fmla="*/ 209 h 747"/>
                <a:gd name="T32" fmla="*/ 449 w 665"/>
                <a:gd name="T33" fmla="*/ 200 h 747"/>
                <a:gd name="T34" fmla="*/ 312 w 665"/>
                <a:gd name="T35" fmla="*/ 127 h 747"/>
                <a:gd name="T36" fmla="*/ 186 w 665"/>
                <a:gd name="T37" fmla="*/ 55 h 747"/>
                <a:gd name="T38" fmla="*/ 93 w 665"/>
                <a:gd name="T39" fmla="*/ 8 h 747"/>
                <a:gd name="T40" fmla="*/ 103 w 665"/>
                <a:gd name="T41" fmla="*/ 28 h 747"/>
                <a:gd name="T42" fmla="*/ 105 w 665"/>
                <a:gd name="T43" fmla="*/ 65 h 747"/>
                <a:gd name="T44" fmla="*/ 108 w 665"/>
                <a:gd name="T45" fmla="*/ 116 h 747"/>
                <a:gd name="T46" fmla="*/ 121 w 665"/>
                <a:gd name="T47" fmla="*/ 144 h 747"/>
                <a:gd name="T48" fmla="*/ 156 w 665"/>
                <a:gd name="T49" fmla="*/ 200 h 747"/>
                <a:gd name="T50" fmla="*/ 173 w 665"/>
                <a:gd name="T51" fmla="*/ 238 h 747"/>
                <a:gd name="T52" fmla="*/ 179 w 665"/>
                <a:gd name="T53" fmla="*/ 278 h 747"/>
                <a:gd name="T54" fmla="*/ 174 w 665"/>
                <a:gd name="T55" fmla="*/ 298 h 747"/>
                <a:gd name="T56" fmla="*/ 167 w 665"/>
                <a:gd name="T57" fmla="*/ 325 h 747"/>
                <a:gd name="T58" fmla="*/ 166 w 665"/>
                <a:gd name="T59" fmla="*/ 380 h 747"/>
                <a:gd name="T60" fmla="*/ 160 w 665"/>
                <a:gd name="T61" fmla="*/ 435 h 747"/>
                <a:gd name="T62" fmla="*/ 152 w 665"/>
                <a:gd name="T63" fmla="*/ 449 h 747"/>
                <a:gd name="T64" fmla="*/ 140 w 665"/>
                <a:gd name="T65" fmla="*/ 457 h 747"/>
                <a:gd name="T66" fmla="*/ 122 w 665"/>
                <a:gd name="T67" fmla="*/ 458 h 747"/>
                <a:gd name="T68" fmla="*/ 98 w 665"/>
                <a:gd name="T69" fmla="*/ 451 h 747"/>
                <a:gd name="T70" fmla="*/ 45 w 665"/>
                <a:gd name="T71" fmla="*/ 429 h 747"/>
                <a:gd name="T72" fmla="*/ 30 w 665"/>
                <a:gd name="T73" fmla="*/ 431 h 747"/>
                <a:gd name="T74" fmla="*/ 1 w 665"/>
                <a:gd name="T75" fmla="*/ 451 h 747"/>
                <a:gd name="T76" fmla="*/ 0 w 665"/>
                <a:gd name="T77" fmla="*/ 470 h 747"/>
                <a:gd name="T78" fmla="*/ 19 w 665"/>
                <a:gd name="T79" fmla="*/ 521 h 747"/>
                <a:gd name="T80" fmla="*/ 40 w 665"/>
                <a:gd name="T81" fmla="*/ 555 h 747"/>
                <a:gd name="T82" fmla="*/ 59 w 665"/>
                <a:gd name="T83" fmla="*/ 575 h 747"/>
                <a:gd name="T84" fmla="*/ 88 w 665"/>
                <a:gd name="T85" fmla="*/ 593 h 747"/>
                <a:gd name="T86" fmla="*/ 90 w 665"/>
                <a:gd name="T87" fmla="*/ 611 h 747"/>
                <a:gd name="T88" fmla="*/ 78 w 665"/>
                <a:gd name="T89" fmla="*/ 630 h 747"/>
                <a:gd name="T90" fmla="*/ 70 w 665"/>
                <a:gd name="T91" fmla="*/ 642 h 747"/>
                <a:gd name="T92" fmla="*/ 67 w 665"/>
                <a:gd name="T93" fmla="*/ 660 h 747"/>
                <a:gd name="T94" fmla="*/ 73 w 665"/>
                <a:gd name="T95" fmla="*/ 680 h 747"/>
                <a:gd name="T96" fmla="*/ 79 w 665"/>
                <a:gd name="T97" fmla="*/ 685 h 747"/>
                <a:gd name="T98" fmla="*/ 101 w 665"/>
                <a:gd name="T99" fmla="*/ 688 h 747"/>
                <a:gd name="T100" fmla="*/ 119 w 665"/>
                <a:gd name="T101" fmla="*/ 691 h 747"/>
                <a:gd name="T102" fmla="*/ 131 w 665"/>
                <a:gd name="T103" fmla="*/ 703 h 747"/>
                <a:gd name="T104" fmla="*/ 143 w 665"/>
                <a:gd name="T105" fmla="*/ 729 h 747"/>
                <a:gd name="T106" fmla="*/ 152 w 665"/>
                <a:gd name="T107" fmla="*/ 738 h 747"/>
                <a:gd name="T108" fmla="*/ 169 w 665"/>
                <a:gd name="T109" fmla="*/ 745 h 747"/>
                <a:gd name="T110" fmla="*/ 204 w 665"/>
                <a:gd name="T111" fmla="*/ 747 h 747"/>
                <a:gd name="T112" fmla="*/ 272 w 665"/>
                <a:gd name="T113" fmla="*/ 74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5" h="747">
                  <a:moveTo>
                    <a:pt x="272" y="740"/>
                  </a:moveTo>
                  <a:lnTo>
                    <a:pt x="281" y="719"/>
                  </a:lnTo>
                  <a:lnTo>
                    <a:pt x="290" y="700"/>
                  </a:lnTo>
                  <a:lnTo>
                    <a:pt x="300" y="680"/>
                  </a:lnTo>
                  <a:lnTo>
                    <a:pt x="311" y="662"/>
                  </a:lnTo>
                  <a:lnTo>
                    <a:pt x="322" y="644"/>
                  </a:lnTo>
                  <a:lnTo>
                    <a:pt x="334" y="626"/>
                  </a:lnTo>
                  <a:lnTo>
                    <a:pt x="346" y="608"/>
                  </a:lnTo>
                  <a:lnTo>
                    <a:pt x="359" y="592"/>
                  </a:lnTo>
                  <a:lnTo>
                    <a:pt x="372" y="576"/>
                  </a:lnTo>
                  <a:lnTo>
                    <a:pt x="387" y="561"/>
                  </a:lnTo>
                  <a:lnTo>
                    <a:pt x="402" y="546"/>
                  </a:lnTo>
                  <a:lnTo>
                    <a:pt x="417" y="532"/>
                  </a:lnTo>
                  <a:lnTo>
                    <a:pt x="433" y="519"/>
                  </a:lnTo>
                  <a:lnTo>
                    <a:pt x="450" y="507"/>
                  </a:lnTo>
                  <a:lnTo>
                    <a:pt x="468" y="494"/>
                  </a:lnTo>
                  <a:lnTo>
                    <a:pt x="486" y="483"/>
                  </a:lnTo>
                  <a:lnTo>
                    <a:pt x="512" y="470"/>
                  </a:lnTo>
                  <a:lnTo>
                    <a:pt x="536" y="460"/>
                  </a:lnTo>
                  <a:lnTo>
                    <a:pt x="559" y="452"/>
                  </a:lnTo>
                  <a:lnTo>
                    <a:pt x="581" y="444"/>
                  </a:lnTo>
                  <a:lnTo>
                    <a:pt x="604" y="436"/>
                  </a:lnTo>
                  <a:lnTo>
                    <a:pt x="625" y="427"/>
                  </a:lnTo>
                  <a:lnTo>
                    <a:pt x="635" y="422"/>
                  </a:lnTo>
                  <a:lnTo>
                    <a:pt x="645" y="417"/>
                  </a:lnTo>
                  <a:lnTo>
                    <a:pt x="655" y="411"/>
                  </a:lnTo>
                  <a:lnTo>
                    <a:pt x="665" y="405"/>
                  </a:lnTo>
                  <a:lnTo>
                    <a:pt x="656" y="397"/>
                  </a:lnTo>
                  <a:lnTo>
                    <a:pt x="645" y="387"/>
                  </a:lnTo>
                  <a:lnTo>
                    <a:pt x="633" y="373"/>
                  </a:lnTo>
                  <a:lnTo>
                    <a:pt x="621" y="360"/>
                  </a:lnTo>
                  <a:lnTo>
                    <a:pt x="609" y="347"/>
                  </a:lnTo>
                  <a:lnTo>
                    <a:pt x="597" y="336"/>
                  </a:lnTo>
                  <a:lnTo>
                    <a:pt x="588" y="326"/>
                  </a:lnTo>
                  <a:lnTo>
                    <a:pt x="580" y="320"/>
                  </a:lnTo>
                  <a:lnTo>
                    <a:pt x="562" y="314"/>
                  </a:lnTo>
                  <a:lnTo>
                    <a:pt x="542" y="307"/>
                  </a:lnTo>
                  <a:lnTo>
                    <a:pt x="532" y="303"/>
                  </a:lnTo>
                  <a:lnTo>
                    <a:pt x="523" y="297"/>
                  </a:lnTo>
                  <a:lnTo>
                    <a:pt x="518" y="293"/>
                  </a:lnTo>
                  <a:lnTo>
                    <a:pt x="514" y="289"/>
                  </a:lnTo>
                  <a:lnTo>
                    <a:pt x="511" y="284"/>
                  </a:lnTo>
                  <a:lnTo>
                    <a:pt x="508" y="279"/>
                  </a:lnTo>
                  <a:lnTo>
                    <a:pt x="493" y="256"/>
                  </a:lnTo>
                  <a:lnTo>
                    <a:pt x="478" y="233"/>
                  </a:lnTo>
                  <a:lnTo>
                    <a:pt x="471" y="222"/>
                  </a:lnTo>
                  <a:lnTo>
                    <a:pt x="464" y="213"/>
                  </a:lnTo>
                  <a:lnTo>
                    <a:pt x="461" y="209"/>
                  </a:lnTo>
                  <a:lnTo>
                    <a:pt x="457" y="205"/>
                  </a:lnTo>
                  <a:lnTo>
                    <a:pt x="453" y="202"/>
                  </a:lnTo>
                  <a:lnTo>
                    <a:pt x="449" y="200"/>
                  </a:lnTo>
                  <a:lnTo>
                    <a:pt x="400" y="175"/>
                  </a:lnTo>
                  <a:lnTo>
                    <a:pt x="354" y="150"/>
                  </a:lnTo>
                  <a:lnTo>
                    <a:pt x="312" y="127"/>
                  </a:lnTo>
                  <a:lnTo>
                    <a:pt x="271" y="104"/>
                  </a:lnTo>
                  <a:lnTo>
                    <a:pt x="229" y="80"/>
                  </a:lnTo>
                  <a:lnTo>
                    <a:pt x="186" y="55"/>
                  </a:lnTo>
                  <a:lnTo>
                    <a:pt x="139" y="28"/>
                  </a:lnTo>
                  <a:lnTo>
                    <a:pt x="88" y="0"/>
                  </a:lnTo>
                  <a:lnTo>
                    <a:pt x="93" y="8"/>
                  </a:lnTo>
                  <a:lnTo>
                    <a:pt x="97" y="15"/>
                  </a:lnTo>
                  <a:lnTo>
                    <a:pt x="100" y="21"/>
                  </a:lnTo>
                  <a:lnTo>
                    <a:pt x="103" y="28"/>
                  </a:lnTo>
                  <a:lnTo>
                    <a:pt x="105" y="40"/>
                  </a:lnTo>
                  <a:lnTo>
                    <a:pt x="106" y="53"/>
                  </a:lnTo>
                  <a:lnTo>
                    <a:pt x="105" y="65"/>
                  </a:lnTo>
                  <a:lnTo>
                    <a:pt x="105" y="79"/>
                  </a:lnTo>
                  <a:lnTo>
                    <a:pt x="106" y="96"/>
                  </a:lnTo>
                  <a:lnTo>
                    <a:pt x="108" y="116"/>
                  </a:lnTo>
                  <a:lnTo>
                    <a:pt x="111" y="125"/>
                  </a:lnTo>
                  <a:lnTo>
                    <a:pt x="115" y="134"/>
                  </a:lnTo>
                  <a:lnTo>
                    <a:pt x="121" y="144"/>
                  </a:lnTo>
                  <a:lnTo>
                    <a:pt x="127" y="154"/>
                  </a:lnTo>
                  <a:lnTo>
                    <a:pt x="141" y="177"/>
                  </a:lnTo>
                  <a:lnTo>
                    <a:pt x="156" y="200"/>
                  </a:lnTo>
                  <a:lnTo>
                    <a:pt x="163" y="213"/>
                  </a:lnTo>
                  <a:lnTo>
                    <a:pt x="169" y="225"/>
                  </a:lnTo>
                  <a:lnTo>
                    <a:pt x="173" y="238"/>
                  </a:lnTo>
                  <a:lnTo>
                    <a:pt x="177" y="250"/>
                  </a:lnTo>
                  <a:lnTo>
                    <a:pt x="179" y="264"/>
                  </a:lnTo>
                  <a:lnTo>
                    <a:pt x="179" y="278"/>
                  </a:lnTo>
                  <a:lnTo>
                    <a:pt x="178" y="285"/>
                  </a:lnTo>
                  <a:lnTo>
                    <a:pt x="176" y="291"/>
                  </a:lnTo>
                  <a:lnTo>
                    <a:pt x="174" y="298"/>
                  </a:lnTo>
                  <a:lnTo>
                    <a:pt x="172" y="305"/>
                  </a:lnTo>
                  <a:lnTo>
                    <a:pt x="169" y="314"/>
                  </a:lnTo>
                  <a:lnTo>
                    <a:pt x="167" y="325"/>
                  </a:lnTo>
                  <a:lnTo>
                    <a:pt x="166" y="337"/>
                  </a:lnTo>
                  <a:lnTo>
                    <a:pt x="166" y="351"/>
                  </a:lnTo>
                  <a:lnTo>
                    <a:pt x="166" y="380"/>
                  </a:lnTo>
                  <a:lnTo>
                    <a:pt x="165" y="410"/>
                  </a:lnTo>
                  <a:lnTo>
                    <a:pt x="163" y="423"/>
                  </a:lnTo>
                  <a:lnTo>
                    <a:pt x="160" y="435"/>
                  </a:lnTo>
                  <a:lnTo>
                    <a:pt x="158" y="440"/>
                  </a:lnTo>
                  <a:lnTo>
                    <a:pt x="154" y="445"/>
                  </a:lnTo>
                  <a:lnTo>
                    <a:pt x="152" y="449"/>
                  </a:lnTo>
                  <a:lnTo>
                    <a:pt x="148" y="452"/>
                  </a:lnTo>
                  <a:lnTo>
                    <a:pt x="144" y="455"/>
                  </a:lnTo>
                  <a:lnTo>
                    <a:pt x="140" y="457"/>
                  </a:lnTo>
                  <a:lnTo>
                    <a:pt x="134" y="458"/>
                  </a:lnTo>
                  <a:lnTo>
                    <a:pt x="129" y="459"/>
                  </a:lnTo>
                  <a:lnTo>
                    <a:pt x="122" y="458"/>
                  </a:lnTo>
                  <a:lnTo>
                    <a:pt x="115" y="457"/>
                  </a:lnTo>
                  <a:lnTo>
                    <a:pt x="107" y="455"/>
                  </a:lnTo>
                  <a:lnTo>
                    <a:pt x="98" y="451"/>
                  </a:lnTo>
                  <a:lnTo>
                    <a:pt x="68" y="437"/>
                  </a:lnTo>
                  <a:lnTo>
                    <a:pt x="49" y="429"/>
                  </a:lnTo>
                  <a:lnTo>
                    <a:pt x="45" y="429"/>
                  </a:lnTo>
                  <a:lnTo>
                    <a:pt x="40" y="429"/>
                  </a:lnTo>
                  <a:lnTo>
                    <a:pt x="35" y="429"/>
                  </a:lnTo>
                  <a:lnTo>
                    <a:pt x="30" y="431"/>
                  </a:lnTo>
                  <a:lnTo>
                    <a:pt x="19" y="437"/>
                  </a:lnTo>
                  <a:lnTo>
                    <a:pt x="3" y="446"/>
                  </a:lnTo>
                  <a:lnTo>
                    <a:pt x="1" y="451"/>
                  </a:lnTo>
                  <a:lnTo>
                    <a:pt x="0" y="457"/>
                  </a:lnTo>
                  <a:lnTo>
                    <a:pt x="0" y="464"/>
                  </a:lnTo>
                  <a:lnTo>
                    <a:pt x="0" y="470"/>
                  </a:lnTo>
                  <a:lnTo>
                    <a:pt x="3" y="484"/>
                  </a:lnTo>
                  <a:lnTo>
                    <a:pt x="8" y="499"/>
                  </a:lnTo>
                  <a:lnTo>
                    <a:pt x="19" y="521"/>
                  </a:lnTo>
                  <a:lnTo>
                    <a:pt x="24" y="530"/>
                  </a:lnTo>
                  <a:lnTo>
                    <a:pt x="33" y="544"/>
                  </a:lnTo>
                  <a:lnTo>
                    <a:pt x="40" y="555"/>
                  </a:lnTo>
                  <a:lnTo>
                    <a:pt x="47" y="563"/>
                  </a:lnTo>
                  <a:lnTo>
                    <a:pt x="52" y="569"/>
                  </a:lnTo>
                  <a:lnTo>
                    <a:pt x="59" y="575"/>
                  </a:lnTo>
                  <a:lnTo>
                    <a:pt x="66" y="580"/>
                  </a:lnTo>
                  <a:lnTo>
                    <a:pt x="76" y="586"/>
                  </a:lnTo>
                  <a:lnTo>
                    <a:pt x="88" y="593"/>
                  </a:lnTo>
                  <a:lnTo>
                    <a:pt x="90" y="599"/>
                  </a:lnTo>
                  <a:lnTo>
                    <a:pt x="91" y="605"/>
                  </a:lnTo>
                  <a:lnTo>
                    <a:pt x="90" y="611"/>
                  </a:lnTo>
                  <a:lnTo>
                    <a:pt x="89" y="615"/>
                  </a:lnTo>
                  <a:lnTo>
                    <a:pt x="84" y="622"/>
                  </a:lnTo>
                  <a:lnTo>
                    <a:pt x="78" y="630"/>
                  </a:lnTo>
                  <a:lnTo>
                    <a:pt x="75" y="633"/>
                  </a:lnTo>
                  <a:lnTo>
                    <a:pt x="72" y="638"/>
                  </a:lnTo>
                  <a:lnTo>
                    <a:pt x="70" y="642"/>
                  </a:lnTo>
                  <a:lnTo>
                    <a:pt x="68" y="647"/>
                  </a:lnTo>
                  <a:lnTo>
                    <a:pt x="67" y="653"/>
                  </a:lnTo>
                  <a:lnTo>
                    <a:pt x="67" y="660"/>
                  </a:lnTo>
                  <a:lnTo>
                    <a:pt x="69" y="668"/>
                  </a:lnTo>
                  <a:lnTo>
                    <a:pt x="72" y="677"/>
                  </a:lnTo>
                  <a:lnTo>
                    <a:pt x="73" y="680"/>
                  </a:lnTo>
                  <a:lnTo>
                    <a:pt x="75" y="682"/>
                  </a:lnTo>
                  <a:lnTo>
                    <a:pt x="77" y="684"/>
                  </a:lnTo>
                  <a:lnTo>
                    <a:pt x="79" y="685"/>
                  </a:lnTo>
                  <a:lnTo>
                    <a:pt x="84" y="687"/>
                  </a:lnTo>
                  <a:lnTo>
                    <a:pt x="90" y="688"/>
                  </a:lnTo>
                  <a:lnTo>
                    <a:pt x="101" y="688"/>
                  </a:lnTo>
                  <a:lnTo>
                    <a:pt x="108" y="687"/>
                  </a:lnTo>
                  <a:lnTo>
                    <a:pt x="114" y="689"/>
                  </a:lnTo>
                  <a:lnTo>
                    <a:pt x="119" y="691"/>
                  </a:lnTo>
                  <a:lnTo>
                    <a:pt x="123" y="693"/>
                  </a:lnTo>
                  <a:lnTo>
                    <a:pt x="126" y="696"/>
                  </a:lnTo>
                  <a:lnTo>
                    <a:pt x="131" y="703"/>
                  </a:lnTo>
                  <a:lnTo>
                    <a:pt x="136" y="712"/>
                  </a:lnTo>
                  <a:lnTo>
                    <a:pt x="139" y="721"/>
                  </a:lnTo>
                  <a:lnTo>
                    <a:pt x="143" y="729"/>
                  </a:lnTo>
                  <a:lnTo>
                    <a:pt x="146" y="732"/>
                  </a:lnTo>
                  <a:lnTo>
                    <a:pt x="148" y="735"/>
                  </a:lnTo>
                  <a:lnTo>
                    <a:pt x="152" y="738"/>
                  </a:lnTo>
                  <a:lnTo>
                    <a:pt x="156" y="740"/>
                  </a:lnTo>
                  <a:lnTo>
                    <a:pt x="162" y="743"/>
                  </a:lnTo>
                  <a:lnTo>
                    <a:pt x="169" y="745"/>
                  </a:lnTo>
                  <a:lnTo>
                    <a:pt x="176" y="746"/>
                  </a:lnTo>
                  <a:lnTo>
                    <a:pt x="185" y="747"/>
                  </a:lnTo>
                  <a:lnTo>
                    <a:pt x="204" y="747"/>
                  </a:lnTo>
                  <a:lnTo>
                    <a:pt x="223" y="746"/>
                  </a:lnTo>
                  <a:lnTo>
                    <a:pt x="256" y="743"/>
                  </a:lnTo>
                  <a:lnTo>
                    <a:pt x="272" y="7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23" name="Freeform 27"/>
            <p:cNvSpPr>
              <a:spLocks/>
            </p:cNvSpPr>
            <p:nvPr/>
          </p:nvSpPr>
          <p:spPr bwMode="auto">
            <a:xfrm>
              <a:off x="6681788" y="2873375"/>
              <a:ext cx="469900" cy="268288"/>
            </a:xfrm>
            <a:custGeom>
              <a:avLst/>
              <a:gdLst>
                <a:gd name="T0" fmla="*/ 1066 w 1092"/>
                <a:gd name="T1" fmla="*/ 59 h 590"/>
                <a:gd name="T2" fmla="*/ 1020 w 1092"/>
                <a:gd name="T3" fmla="*/ 35 h 590"/>
                <a:gd name="T4" fmla="*/ 985 w 1092"/>
                <a:gd name="T5" fmla="*/ 25 h 590"/>
                <a:gd name="T6" fmla="*/ 957 w 1092"/>
                <a:gd name="T7" fmla="*/ 26 h 590"/>
                <a:gd name="T8" fmla="*/ 922 w 1092"/>
                <a:gd name="T9" fmla="*/ 41 h 590"/>
                <a:gd name="T10" fmla="*/ 902 w 1092"/>
                <a:gd name="T11" fmla="*/ 47 h 590"/>
                <a:gd name="T12" fmla="*/ 885 w 1092"/>
                <a:gd name="T13" fmla="*/ 46 h 590"/>
                <a:gd name="T14" fmla="*/ 872 w 1092"/>
                <a:gd name="T15" fmla="*/ 38 h 590"/>
                <a:gd name="T16" fmla="*/ 839 w 1092"/>
                <a:gd name="T17" fmla="*/ 32 h 590"/>
                <a:gd name="T18" fmla="*/ 801 w 1092"/>
                <a:gd name="T19" fmla="*/ 33 h 590"/>
                <a:gd name="T20" fmla="*/ 759 w 1092"/>
                <a:gd name="T21" fmla="*/ 44 h 590"/>
                <a:gd name="T22" fmla="*/ 739 w 1092"/>
                <a:gd name="T23" fmla="*/ 55 h 590"/>
                <a:gd name="T24" fmla="*/ 720 w 1092"/>
                <a:gd name="T25" fmla="*/ 72 h 590"/>
                <a:gd name="T26" fmla="*/ 698 w 1092"/>
                <a:gd name="T27" fmla="*/ 101 h 590"/>
                <a:gd name="T28" fmla="*/ 669 w 1092"/>
                <a:gd name="T29" fmla="*/ 133 h 590"/>
                <a:gd name="T30" fmla="*/ 650 w 1092"/>
                <a:gd name="T31" fmla="*/ 145 h 590"/>
                <a:gd name="T32" fmla="*/ 599 w 1092"/>
                <a:gd name="T33" fmla="*/ 160 h 590"/>
                <a:gd name="T34" fmla="*/ 566 w 1092"/>
                <a:gd name="T35" fmla="*/ 178 h 590"/>
                <a:gd name="T36" fmla="*/ 550 w 1092"/>
                <a:gd name="T37" fmla="*/ 175 h 590"/>
                <a:gd name="T38" fmla="*/ 526 w 1092"/>
                <a:gd name="T39" fmla="*/ 162 h 590"/>
                <a:gd name="T40" fmla="*/ 509 w 1092"/>
                <a:gd name="T41" fmla="*/ 152 h 590"/>
                <a:gd name="T42" fmla="*/ 497 w 1092"/>
                <a:gd name="T43" fmla="*/ 155 h 590"/>
                <a:gd name="T44" fmla="*/ 475 w 1092"/>
                <a:gd name="T45" fmla="*/ 167 h 590"/>
                <a:gd name="T46" fmla="*/ 448 w 1092"/>
                <a:gd name="T47" fmla="*/ 170 h 590"/>
                <a:gd name="T48" fmla="*/ 424 w 1092"/>
                <a:gd name="T49" fmla="*/ 163 h 590"/>
                <a:gd name="T50" fmla="*/ 401 w 1092"/>
                <a:gd name="T51" fmla="*/ 150 h 590"/>
                <a:gd name="T52" fmla="*/ 368 w 1092"/>
                <a:gd name="T53" fmla="*/ 119 h 590"/>
                <a:gd name="T54" fmla="*/ 329 w 1092"/>
                <a:gd name="T55" fmla="*/ 78 h 590"/>
                <a:gd name="T56" fmla="*/ 291 w 1092"/>
                <a:gd name="T57" fmla="*/ 47 h 590"/>
                <a:gd name="T58" fmla="*/ 270 w 1092"/>
                <a:gd name="T59" fmla="*/ 39 h 590"/>
                <a:gd name="T60" fmla="*/ 248 w 1092"/>
                <a:gd name="T61" fmla="*/ 39 h 590"/>
                <a:gd name="T62" fmla="*/ 228 w 1092"/>
                <a:gd name="T63" fmla="*/ 44 h 590"/>
                <a:gd name="T64" fmla="*/ 218 w 1092"/>
                <a:gd name="T65" fmla="*/ 33 h 590"/>
                <a:gd name="T66" fmla="*/ 197 w 1092"/>
                <a:gd name="T67" fmla="*/ 5 h 590"/>
                <a:gd name="T68" fmla="*/ 186 w 1092"/>
                <a:gd name="T69" fmla="*/ 0 h 590"/>
                <a:gd name="T70" fmla="*/ 177 w 1092"/>
                <a:gd name="T71" fmla="*/ 2 h 590"/>
                <a:gd name="T72" fmla="*/ 167 w 1092"/>
                <a:gd name="T73" fmla="*/ 10 h 590"/>
                <a:gd name="T74" fmla="*/ 123 w 1092"/>
                <a:gd name="T75" fmla="*/ 57 h 590"/>
                <a:gd name="T76" fmla="*/ 59 w 1092"/>
                <a:gd name="T77" fmla="*/ 99 h 590"/>
                <a:gd name="T78" fmla="*/ 35 w 1092"/>
                <a:gd name="T79" fmla="*/ 106 h 590"/>
                <a:gd name="T80" fmla="*/ 13 w 1092"/>
                <a:gd name="T81" fmla="*/ 109 h 590"/>
                <a:gd name="T82" fmla="*/ 4 w 1092"/>
                <a:gd name="T83" fmla="*/ 108 h 590"/>
                <a:gd name="T84" fmla="*/ 2 w 1092"/>
                <a:gd name="T85" fmla="*/ 122 h 590"/>
                <a:gd name="T86" fmla="*/ 14 w 1092"/>
                <a:gd name="T87" fmla="*/ 143 h 590"/>
                <a:gd name="T88" fmla="*/ 31 w 1092"/>
                <a:gd name="T89" fmla="*/ 159 h 590"/>
                <a:gd name="T90" fmla="*/ 120 w 1092"/>
                <a:gd name="T91" fmla="*/ 219 h 590"/>
                <a:gd name="T92" fmla="*/ 252 w 1092"/>
                <a:gd name="T93" fmla="*/ 295 h 590"/>
                <a:gd name="T94" fmla="*/ 381 w 1092"/>
                <a:gd name="T95" fmla="*/ 366 h 590"/>
                <a:gd name="T96" fmla="*/ 438 w 1092"/>
                <a:gd name="T97" fmla="*/ 396 h 590"/>
                <a:gd name="T98" fmla="*/ 452 w 1092"/>
                <a:gd name="T99" fmla="*/ 413 h 590"/>
                <a:gd name="T100" fmla="*/ 489 w 1092"/>
                <a:gd name="T101" fmla="*/ 470 h 590"/>
                <a:gd name="T102" fmla="*/ 499 w 1092"/>
                <a:gd name="T103" fmla="*/ 484 h 590"/>
                <a:gd name="T104" fmla="*/ 523 w 1092"/>
                <a:gd name="T105" fmla="*/ 498 h 590"/>
                <a:gd name="T106" fmla="*/ 578 w 1092"/>
                <a:gd name="T107" fmla="*/ 526 h 590"/>
                <a:gd name="T108" fmla="*/ 646 w 1092"/>
                <a:gd name="T109" fmla="*/ 590 h 590"/>
                <a:gd name="T110" fmla="*/ 665 w 1092"/>
                <a:gd name="T111" fmla="*/ 573 h 590"/>
                <a:gd name="T112" fmla="*/ 711 w 1092"/>
                <a:gd name="T113" fmla="*/ 513 h 590"/>
                <a:gd name="T114" fmla="*/ 793 w 1092"/>
                <a:gd name="T115" fmla="*/ 419 h 590"/>
                <a:gd name="T116" fmla="*/ 928 w 1092"/>
                <a:gd name="T117" fmla="*/ 281 h 590"/>
                <a:gd name="T118" fmla="*/ 995 w 1092"/>
                <a:gd name="T119" fmla="*/ 203 h 590"/>
                <a:gd name="T120" fmla="*/ 1053 w 1092"/>
                <a:gd name="T121" fmla="*/ 131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2" h="590">
                  <a:moveTo>
                    <a:pt x="1092" y="76"/>
                  </a:moveTo>
                  <a:lnTo>
                    <a:pt x="1080" y="68"/>
                  </a:lnTo>
                  <a:lnTo>
                    <a:pt x="1066" y="59"/>
                  </a:lnTo>
                  <a:lnTo>
                    <a:pt x="1052" y="50"/>
                  </a:lnTo>
                  <a:lnTo>
                    <a:pt x="1037" y="42"/>
                  </a:lnTo>
                  <a:lnTo>
                    <a:pt x="1020" y="35"/>
                  </a:lnTo>
                  <a:lnTo>
                    <a:pt x="1003" y="29"/>
                  </a:lnTo>
                  <a:lnTo>
                    <a:pt x="994" y="27"/>
                  </a:lnTo>
                  <a:lnTo>
                    <a:pt x="985" y="25"/>
                  </a:lnTo>
                  <a:lnTo>
                    <a:pt x="976" y="24"/>
                  </a:lnTo>
                  <a:lnTo>
                    <a:pt x="966" y="24"/>
                  </a:lnTo>
                  <a:lnTo>
                    <a:pt x="957" y="26"/>
                  </a:lnTo>
                  <a:lnTo>
                    <a:pt x="946" y="30"/>
                  </a:lnTo>
                  <a:lnTo>
                    <a:pt x="934" y="36"/>
                  </a:lnTo>
                  <a:lnTo>
                    <a:pt x="922" y="41"/>
                  </a:lnTo>
                  <a:lnTo>
                    <a:pt x="914" y="44"/>
                  </a:lnTo>
                  <a:lnTo>
                    <a:pt x="908" y="46"/>
                  </a:lnTo>
                  <a:lnTo>
                    <a:pt x="902" y="47"/>
                  </a:lnTo>
                  <a:lnTo>
                    <a:pt x="896" y="48"/>
                  </a:lnTo>
                  <a:lnTo>
                    <a:pt x="891" y="48"/>
                  </a:lnTo>
                  <a:lnTo>
                    <a:pt x="885" y="46"/>
                  </a:lnTo>
                  <a:lnTo>
                    <a:pt x="881" y="43"/>
                  </a:lnTo>
                  <a:lnTo>
                    <a:pt x="876" y="39"/>
                  </a:lnTo>
                  <a:lnTo>
                    <a:pt x="872" y="38"/>
                  </a:lnTo>
                  <a:lnTo>
                    <a:pt x="859" y="35"/>
                  </a:lnTo>
                  <a:lnTo>
                    <a:pt x="849" y="33"/>
                  </a:lnTo>
                  <a:lnTo>
                    <a:pt x="839" y="32"/>
                  </a:lnTo>
                  <a:lnTo>
                    <a:pt x="827" y="32"/>
                  </a:lnTo>
                  <a:lnTo>
                    <a:pt x="815" y="32"/>
                  </a:lnTo>
                  <a:lnTo>
                    <a:pt x="801" y="33"/>
                  </a:lnTo>
                  <a:lnTo>
                    <a:pt x="787" y="35"/>
                  </a:lnTo>
                  <a:lnTo>
                    <a:pt x="773" y="38"/>
                  </a:lnTo>
                  <a:lnTo>
                    <a:pt x="759" y="44"/>
                  </a:lnTo>
                  <a:lnTo>
                    <a:pt x="752" y="47"/>
                  </a:lnTo>
                  <a:lnTo>
                    <a:pt x="746" y="51"/>
                  </a:lnTo>
                  <a:lnTo>
                    <a:pt x="739" y="55"/>
                  </a:lnTo>
                  <a:lnTo>
                    <a:pt x="733" y="60"/>
                  </a:lnTo>
                  <a:lnTo>
                    <a:pt x="726" y="66"/>
                  </a:lnTo>
                  <a:lnTo>
                    <a:pt x="720" y="72"/>
                  </a:lnTo>
                  <a:lnTo>
                    <a:pt x="715" y="79"/>
                  </a:lnTo>
                  <a:lnTo>
                    <a:pt x="709" y="86"/>
                  </a:lnTo>
                  <a:lnTo>
                    <a:pt x="698" y="101"/>
                  </a:lnTo>
                  <a:lnTo>
                    <a:pt x="688" y="113"/>
                  </a:lnTo>
                  <a:lnTo>
                    <a:pt x="679" y="123"/>
                  </a:lnTo>
                  <a:lnTo>
                    <a:pt x="669" y="133"/>
                  </a:lnTo>
                  <a:lnTo>
                    <a:pt x="663" y="137"/>
                  </a:lnTo>
                  <a:lnTo>
                    <a:pt x="657" y="141"/>
                  </a:lnTo>
                  <a:lnTo>
                    <a:pt x="650" y="145"/>
                  </a:lnTo>
                  <a:lnTo>
                    <a:pt x="642" y="148"/>
                  </a:lnTo>
                  <a:lnTo>
                    <a:pt x="623" y="154"/>
                  </a:lnTo>
                  <a:lnTo>
                    <a:pt x="599" y="160"/>
                  </a:lnTo>
                  <a:lnTo>
                    <a:pt x="584" y="169"/>
                  </a:lnTo>
                  <a:lnTo>
                    <a:pt x="570" y="177"/>
                  </a:lnTo>
                  <a:lnTo>
                    <a:pt x="566" y="178"/>
                  </a:lnTo>
                  <a:lnTo>
                    <a:pt x="562" y="177"/>
                  </a:lnTo>
                  <a:lnTo>
                    <a:pt x="556" y="177"/>
                  </a:lnTo>
                  <a:lnTo>
                    <a:pt x="550" y="175"/>
                  </a:lnTo>
                  <a:lnTo>
                    <a:pt x="543" y="172"/>
                  </a:lnTo>
                  <a:lnTo>
                    <a:pt x="535" y="167"/>
                  </a:lnTo>
                  <a:lnTo>
                    <a:pt x="526" y="162"/>
                  </a:lnTo>
                  <a:lnTo>
                    <a:pt x="515" y="155"/>
                  </a:lnTo>
                  <a:lnTo>
                    <a:pt x="512" y="153"/>
                  </a:lnTo>
                  <a:lnTo>
                    <a:pt x="509" y="152"/>
                  </a:lnTo>
                  <a:lnTo>
                    <a:pt x="506" y="152"/>
                  </a:lnTo>
                  <a:lnTo>
                    <a:pt x="503" y="153"/>
                  </a:lnTo>
                  <a:lnTo>
                    <a:pt x="497" y="155"/>
                  </a:lnTo>
                  <a:lnTo>
                    <a:pt x="490" y="159"/>
                  </a:lnTo>
                  <a:lnTo>
                    <a:pt x="483" y="163"/>
                  </a:lnTo>
                  <a:lnTo>
                    <a:pt x="475" y="167"/>
                  </a:lnTo>
                  <a:lnTo>
                    <a:pt x="466" y="169"/>
                  </a:lnTo>
                  <a:lnTo>
                    <a:pt x="456" y="170"/>
                  </a:lnTo>
                  <a:lnTo>
                    <a:pt x="448" y="170"/>
                  </a:lnTo>
                  <a:lnTo>
                    <a:pt x="439" y="169"/>
                  </a:lnTo>
                  <a:lnTo>
                    <a:pt x="431" y="166"/>
                  </a:lnTo>
                  <a:lnTo>
                    <a:pt x="424" y="163"/>
                  </a:lnTo>
                  <a:lnTo>
                    <a:pt x="416" y="160"/>
                  </a:lnTo>
                  <a:lnTo>
                    <a:pt x="409" y="155"/>
                  </a:lnTo>
                  <a:lnTo>
                    <a:pt x="401" y="150"/>
                  </a:lnTo>
                  <a:lnTo>
                    <a:pt x="394" y="145"/>
                  </a:lnTo>
                  <a:lnTo>
                    <a:pt x="381" y="133"/>
                  </a:lnTo>
                  <a:lnTo>
                    <a:pt x="368" y="119"/>
                  </a:lnTo>
                  <a:lnTo>
                    <a:pt x="354" y="105"/>
                  </a:lnTo>
                  <a:lnTo>
                    <a:pt x="342" y="91"/>
                  </a:lnTo>
                  <a:lnTo>
                    <a:pt x="329" y="78"/>
                  </a:lnTo>
                  <a:lnTo>
                    <a:pt x="317" y="66"/>
                  </a:lnTo>
                  <a:lnTo>
                    <a:pt x="304" y="55"/>
                  </a:lnTo>
                  <a:lnTo>
                    <a:pt x="291" y="47"/>
                  </a:lnTo>
                  <a:lnTo>
                    <a:pt x="284" y="43"/>
                  </a:lnTo>
                  <a:lnTo>
                    <a:pt x="277" y="41"/>
                  </a:lnTo>
                  <a:lnTo>
                    <a:pt x="270" y="39"/>
                  </a:lnTo>
                  <a:lnTo>
                    <a:pt x="263" y="38"/>
                  </a:lnTo>
                  <a:lnTo>
                    <a:pt x="256" y="38"/>
                  </a:lnTo>
                  <a:lnTo>
                    <a:pt x="248" y="39"/>
                  </a:lnTo>
                  <a:lnTo>
                    <a:pt x="239" y="41"/>
                  </a:lnTo>
                  <a:lnTo>
                    <a:pt x="231" y="45"/>
                  </a:lnTo>
                  <a:lnTo>
                    <a:pt x="228" y="44"/>
                  </a:lnTo>
                  <a:lnTo>
                    <a:pt x="225" y="42"/>
                  </a:lnTo>
                  <a:lnTo>
                    <a:pt x="221" y="38"/>
                  </a:lnTo>
                  <a:lnTo>
                    <a:pt x="218" y="33"/>
                  </a:lnTo>
                  <a:lnTo>
                    <a:pt x="210" y="22"/>
                  </a:lnTo>
                  <a:lnTo>
                    <a:pt x="202" y="9"/>
                  </a:lnTo>
                  <a:lnTo>
                    <a:pt x="197" y="5"/>
                  </a:lnTo>
                  <a:lnTo>
                    <a:pt x="192" y="1"/>
                  </a:lnTo>
                  <a:lnTo>
                    <a:pt x="189" y="0"/>
                  </a:lnTo>
                  <a:lnTo>
                    <a:pt x="186" y="0"/>
                  </a:lnTo>
                  <a:lnTo>
                    <a:pt x="183" y="0"/>
                  </a:lnTo>
                  <a:lnTo>
                    <a:pt x="180" y="0"/>
                  </a:lnTo>
                  <a:lnTo>
                    <a:pt x="177" y="2"/>
                  </a:lnTo>
                  <a:lnTo>
                    <a:pt x="174" y="4"/>
                  </a:lnTo>
                  <a:lnTo>
                    <a:pt x="171" y="6"/>
                  </a:lnTo>
                  <a:lnTo>
                    <a:pt x="167" y="10"/>
                  </a:lnTo>
                  <a:lnTo>
                    <a:pt x="160" y="21"/>
                  </a:lnTo>
                  <a:lnTo>
                    <a:pt x="153" y="34"/>
                  </a:lnTo>
                  <a:lnTo>
                    <a:pt x="123" y="57"/>
                  </a:lnTo>
                  <a:lnTo>
                    <a:pt x="91" y="80"/>
                  </a:lnTo>
                  <a:lnTo>
                    <a:pt x="75" y="91"/>
                  </a:lnTo>
                  <a:lnTo>
                    <a:pt x="59" y="99"/>
                  </a:lnTo>
                  <a:lnTo>
                    <a:pt x="51" y="103"/>
                  </a:lnTo>
                  <a:lnTo>
                    <a:pt x="43" y="105"/>
                  </a:lnTo>
                  <a:lnTo>
                    <a:pt x="35" y="106"/>
                  </a:lnTo>
                  <a:lnTo>
                    <a:pt x="27" y="107"/>
                  </a:lnTo>
                  <a:lnTo>
                    <a:pt x="19" y="108"/>
                  </a:lnTo>
                  <a:lnTo>
                    <a:pt x="13" y="109"/>
                  </a:lnTo>
                  <a:lnTo>
                    <a:pt x="10" y="109"/>
                  </a:lnTo>
                  <a:lnTo>
                    <a:pt x="7" y="109"/>
                  </a:lnTo>
                  <a:lnTo>
                    <a:pt x="4" y="108"/>
                  </a:lnTo>
                  <a:lnTo>
                    <a:pt x="0" y="107"/>
                  </a:lnTo>
                  <a:lnTo>
                    <a:pt x="1" y="115"/>
                  </a:lnTo>
                  <a:lnTo>
                    <a:pt x="2" y="122"/>
                  </a:lnTo>
                  <a:lnTo>
                    <a:pt x="5" y="129"/>
                  </a:lnTo>
                  <a:lnTo>
                    <a:pt x="9" y="136"/>
                  </a:lnTo>
                  <a:lnTo>
                    <a:pt x="14" y="143"/>
                  </a:lnTo>
                  <a:lnTo>
                    <a:pt x="19" y="149"/>
                  </a:lnTo>
                  <a:lnTo>
                    <a:pt x="24" y="154"/>
                  </a:lnTo>
                  <a:lnTo>
                    <a:pt x="31" y="159"/>
                  </a:lnTo>
                  <a:lnTo>
                    <a:pt x="54" y="177"/>
                  </a:lnTo>
                  <a:lnTo>
                    <a:pt x="69" y="191"/>
                  </a:lnTo>
                  <a:lnTo>
                    <a:pt x="120" y="219"/>
                  </a:lnTo>
                  <a:lnTo>
                    <a:pt x="167" y="246"/>
                  </a:lnTo>
                  <a:lnTo>
                    <a:pt x="210" y="271"/>
                  </a:lnTo>
                  <a:lnTo>
                    <a:pt x="252" y="295"/>
                  </a:lnTo>
                  <a:lnTo>
                    <a:pt x="293" y="318"/>
                  </a:lnTo>
                  <a:lnTo>
                    <a:pt x="335" y="341"/>
                  </a:lnTo>
                  <a:lnTo>
                    <a:pt x="381" y="366"/>
                  </a:lnTo>
                  <a:lnTo>
                    <a:pt x="430" y="391"/>
                  </a:lnTo>
                  <a:lnTo>
                    <a:pt x="434" y="393"/>
                  </a:lnTo>
                  <a:lnTo>
                    <a:pt x="438" y="396"/>
                  </a:lnTo>
                  <a:lnTo>
                    <a:pt x="442" y="400"/>
                  </a:lnTo>
                  <a:lnTo>
                    <a:pt x="445" y="404"/>
                  </a:lnTo>
                  <a:lnTo>
                    <a:pt x="452" y="413"/>
                  </a:lnTo>
                  <a:lnTo>
                    <a:pt x="459" y="424"/>
                  </a:lnTo>
                  <a:lnTo>
                    <a:pt x="474" y="447"/>
                  </a:lnTo>
                  <a:lnTo>
                    <a:pt x="489" y="470"/>
                  </a:lnTo>
                  <a:lnTo>
                    <a:pt x="492" y="475"/>
                  </a:lnTo>
                  <a:lnTo>
                    <a:pt x="495" y="480"/>
                  </a:lnTo>
                  <a:lnTo>
                    <a:pt x="499" y="484"/>
                  </a:lnTo>
                  <a:lnTo>
                    <a:pt x="504" y="488"/>
                  </a:lnTo>
                  <a:lnTo>
                    <a:pt x="513" y="494"/>
                  </a:lnTo>
                  <a:lnTo>
                    <a:pt x="523" y="498"/>
                  </a:lnTo>
                  <a:lnTo>
                    <a:pt x="543" y="505"/>
                  </a:lnTo>
                  <a:lnTo>
                    <a:pt x="561" y="511"/>
                  </a:lnTo>
                  <a:lnTo>
                    <a:pt x="578" y="526"/>
                  </a:lnTo>
                  <a:lnTo>
                    <a:pt x="602" y="548"/>
                  </a:lnTo>
                  <a:lnTo>
                    <a:pt x="626" y="572"/>
                  </a:lnTo>
                  <a:lnTo>
                    <a:pt x="646" y="590"/>
                  </a:lnTo>
                  <a:lnTo>
                    <a:pt x="653" y="586"/>
                  </a:lnTo>
                  <a:lnTo>
                    <a:pt x="659" y="581"/>
                  </a:lnTo>
                  <a:lnTo>
                    <a:pt x="665" y="573"/>
                  </a:lnTo>
                  <a:lnTo>
                    <a:pt x="672" y="563"/>
                  </a:lnTo>
                  <a:lnTo>
                    <a:pt x="690" y="538"/>
                  </a:lnTo>
                  <a:lnTo>
                    <a:pt x="711" y="513"/>
                  </a:lnTo>
                  <a:lnTo>
                    <a:pt x="731" y="489"/>
                  </a:lnTo>
                  <a:lnTo>
                    <a:pt x="751" y="464"/>
                  </a:lnTo>
                  <a:lnTo>
                    <a:pt x="793" y="419"/>
                  </a:lnTo>
                  <a:lnTo>
                    <a:pt x="837" y="374"/>
                  </a:lnTo>
                  <a:lnTo>
                    <a:pt x="882" y="328"/>
                  </a:lnTo>
                  <a:lnTo>
                    <a:pt x="928" y="281"/>
                  </a:lnTo>
                  <a:lnTo>
                    <a:pt x="950" y="256"/>
                  </a:lnTo>
                  <a:lnTo>
                    <a:pt x="973" y="230"/>
                  </a:lnTo>
                  <a:lnTo>
                    <a:pt x="995" y="203"/>
                  </a:lnTo>
                  <a:lnTo>
                    <a:pt x="1018" y="176"/>
                  </a:lnTo>
                  <a:lnTo>
                    <a:pt x="1035" y="155"/>
                  </a:lnTo>
                  <a:lnTo>
                    <a:pt x="1053" y="131"/>
                  </a:lnTo>
                  <a:lnTo>
                    <a:pt x="1072" y="105"/>
                  </a:lnTo>
                  <a:lnTo>
                    <a:pt x="1092" y="7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24" name="Freeform 28"/>
            <p:cNvSpPr>
              <a:spLocks/>
            </p:cNvSpPr>
            <p:nvPr/>
          </p:nvSpPr>
          <p:spPr bwMode="auto">
            <a:xfrm>
              <a:off x="6235700" y="2600325"/>
              <a:ext cx="969963" cy="354013"/>
            </a:xfrm>
            <a:custGeom>
              <a:avLst/>
              <a:gdLst>
                <a:gd name="T0" fmla="*/ 2151 w 2243"/>
                <a:gd name="T1" fmla="*/ 133 h 774"/>
                <a:gd name="T2" fmla="*/ 2056 w 2243"/>
                <a:gd name="T3" fmla="*/ 127 h 774"/>
                <a:gd name="T4" fmla="*/ 2002 w 2243"/>
                <a:gd name="T5" fmla="*/ 182 h 774"/>
                <a:gd name="T6" fmla="*/ 1904 w 2243"/>
                <a:gd name="T7" fmla="*/ 225 h 774"/>
                <a:gd name="T8" fmla="*/ 1801 w 2243"/>
                <a:gd name="T9" fmla="*/ 247 h 774"/>
                <a:gd name="T10" fmla="*/ 1680 w 2243"/>
                <a:gd name="T11" fmla="*/ 260 h 774"/>
                <a:gd name="T12" fmla="*/ 1608 w 2243"/>
                <a:gd name="T13" fmla="*/ 331 h 774"/>
                <a:gd name="T14" fmla="*/ 1537 w 2243"/>
                <a:gd name="T15" fmla="*/ 381 h 774"/>
                <a:gd name="T16" fmla="*/ 1465 w 2243"/>
                <a:gd name="T17" fmla="*/ 350 h 774"/>
                <a:gd name="T18" fmla="*/ 1416 w 2243"/>
                <a:gd name="T19" fmla="*/ 291 h 774"/>
                <a:gd name="T20" fmla="*/ 1401 w 2243"/>
                <a:gd name="T21" fmla="*/ 243 h 774"/>
                <a:gd name="T22" fmla="*/ 1473 w 2243"/>
                <a:gd name="T23" fmla="*/ 129 h 774"/>
                <a:gd name="T24" fmla="*/ 1427 w 2243"/>
                <a:gd name="T25" fmla="*/ 38 h 774"/>
                <a:gd name="T26" fmla="*/ 1324 w 2243"/>
                <a:gd name="T27" fmla="*/ 84 h 774"/>
                <a:gd name="T28" fmla="*/ 1145 w 2243"/>
                <a:gd name="T29" fmla="*/ 188 h 774"/>
                <a:gd name="T30" fmla="*/ 1065 w 2243"/>
                <a:gd name="T31" fmla="*/ 204 h 774"/>
                <a:gd name="T32" fmla="*/ 1034 w 2243"/>
                <a:gd name="T33" fmla="*/ 173 h 774"/>
                <a:gd name="T34" fmla="*/ 934 w 2243"/>
                <a:gd name="T35" fmla="*/ 149 h 774"/>
                <a:gd name="T36" fmla="*/ 836 w 2243"/>
                <a:gd name="T37" fmla="*/ 166 h 774"/>
                <a:gd name="T38" fmla="*/ 777 w 2243"/>
                <a:gd name="T39" fmla="*/ 192 h 774"/>
                <a:gd name="T40" fmla="*/ 728 w 2243"/>
                <a:gd name="T41" fmla="*/ 129 h 774"/>
                <a:gd name="T42" fmla="*/ 639 w 2243"/>
                <a:gd name="T43" fmla="*/ 43 h 774"/>
                <a:gd name="T44" fmla="*/ 491 w 2243"/>
                <a:gd name="T45" fmla="*/ 5 h 774"/>
                <a:gd name="T46" fmla="*/ 393 w 2243"/>
                <a:gd name="T47" fmla="*/ 11 h 774"/>
                <a:gd name="T48" fmla="*/ 225 w 2243"/>
                <a:gd name="T49" fmla="*/ 33 h 774"/>
                <a:gd name="T50" fmla="*/ 261 w 2243"/>
                <a:gd name="T51" fmla="*/ 173 h 774"/>
                <a:gd name="T52" fmla="*/ 253 w 2243"/>
                <a:gd name="T53" fmla="*/ 278 h 774"/>
                <a:gd name="T54" fmla="*/ 107 w 2243"/>
                <a:gd name="T55" fmla="*/ 364 h 774"/>
                <a:gd name="T56" fmla="*/ 0 w 2243"/>
                <a:gd name="T57" fmla="*/ 441 h 774"/>
                <a:gd name="T58" fmla="*/ 123 w 2243"/>
                <a:gd name="T59" fmla="*/ 504 h 774"/>
                <a:gd name="T60" fmla="*/ 135 w 2243"/>
                <a:gd name="T61" fmla="*/ 598 h 774"/>
                <a:gd name="T62" fmla="*/ 184 w 2243"/>
                <a:gd name="T63" fmla="*/ 635 h 774"/>
                <a:gd name="T64" fmla="*/ 236 w 2243"/>
                <a:gd name="T65" fmla="*/ 735 h 774"/>
                <a:gd name="T66" fmla="*/ 266 w 2243"/>
                <a:gd name="T67" fmla="*/ 702 h 774"/>
                <a:gd name="T68" fmla="*/ 318 w 2243"/>
                <a:gd name="T69" fmla="*/ 695 h 774"/>
                <a:gd name="T70" fmla="*/ 339 w 2243"/>
                <a:gd name="T71" fmla="*/ 630 h 774"/>
                <a:gd name="T72" fmla="*/ 404 w 2243"/>
                <a:gd name="T73" fmla="*/ 614 h 774"/>
                <a:gd name="T74" fmla="*/ 465 w 2243"/>
                <a:gd name="T75" fmla="*/ 587 h 774"/>
                <a:gd name="T76" fmla="*/ 520 w 2243"/>
                <a:gd name="T77" fmla="*/ 520 h 774"/>
                <a:gd name="T78" fmla="*/ 557 w 2243"/>
                <a:gd name="T79" fmla="*/ 470 h 774"/>
                <a:gd name="T80" fmla="*/ 633 w 2243"/>
                <a:gd name="T81" fmla="*/ 435 h 774"/>
                <a:gd name="T82" fmla="*/ 721 w 2243"/>
                <a:gd name="T83" fmla="*/ 479 h 774"/>
                <a:gd name="T84" fmla="*/ 813 w 2243"/>
                <a:gd name="T85" fmla="*/ 529 h 774"/>
                <a:gd name="T86" fmla="*/ 885 w 2243"/>
                <a:gd name="T87" fmla="*/ 562 h 774"/>
                <a:gd name="T88" fmla="*/ 917 w 2243"/>
                <a:gd name="T89" fmla="*/ 585 h 774"/>
                <a:gd name="T90" fmla="*/ 950 w 2243"/>
                <a:gd name="T91" fmla="*/ 555 h 774"/>
                <a:gd name="T92" fmla="*/ 1027 w 2243"/>
                <a:gd name="T93" fmla="*/ 638 h 774"/>
                <a:gd name="T94" fmla="*/ 1038 w 2243"/>
                <a:gd name="T95" fmla="*/ 705 h 774"/>
                <a:gd name="T96" fmla="*/ 1151 w 2243"/>
                <a:gd name="T97" fmla="*/ 653 h 774"/>
                <a:gd name="T98" fmla="*/ 1217 w 2243"/>
                <a:gd name="T99" fmla="*/ 596 h 774"/>
                <a:gd name="T100" fmla="*/ 1267 w 2243"/>
                <a:gd name="T101" fmla="*/ 637 h 774"/>
                <a:gd name="T102" fmla="*/ 1357 w 2243"/>
                <a:gd name="T103" fmla="*/ 674 h 774"/>
                <a:gd name="T104" fmla="*/ 1459 w 2243"/>
                <a:gd name="T105" fmla="*/ 762 h 774"/>
                <a:gd name="T106" fmla="*/ 1534 w 2243"/>
                <a:gd name="T107" fmla="*/ 748 h 774"/>
                <a:gd name="T108" fmla="*/ 1594 w 2243"/>
                <a:gd name="T109" fmla="*/ 774 h 774"/>
                <a:gd name="T110" fmla="*/ 1707 w 2243"/>
                <a:gd name="T111" fmla="*/ 719 h 774"/>
                <a:gd name="T112" fmla="*/ 1780 w 2243"/>
                <a:gd name="T113" fmla="*/ 643 h 774"/>
                <a:gd name="T114" fmla="*/ 1900 w 2243"/>
                <a:gd name="T115" fmla="*/ 634 h 774"/>
                <a:gd name="T116" fmla="*/ 1962 w 2243"/>
                <a:gd name="T117" fmla="*/ 632 h 774"/>
                <a:gd name="T118" fmla="*/ 2097 w 2243"/>
                <a:gd name="T119" fmla="*/ 655 h 774"/>
                <a:gd name="T120" fmla="*/ 2225 w 2243"/>
                <a:gd name="T121" fmla="*/ 488 h 774"/>
                <a:gd name="T122" fmla="*/ 2241 w 2243"/>
                <a:gd name="T123" fmla="*/ 254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43" h="774">
                  <a:moveTo>
                    <a:pt x="2240" y="189"/>
                  </a:moveTo>
                  <a:lnTo>
                    <a:pt x="2236" y="189"/>
                  </a:lnTo>
                  <a:lnTo>
                    <a:pt x="2232" y="188"/>
                  </a:lnTo>
                  <a:lnTo>
                    <a:pt x="2227" y="187"/>
                  </a:lnTo>
                  <a:lnTo>
                    <a:pt x="2223" y="185"/>
                  </a:lnTo>
                  <a:lnTo>
                    <a:pt x="2214" y="179"/>
                  </a:lnTo>
                  <a:lnTo>
                    <a:pt x="2205" y="173"/>
                  </a:lnTo>
                  <a:lnTo>
                    <a:pt x="2186" y="156"/>
                  </a:lnTo>
                  <a:lnTo>
                    <a:pt x="2163" y="140"/>
                  </a:lnTo>
                  <a:lnTo>
                    <a:pt x="2151" y="133"/>
                  </a:lnTo>
                  <a:lnTo>
                    <a:pt x="2137" y="127"/>
                  </a:lnTo>
                  <a:lnTo>
                    <a:pt x="2130" y="124"/>
                  </a:lnTo>
                  <a:lnTo>
                    <a:pt x="2122" y="122"/>
                  </a:lnTo>
                  <a:lnTo>
                    <a:pt x="2114" y="121"/>
                  </a:lnTo>
                  <a:lnTo>
                    <a:pt x="2105" y="120"/>
                  </a:lnTo>
                  <a:lnTo>
                    <a:pt x="2097" y="120"/>
                  </a:lnTo>
                  <a:lnTo>
                    <a:pt x="2087" y="121"/>
                  </a:lnTo>
                  <a:lnTo>
                    <a:pt x="2077" y="122"/>
                  </a:lnTo>
                  <a:lnTo>
                    <a:pt x="2067" y="124"/>
                  </a:lnTo>
                  <a:lnTo>
                    <a:pt x="2056" y="127"/>
                  </a:lnTo>
                  <a:lnTo>
                    <a:pt x="2044" y="131"/>
                  </a:lnTo>
                  <a:lnTo>
                    <a:pt x="2032" y="136"/>
                  </a:lnTo>
                  <a:lnTo>
                    <a:pt x="2020" y="142"/>
                  </a:lnTo>
                  <a:lnTo>
                    <a:pt x="2016" y="145"/>
                  </a:lnTo>
                  <a:lnTo>
                    <a:pt x="2013" y="148"/>
                  </a:lnTo>
                  <a:lnTo>
                    <a:pt x="2011" y="152"/>
                  </a:lnTo>
                  <a:lnTo>
                    <a:pt x="2009" y="156"/>
                  </a:lnTo>
                  <a:lnTo>
                    <a:pt x="2006" y="164"/>
                  </a:lnTo>
                  <a:lnTo>
                    <a:pt x="2004" y="174"/>
                  </a:lnTo>
                  <a:lnTo>
                    <a:pt x="2002" y="182"/>
                  </a:lnTo>
                  <a:lnTo>
                    <a:pt x="1999" y="191"/>
                  </a:lnTo>
                  <a:lnTo>
                    <a:pt x="1998" y="195"/>
                  </a:lnTo>
                  <a:lnTo>
                    <a:pt x="1995" y="198"/>
                  </a:lnTo>
                  <a:lnTo>
                    <a:pt x="1992" y="202"/>
                  </a:lnTo>
                  <a:lnTo>
                    <a:pt x="1989" y="205"/>
                  </a:lnTo>
                  <a:lnTo>
                    <a:pt x="1959" y="211"/>
                  </a:lnTo>
                  <a:lnTo>
                    <a:pt x="1932" y="215"/>
                  </a:lnTo>
                  <a:lnTo>
                    <a:pt x="1921" y="218"/>
                  </a:lnTo>
                  <a:lnTo>
                    <a:pt x="1909" y="222"/>
                  </a:lnTo>
                  <a:lnTo>
                    <a:pt x="1904" y="225"/>
                  </a:lnTo>
                  <a:lnTo>
                    <a:pt x="1899" y="228"/>
                  </a:lnTo>
                  <a:lnTo>
                    <a:pt x="1894" y="232"/>
                  </a:lnTo>
                  <a:lnTo>
                    <a:pt x="1889" y="236"/>
                  </a:lnTo>
                  <a:lnTo>
                    <a:pt x="1881" y="240"/>
                  </a:lnTo>
                  <a:lnTo>
                    <a:pt x="1871" y="244"/>
                  </a:lnTo>
                  <a:lnTo>
                    <a:pt x="1859" y="246"/>
                  </a:lnTo>
                  <a:lnTo>
                    <a:pt x="1846" y="247"/>
                  </a:lnTo>
                  <a:lnTo>
                    <a:pt x="1832" y="248"/>
                  </a:lnTo>
                  <a:lnTo>
                    <a:pt x="1816" y="248"/>
                  </a:lnTo>
                  <a:lnTo>
                    <a:pt x="1801" y="247"/>
                  </a:lnTo>
                  <a:lnTo>
                    <a:pt x="1786" y="246"/>
                  </a:lnTo>
                  <a:lnTo>
                    <a:pt x="1757" y="243"/>
                  </a:lnTo>
                  <a:lnTo>
                    <a:pt x="1734" y="240"/>
                  </a:lnTo>
                  <a:lnTo>
                    <a:pt x="1716" y="237"/>
                  </a:lnTo>
                  <a:lnTo>
                    <a:pt x="1710" y="236"/>
                  </a:lnTo>
                  <a:lnTo>
                    <a:pt x="1707" y="243"/>
                  </a:lnTo>
                  <a:lnTo>
                    <a:pt x="1703" y="248"/>
                  </a:lnTo>
                  <a:lnTo>
                    <a:pt x="1698" y="253"/>
                  </a:lnTo>
                  <a:lnTo>
                    <a:pt x="1692" y="256"/>
                  </a:lnTo>
                  <a:lnTo>
                    <a:pt x="1680" y="260"/>
                  </a:lnTo>
                  <a:lnTo>
                    <a:pt x="1667" y="263"/>
                  </a:lnTo>
                  <a:lnTo>
                    <a:pt x="1660" y="266"/>
                  </a:lnTo>
                  <a:lnTo>
                    <a:pt x="1653" y="268"/>
                  </a:lnTo>
                  <a:lnTo>
                    <a:pt x="1647" y="272"/>
                  </a:lnTo>
                  <a:lnTo>
                    <a:pt x="1640" y="277"/>
                  </a:lnTo>
                  <a:lnTo>
                    <a:pt x="1633" y="284"/>
                  </a:lnTo>
                  <a:lnTo>
                    <a:pt x="1627" y="293"/>
                  </a:lnTo>
                  <a:lnTo>
                    <a:pt x="1622" y="303"/>
                  </a:lnTo>
                  <a:lnTo>
                    <a:pt x="1616" y="315"/>
                  </a:lnTo>
                  <a:lnTo>
                    <a:pt x="1608" y="331"/>
                  </a:lnTo>
                  <a:lnTo>
                    <a:pt x="1599" y="345"/>
                  </a:lnTo>
                  <a:lnTo>
                    <a:pt x="1594" y="352"/>
                  </a:lnTo>
                  <a:lnTo>
                    <a:pt x="1589" y="357"/>
                  </a:lnTo>
                  <a:lnTo>
                    <a:pt x="1584" y="362"/>
                  </a:lnTo>
                  <a:lnTo>
                    <a:pt x="1578" y="367"/>
                  </a:lnTo>
                  <a:lnTo>
                    <a:pt x="1571" y="370"/>
                  </a:lnTo>
                  <a:lnTo>
                    <a:pt x="1564" y="374"/>
                  </a:lnTo>
                  <a:lnTo>
                    <a:pt x="1556" y="377"/>
                  </a:lnTo>
                  <a:lnTo>
                    <a:pt x="1547" y="379"/>
                  </a:lnTo>
                  <a:lnTo>
                    <a:pt x="1537" y="381"/>
                  </a:lnTo>
                  <a:lnTo>
                    <a:pt x="1526" y="382"/>
                  </a:lnTo>
                  <a:lnTo>
                    <a:pt x="1514" y="383"/>
                  </a:lnTo>
                  <a:lnTo>
                    <a:pt x="1501" y="383"/>
                  </a:lnTo>
                  <a:lnTo>
                    <a:pt x="1491" y="382"/>
                  </a:lnTo>
                  <a:lnTo>
                    <a:pt x="1484" y="379"/>
                  </a:lnTo>
                  <a:lnTo>
                    <a:pt x="1478" y="376"/>
                  </a:lnTo>
                  <a:lnTo>
                    <a:pt x="1473" y="370"/>
                  </a:lnTo>
                  <a:lnTo>
                    <a:pt x="1470" y="364"/>
                  </a:lnTo>
                  <a:lnTo>
                    <a:pt x="1467" y="358"/>
                  </a:lnTo>
                  <a:lnTo>
                    <a:pt x="1465" y="350"/>
                  </a:lnTo>
                  <a:lnTo>
                    <a:pt x="1463" y="342"/>
                  </a:lnTo>
                  <a:lnTo>
                    <a:pt x="1460" y="327"/>
                  </a:lnTo>
                  <a:lnTo>
                    <a:pt x="1455" y="313"/>
                  </a:lnTo>
                  <a:lnTo>
                    <a:pt x="1452" y="306"/>
                  </a:lnTo>
                  <a:lnTo>
                    <a:pt x="1449" y="301"/>
                  </a:lnTo>
                  <a:lnTo>
                    <a:pt x="1444" y="297"/>
                  </a:lnTo>
                  <a:lnTo>
                    <a:pt x="1438" y="294"/>
                  </a:lnTo>
                  <a:lnTo>
                    <a:pt x="1431" y="294"/>
                  </a:lnTo>
                  <a:lnTo>
                    <a:pt x="1424" y="293"/>
                  </a:lnTo>
                  <a:lnTo>
                    <a:pt x="1416" y="291"/>
                  </a:lnTo>
                  <a:lnTo>
                    <a:pt x="1409" y="288"/>
                  </a:lnTo>
                  <a:lnTo>
                    <a:pt x="1406" y="287"/>
                  </a:lnTo>
                  <a:lnTo>
                    <a:pt x="1403" y="284"/>
                  </a:lnTo>
                  <a:lnTo>
                    <a:pt x="1400" y="281"/>
                  </a:lnTo>
                  <a:lnTo>
                    <a:pt x="1398" y="278"/>
                  </a:lnTo>
                  <a:lnTo>
                    <a:pt x="1397" y="275"/>
                  </a:lnTo>
                  <a:lnTo>
                    <a:pt x="1396" y="271"/>
                  </a:lnTo>
                  <a:lnTo>
                    <a:pt x="1395" y="267"/>
                  </a:lnTo>
                  <a:lnTo>
                    <a:pt x="1396" y="262"/>
                  </a:lnTo>
                  <a:lnTo>
                    <a:pt x="1401" y="243"/>
                  </a:lnTo>
                  <a:lnTo>
                    <a:pt x="1407" y="226"/>
                  </a:lnTo>
                  <a:lnTo>
                    <a:pt x="1412" y="212"/>
                  </a:lnTo>
                  <a:lnTo>
                    <a:pt x="1419" y="200"/>
                  </a:lnTo>
                  <a:lnTo>
                    <a:pt x="1425" y="189"/>
                  </a:lnTo>
                  <a:lnTo>
                    <a:pt x="1431" y="180"/>
                  </a:lnTo>
                  <a:lnTo>
                    <a:pt x="1438" y="170"/>
                  </a:lnTo>
                  <a:lnTo>
                    <a:pt x="1444" y="163"/>
                  </a:lnTo>
                  <a:lnTo>
                    <a:pt x="1456" y="150"/>
                  </a:lnTo>
                  <a:lnTo>
                    <a:pt x="1468" y="136"/>
                  </a:lnTo>
                  <a:lnTo>
                    <a:pt x="1473" y="129"/>
                  </a:lnTo>
                  <a:lnTo>
                    <a:pt x="1477" y="120"/>
                  </a:lnTo>
                  <a:lnTo>
                    <a:pt x="1481" y="111"/>
                  </a:lnTo>
                  <a:lnTo>
                    <a:pt x="1484" y="100"/>
                  </a:lnTo>
                  <a:lnTo>
                    <a:pt x="1474" y="83"/>
                  </a:lnTo>
                  <a:lnTo>
                    <a:pt x="1462" y="67"/>
                  </a:lnTo>
                  <a:lnTo>
                    <a:pt x="1456" y="60"/>
                  </a:lnTo>
                  <a:lnTo>
                    <a:pt x="1449" y="52"/>
                  </a:lnTo>
                  <a:lnTo>
                    <a:pt x="1442" y="47"/>
                  </a:lnTo>
                  <a:lnTo>
                    <a:pt x="1434" y="42"/>
                  </a:lnTo>
                  <a:lnTo>
                    <a:pt x="1427" y="38"/>
                  </a:lnTo>
                  <a:lnTo>
                    <a:pt x="1419" y="35"/>
                  </a:lnTo>
                  <a:lnTo>
                    <a:pt x="1410" y="33"/>
                  </a:lnTo>
                  <a:lnTo>
                    <a:pt x="1402" y="33"/>
                  </a:lnTo>
                  <a:lnTo>
                    <a:pt x="1393" y="34"/>
                  </a:lnTo>
                  <a:lnTo>
                    <a:pt x="1383" y="37"/>
                  </a:lnTo>
                  <a:lnTo>
                    <a:pt x="1373" y="41"/>
                  </a:lnTo>
                  <a:lnTo>
                    <a:pt x="1364" y="47"/>
                  </a:lnTo>
                  <a:lnTo>
                    <a:pt x="1351" y="60"/>
                  </a:lnTo>
                  <a:lnTo>
                    <a:pt x="1338" y="72"/>
                  </a:lnTo>
                  <a:lnTo>
                    <a:pt x="1324" y="84"/>
                  </a:lnTo>
                  <a:lnTo>
                    <a:pt x="1309" y="96"/>
                  </a:lnTo>
                  <a:lnTo>
                    <a:pt x="1277" y="120"/>
                  </a:lnTo>
                  <a:lnTo>
                    <a:pt x="1245" y="142"/>
                  </a:lnTo>
                  <a:lnTo>
                    <a:pt x="1216" y="160"/>
                  </a:lnTo>
                  <a:lnTo>
                    <a:pt x="1189" y="176"/>
                  </a:lnTo>
                  <a:lnTo>
                    <a:pt x="1178" y="182"/>
                  </a:lnTo>
                  <a:lnTo>
                    <a:pt x="1169" y="186"/>
                  </a:lnTo>
                  <a:lnTo>
                    <a:pt x="1160" y="188"/>
                  </a:lnTo>
                  <a:lnTo>
                    <a:pt x="1154" y="189"/>
                  </a:lnTo>
                  <a:lnTo>
                    <a:pt x="1145" y="188"/>
                  </a:lnTo>
                  <a:lnTo>
                    <a:pt x="1137" y="187"/>
                  </a:lnTo>
                  <a:lnTo>
                    <a:pt x="1130" y="187"/>
                  </a:lnTo>
                  <a:lnTo>
                    <a:pt x="1123" y="187"/>
                  </a:lnTo>
                  <a:lnTo>
                    <a:pt x="1111" y="190"/>
                  </a:lnTo>
                  <a:lnTo>
                    <a:pt x="1101" y="193"/>
                  </a:lnTo>
                  <a:lnTo>
                    <a:pt x="1091" y="197"/>
                  </a:lnTo>
                  <a:lnTo>
                    <a:pt x="1084" y="201"/>
                  </a:lnTo>
                  <a:lnTo>
                    <a:pt x="1077" y="204"/>
                  </a:lnTo>
                  <a:lnTo>
                    <a:pt x="1071" y="205"/>
                  </a:lnTo>
                  <a:lnTo>
                    <a:pt x="1065" y="204"/>
                  </a:lnTo>
                  <a:lnTo>
                    <a:pt x="1060" y="203"/>
                  </a:lnTo>
                  <a:lnTo>
                    <a:pt x="1056" y="201"/>
                  </a:lnTo>
                  <a:lnTo>
                    <a:pt x="1054" y="199"/>
                  </a:lnTo>
                  <a:lnTo>
                    <a:pt x="1049" y="192"/>
                  </a:lnTo>
                  <a:lnTo>
                    <a:pt x="1047" y="185"/>
                  </a:lnTo>
                  <a:lnTo>
                    <a:pt x="1045" y="182"/>
                  </a:lnTo>
                  <a:lnTo>
                    <a:pt x="1044" y="179"/>
                  </a:lnTo>
                  <a:lnTo>
                    <a:pt x="1041" y="176"/>
                  </a:lnTo>
                  <a:lnTo>
                    <a:pt x="1038" y="174"/>
                  </a:lnTo>
                  <a:lnTo>
                    <a:pt x="1034" y="173"/>
                  </a:lnTo>
                  <a:lnTo>
                    <a:pt x="1028" y="172"/>
                  </a:lnTo>
                  <a:lnTo>
                    <a:pt x="1021" y="172"/>
                  </a:lnTo>
                  <a:lnTo>
                    <a:pt x="1012" y="174"/>
                  </a:lnTo>
                  <a:lnTo>
                    <a:pt x="1002" y="174"/>
                  </a:lnTo>
                  <a:lnTo>
                    <a:pt x="993" y="174"/>
                  </a:lnTo>
                  <a:lnTo>
                    <a:pt x="984" y="172"/>
                  </a:lnTo>
                  <a:lnTo>
                    <a:pt x="976" y="169"/>
                  </a:lnTo>
                  <a:lnTo>
                    <a:pt x="961" y="164"/>
                  </a:lnTo>
                  <a:lnTo>
                    <a:pt x="948" y="156"/>
                  </a:lnTo>
                  <a:lnTo>
                    <a:pt x="934" y="149"/>
                  </a:lnTo>
                  <a:lnTo>
                    <a:pt x="920" y="143"/>
                  </a:lnTo>
                  <a:lnTo>
                    <a:pt x="913" y="140"/>
                  </a:lnTo>
                  <a:lnTo>
                    <a:pt x="905" y="138"/>
                  </a:lnTo>
                  <a:lnTo>
                    <a:pt x="896" y="137"/>
                  </a:lnTo>
                  <a:lnTo>
                    <a:pt x="887" y="136"/>
                  </a:lnTo>
                  <a:lnTo>
                    <a:pt x="879" y="137"/>
                  </a:lnTo>
                  <a:lnTo>
                    <a:pt x="870" y="141"/>
                  </a:lnTo>
                  <a:lnTo>
                    <a:pt x="862" y="146"/>
                  </a:lnTo>
                  <a:lnTo>
                    <a:pt x="853" y="152"/>
                  </a:lnTo>
                  <a:lnTo>
                    <a:pt x="836" y="166"/>
                  </a:lnTo>
                  <a:lnTo>
                    <a:pt x="819" y="182"/>
                  </a:lnTo>
                  <a:lnTo>
                    <a:pt x="811" y="188"/>
                  </a:lnTo>
                  <a:lnTo>
                    <a:pt x="803" y="193"/>
                  </a:lnTo>
                  <a:lnTo>
                    <a:pt x="796" y="197"/>
                  </a:lnTo>
                  <a:lnTo>
                    <a:pt x="790" y="199"/>
                  </a:lnTo>
                  <a:lnTo>
                    <a:pt x="787" y="199"/>
                  </a:lnTo>
                  <a:lnTo>
                    <a:pt x="784" y="198"/>
                  </a:lnTo>
                  <a:lnTo>
                    <a:pt x="781" y="197"/>
                  </a:lnTo>
                  <a:lnTo>
                    <a:pt x="779" y="195"/>
                  </a:lnTo>
                  <a:lnTo>
                    <a:pt x="777" y="192"/>
                  </a:lnTo>
                  <a:lnTo>
                    <a:pt x="775" y="189"/>
                  </a:lnTo>
                  <a:lnTo>
                    <a:pt x="773" y="184"/>
                  </a:lnTo>
                  <a:lnTo>
                    <a:pt x="771" y="179"/>
                  </a:lnTo>
                  <a:lnTo>
                    <a:pt x="769" y="173"/>
                  </a:lnTo>
                  <a:lnTo>
                    <a:pt x="766" y="166"/>
                  </a:lnTo>
                  <a:lnTo>
                    <a:pt x="763" y="161"/>
                  </a:lnTo>
                  <a:lnTo>
                    <a:pt x="759" y="156"/>
                  </a:lnTo>
                  <a:lnTo>
                    <a:pt x="750" y="147"/>
                  </a:lnTo>
                  <a:lnTo>
                    <a:pt x="739" y="139"/>
                  </a:lnTo>
                  <a:lnTo>
                    <a:pt x="728" y="129"/>
                  </a:lnTo>
                  <a:lnTo>
                    <a:pt x="714" y="118"/>
                  </a:lnTo>
                  <a:lnTo>
                    <a:pt x="707" y="111"/>
                  </a:lnTo>
                  <a:lnTo>
                    <a:pt x="701" y="103"/>
                  </a:lnTo>
                  <a:lnTo>
                    <a:pt x="694" y="94"/>
                  </a:lnTo>
                  <a:lnTo>
                    <a:pt x="687" y="84"/>
                  </a:lnTo>
                  <a:lnTo>
                    <a:pt x="681" y="76"/>
                  </a:lnTo>
                  <a:lnTo>
                    <a:pt x="673" y="68"/>
                  </a:lnTo>
                  <a:lnTo>
                    <a:pt x="663" y="60"/>
                  </a:lnTo>
                  <a:lnTo>
                    <a:pt x="651" y="51"/>
                  </a:lnTo>
                  <a:lnTo>
                    <a:pt x="639" y="43"/>
                  </a:lnTo>
                  <a:lnTo>
                    <a:pt x="625" y="35"/>
                  </a:lnTo>
                  <a:lnTo>
                    <a:pt x="610" y="28"/>
                  </a:lnTo>
                  <a:lnTo>
                    <a:pt x="593" y="22"/>
                  </a:lnTo>
                  <a:lnTo>
                    <a:pt x="577" y="16"/>
                  </a:lnTo>
                  <a:lnTo>
                    <a:pt x="561" y="11"/>
                  </a:lnTo>
                  <a:lnTo>
                    <a:pt x="545" y="8"/>
                  </a:lnTo>
                  <a:lnTo>
                    <a:pt x="529" y="5"/>
                  </a:lnTo>
                  <a:lnTo>
                    <a:pt x="513" y="4"/>
                  </a:lnTo>
                  <a:lnTo>
                    <a:pt x="499" y="4"/>
                  </a:lnTo>
                  <a:lnTo>
                    <a:pt x="491" y="5"/>
                  </a:lnTo>
                  <a:lnTo>
                    <a:pt x="484" y="7"/>
                  </a:lnTo>
                  <a:lnTo>
                    <a:pt x="478" y="8"/>
                  </a:lnTo>
                  <a:lnTo>
                    <a:pt x="472" y="11"/>
                  </a:lnTo>
                  <a:lnTo>
                    <a:pt x="459" y="15"/>
                  </a:lnTo>
                  <a:lnTo>
                    <a:pt x="448" y="17"/>
                  </a:lnTo>
                  <a:lnTo>
                    <a:pt x="437" y="17"/>
                  </a:lnTo>
                  <a:lnTo>
                    <a:pt x="427" y="16"/>
                  </a:lnTo>
                  <a:lnTo>
                    <a:pt x="416" y="15"/>
                  </a:lnTo>
                  <a:lnTo>
                    <a:pt x="405" y="13"/>
                  </a:lnTo>
                  <a:lnTo>
                    <a:pt x="393" y="11"/>
                  </a:lnTo>
                  <a:lnTo>
                    <a:pt x="377" y="11"/>
                  </a:lnTo>
                  <a:lnTo>
                    <a:pt x="251" y="0"/>
                  </a:lnTo>
                  <a:lnTo>
                    <a:pt x="245" y="2"/>
                  </a:lnTo>
                  <a:lnTo>
                    <a:pt x="240" y="5"/>
                  </a:lnTo>
                  <a:lnTo>
                    <a:pt x="235" y="9"/>
                  </a:lnTo>
                  <a:lnTo>
                    <a:pt x="232" y="13"/>
                  </a:lnTo>
                  <a:lnTo>
                    <a:pt x="229" y="17"/>
                  </a:lnTo>
                  <a:lnTo>
                    <a:pt x="227" y="22"/>
                  </a:lnTo>
                  <a:lnTo>
                    <a:pt x="226" y="27"/>
                  </a:lnTo>
                  <a:lnTo>
                    <a:pt x="225" y="33"/>
                  </a:lnTo>
                  <a:lnTo>
                    <a:pt x="224" y="62"/>
                  </a:lnTo>
                  <a:lnTo>
                    <a:pt x="225" y="95"/>
                  </a:lnTo>
                  <a:lnTo>
                    <a:pt x="226" y="106"/>
                  </a:lnTo>
                  <a:lnTo>
                    <a:pt x="228" y="117"/>
                  </a:lnTo>
                  <a:lnTo>
                    <a:pt x="230" y="125"/>
                  </a:lnTo>
                  <a:lnTo>
                    <a:pt x="234" y="133"/>
                  </a:lnTo>
                  <a:lnTo>
                    <a:pt x="243" y="146"/>
                  </a:lnTo>
                  <a:lnTo>
                    <a:pt x="252" y="158"/>
                  </a:lnTo>
                  <a:lnTo>
                    <a:pt x="256" y="165"/>
                  </a:lnTo>
                  <a:lnTo>
                    <a:pt x="261" y="173"/>
                  </a:lnTo>
                  <a:lnTo>
                    <a:pt x="264" y="181"/>
                  </a:lnTo>
                  <a:lnTo>
                    <a:pt x="267" y="191"/>
                  </a:lnTo>
                  <a:lnTo>
                    <a:pt x="269" y="202"/>
                  </a:lnTo>
                  <a:lnTo>
                    <a:pt x="270" y="214"/>
                  </a:lnTo>
                  <a:lnTo>
                    <a:pt x="269" y="229"/>
                  </a:lnTo>
                  <a:lnTo>
                    <a:pt x="267" y="247"/>
                  </a:lnTo>
                  <a:lnTo>
                    <a:pt x="265" y="255"/>
                  </a:lnTo>
                  <a:lnTo>
                    <a:pt x="262" y="263"/>
                  </a:lnTo>
                  <a:lnTo>
                    <a:pt x="258" y="271"/>
                  </a:lnTo>
                  <a:lnTo>
                    <a:pt x="253" y="278"/>
                  </a:lnTo>
                  <a:lnTo>
                    <a:pt x="248" y="286"/>
                  </a:lnTo>
                  <a:lnTo>
                    <a:pt x="243" y="293"/>
                  </a:lnTo>
                  <a:lnTo>
                    <a:pt x="237" y="299"/>
                  </a:lnTo>
                  <a:lnTo>
                    <a:pt x="230" y="305"/>
                  </a:lnTo>
                  <a:lnTo>
                    <a:pt x="216" y="315"/>
                  </a:lnTo>
                  <a:lnTo>
                    <a:pt x="201" y="325"/>
                  </a:lnTo>
                  <a:lnTo>
                    <a:pt x="185" y="333"/>
                  </a:lnTo>
                  <a:lnTo>
                    <a:pt x="169" y="341"/>
                  </a:lnTo>
                  <a:lnTo>
                    <a:pt x="136" y="353"/>
                  </a:lnTo>
                  <a:lnTo>
                    <a:pt x="107" y="364"/>
                  </a:lnTo>
                  <a:lnTo>
                    <a:pt x="95" y="369"/>
                  </a:lnTo>
                  <a:lnTo>
                    <a:pt x="85" y="373"/>
                  </a:lnTo>
                  <a:lnTo>
                    <a:pt x="78" y="378"/>
                  </a:lnTo>
                  <a:lnTo>
                    <a:pt x="74" y="383"/>
                  </a:lnTo>
                  <a:lnTo>
                    <a:pt x="65" y="395"/>
                  </a:lnTo>
                  <a:lnTo>
                    <a:pt x="57" y="404"/>
                  </a:lnTo>
                  <a:lnTo>
                    <a:pt x="47" y="411"/>
                  </a:lnTo>
                  <a:lnTo>
                    <a:pt x="38" y="418"/>
                  </a:lnTo>
                  <a:lnTo>
                    <a:pt x="19" y="430"/>
                  </a:lnTo>
                  <a:lnTo>
                    <a:pt x="0" y="441"/>
                  </a:lnTo>
                  <a:lnTo>
                    <a:pt x="20" y="447"/>
                  </a:lnTo>
                  <a:lnTo>
                    <a:pt x="39" y="453"/>
                  </a:lnTo>
                  <a:lnTo>
                    <a:pt x="56" y="459"/>
                  </a:lnTo>
                  <a:lnTo>
                    <a:pt x="71" y="465"/>
                  </a:lnTo>
                  <a:lnTo>
                    <a:pt x="84" y="472"/>
                  </a:lnTo>
                  <a:lnTo>
                    <a:pt x="94" y="478"/>
                  </a:lnTo>
                  <a:lnTo>
                    <a:pt x="104" y="485"/>
                  </a:lnTo>
                  <a:lnTo>
                    <a:pt x="112" y="491"/>
                  </a:lnTo>
                  <a:lnTo>
                    <a:pt x="118" y="498"/>
                  </a:lnTo>
                  <a:lnTo>
                    <a:pt x="123" y="504"/>
                  </a:lnTo>
                  <a:lnTo>
                    <a:pt x="127" y="512"/>
                  </a:lnTo>
                  <a:lnTo>
                    <a:pt x="130" y="518"/>
                  </a:lnTo>
                  <a:lnTo>
                    <a:pt x="132" y="525"/>
                  </a:lnTo>
                  <a:lnTo>
                    <a:pt x="134" y="531"/>
                  </a:lnTo>
                  <a:lnTo>
                    <a:pt x="134" y="538"/>
                  </a:lnTo>
                  <a:lnTo>
                    <a:pt x="135" y="544"/>
                  </a:lnTo>
                  <a:lnTo>
                    <a:pt x="133" y="568"/>
                  </a:lnTo>
                  <a:lnTo>
                    <a:pt x="132" y="589"/>
                  </a:lnTo>
                  <a:lnTo>
                    <a:pt x="133" y="594"/>
                  </a:lnTo>
                  <a:lnTo>
                    <a:pt x="135" y="598"/>
                  </a:lnTo>
                  <a:lnTo>
                    <a:pt x="138" y="602"/>
                  </a:lnTo>
                  <a:lnTo>
                    <a:pt x="141" y="606"/>
                  </a:lnTo>
                  <a:lnTo>
                    <a:pt x="146" y="610"/>
                  </a:lnTo>
                  <a:lnTo>
                    <a:pt x="152" y="613"/>
                  </a:lnTo>
                  <a:lnTo>
                    <a:pt x="159" y="617"/>
                  </a:lnTo>
                  <a:lnTo>
                    <a:pt x="168" y="620"/>
                  </a:lnTo>
                  <a:lnTo>
                    <a:pt x="173" y="622"/>
                  </a:lnTo>
                  <a:lnTo>
                    <a:pt x="177" y="625"/>
                  </a:lnTo>
                  <a:lnTo>
                    <a:pt x="181" y="629"/>
                  </a:lnTo>
                  <a:lnTo>
                    <a:pt x="184" y="635"/>
                  </a:lnTo>
                  <a:lnTo>
                    <a:pt x="189" y="649"/>
                  </a:lnTo>
                  <a:lnTo>
                    <a:pt x="193" y="665"/>
                  </a:lnTo>
                  <a:lnTo>
                    <a:pt x="198" y="695"/>
                  </a:lnTo>
                  <a:lnTo>
                    <a:pt x="199" y="713"/>
                  </a:lnTo>
                  <a:lnTo>
                    <a:pt x="200" y="715"/>
                  </a:lnTo>
                  <a:lnTo>
                    <a:pt x="201" y="717"/>
                  </a:lnTo>
                  <a:lnTo>
                    <a:pt x="204" y="720"/>
                  </a:lnTo>
                  <a:lnTo>
                    <a:pt x="208" y="722"/>
                  </a:lnTo>
                  <a:lnTo>
                    <a:pt x="219" y="727"/>
                  </a:lnTo>
                  <a:lnTo>
                    <a:pt x="236" y="735"/>
                  </a:lnTo>
                  <a:lnTo>
                    <a:pt x="238" y="736"/>
                  </a:lnTo>
                  <a:lnTo>
                    <a:pt x="239" y="735"/>
                  </a:lnTo>
                  <a:lnTo>
                    <a:pt x="241" y="733"/>
                  </a:lnTo>
                  <a:lnTo>
                    <a:pt x="243" y="731"/>
                  </a:lnTo>
                  <a:lnTo>
                    <a:pt x="247" y="724"/>
                  </a:lnTo>
                  <a:lnTo>
                    <a:pt x="252" y="716"/>
                  </a:lnTo>
                  <a:lnTo>
                    <a:pt x="255" y="712"/>
                  </a:lnTo>
                  <a:lnTo>
                    <a:pt x="258" y="708"/>
                  </a:lnTo>
                  <a:lnTo>
                    <a:pt x="262" y="705"/>
                  </a:lnTo>
                  <a:lnTo>
                    <a:pt x="266" y="702"/>
                  </a:lnTo>
                  <a:lnTo>
                    <a:pt x="270" y="700"/>
                  </a:lnTo>
                  <a:lnTo>
                    <a:pt x="276" y="698"/>
                  </a:lnTo>
                  <a:lnTo>
                    <a:pt x="282" y="697"/>
                  </a:lnTo>
                  <a:lnTo>
                    <a:pt x="289" y="698"/>
                  </a:lnTo>
                  <a:lnTo>
                    <a:pt x="296" y="699"/>
                  </a:lnTo>
                  <a:lnTo>
                    <a:pt x="302" y="699"/>
                  </a:lnTo>
                  <a:lnTo>
                    <a:pt x="307" y="699"/>
                  </a:lnTo>
                  <a:lnTo>
                    <a:pt x="311" y="698"/>
                  </a:lnTo>
                  <a:lnTo>
                    <a:pt x="315" y="697"/>
                  </a:lnTo>
                  <a:lnTo>
                    <a:pt x="318" y="695"/>
                  </a:lnTo>
                  <a:lnTo>
                    <a:pt x="321" y="692"/>
                  </a:lnTo>
                  <a:lnTo>
                    <a:pt x="323" y="689"/>
                  </a:lnTo>
                  <a:lnTo>
                    <a:pt x="326" y="682"/>
                  </a:lnTo>
                  <a:lnTo>
                    <a:pt x="328" y="674"/>
                  </a:lnTo>
                  <a:lnTo>
                    <a:pt x="329" y="665"/>
                  </a:lnTo>
                  <a:lnTo>
                    <a:pt x="330" y="656"/>
                  </a:lnTo>
                  <a:lnTo>
                    <a:pt x="332" y="647"/>
                  </a:lnTo>
                  <a:lnTo>
                    <a:pt x="335" y="638"/>
                  </a:lnTo>
                  <a:lnTo>
                    <a:pt x="337" y="634"/>
                  </a:lnTo>
                  <a:lnTo>
                    <a:pt x="339" y="630"/>
                  </a:lnTo>
                  <a:lnTo>
                    <a:pt x="342" y="627"/>
                  </a:lnTo>
                  <a:lnTo>
                    <a:pt x="346" y="623"/>
                  </a:lnTo>
                  <a:lnTo>
                    <a:pt x="350" y="620"/>
                  </a:lnTo>
                  <a:lnTo>
                    <a:pt x="355" y="618"/>
                  </a:lnTo>
                  <a:lnTo>
                    <a:pt x="361" y="615"/>
                  </a:lnTo>
                  <a:lnTo>
                    <a:pt x="367" y="613"/>
                  </a:lnTo>
                  <a:lnTo>
                    <a:pt x="375" y="612"/>
                  </a:lnTo>
                  <a:lnTo>
                    <a:pt x="383" y="612"/>
                  </a:lnTo>
                  <a:lnTo>
                    <a:pt x="393" y="613"/>
                  </a:lnTo>
                  <a:lnTo>
                    <a:pt x="404" y="614"/>
                  </a:lnTo>
                  <a:lnTo>
                    <a:pt x="412" y="614"/>
                  </a:lnTo>
                  <a:lnTo>
                    <a:pt x="419" y="614"/>
                  </a:lnTo>
                  <a:lnTo>
                    <a:pt x="426" y="614"/>
                  </a:lnTo>
                  <a:lnTo>
                    <a:pt x="432" y="612"/>
                  </a:lnTo>
                  <a:lnTo>
                    <a:pt x="438" y="611"/>
                  </a:lnTo>
                  <a:lnTo>
                    <a:pt x="443" y="608"/>
                  </a:lnTo>
                  <a:lnTo>
                    <a:pt x="448" y="606"/>
                  </a:lnTo>
                  <a:lnTo>
                    <a:pt x="452" y="603"/>
                  </a:lnTo>
                  <a:lnTo>
                    <a:pt x="459" y="595"/>
                  </a:lnTo>
                  <a:lnTo>
                    <a:pt x="465" y="587"/>
                  </a:lnTo>
                  <a:lnTo>
                    <a:pt x="471" y="578"/>
                  </a:lnTo>
                  <a:lnTo>
                    <a:pt x="475" y="569"/>
                  </a:lnTo>
                  <a:lnTo>
                    <a:pt x="483" y="550"/>
                  </a:lnTo>
                  <a:lnTo>
                    <a:pt x="491" y="534"/>
                  </a:lnTo>
                  <a:lnTo>
                    <a:pt x="496" y="528"/>
                  </a:lnTo>
                  <a:lnTo>
                    <a:pt x="503" y="523"/>
                  </a:lnTo>
                  <a:lnTo>
                    <a:pt x="507" y="521"/>
                  </a:lnTo>
                  <a:lnTo>
                    <a:pt x="511" y="520"/>
                  </a:lnTo>
                  <a:lnTo>
                    <a:pt x="515" y="520"/>
                  </a:lnTo>
                  <a:lnTo>
                    <a:pt x="520" y="520"/>
                  </a:lnTo>
                  <a:lnTo>
                    <a:pt x="529" y="521"/>
                  </a:lnTo>
                  <a:lnTo>
                    <a:pt x="535" y="520"/>
                  </a:lnTo>
                  <a:lnTo>
                    <a:pt x="538" y="519"/>
                  </a:lnTo>
                  <a:lnTo>
                    <a:pt x="539" y="517"/>
                  </a:lnTo>
                  <a:lnTo>
                    <a:pt x="541" y="516"/>
                  </a:lnTo>
                  <a:lnTo>
                    <a:pt x="542" y="513"/>
                  </a:lnTo>
                  <a:lnTo>
                    <a:pt x="545" y="501"/>
                  </a:lnTo>
                  <a:lnTo>
                    <a:pt x="549" y="486"/>
                  </a:lnTo>
                  <a:lnTo>
                    <a:pt x="552" y="479"/>
                  </a:lnTo>
                  <a:lnTo>
                    <a:pt x="557" y="470"/>
                  </a:lnTo>
                  <a:lnTo>
                    <a:pt x="561" y="466"/>
                  </a:lnTo>
                  <a:lnTo>
                    <a:pt x="565" y="462"/>
                  </a:lnTo>
                  <a:lnTo>
                    <a:pt x="570" y="458"/>
                  </a:lnTo>
                  <a:lnTo>
                    <a:pt x="576" y="455"/>
                  </a:lnTo>
                  <a:lnTo>
                    <a:pt x="582" y="451"/>
                  </a:lnTo>
                  <a:lnTo>
                    <a:pt x="590" y="447"/>
                  </a:lnTo>
                  <a:lnTo>
                    <a:pt x="599" y="444"/>
                  </a:lnTo>
                  <a:lnTo>
                    <a:pt x="609" y="441"/>
                  </a:lnTo>
                  <a:lnTo>
                    <a:pt x="620" y="438"/>
                  </a:lnTo>
                  <a:lnTo>
                    <a:pt x="633" y="435"/>
                  </a:lnTo>
                  <a:lnTo>
                    <a:pt x="646" y="433"/>
                  </a:lnTo>
                  <a:lnTo>
                    <a:pt x="661" y="431"/>
                  </a:lnTo>
                  <a:lnTo>
                    <a:pt x="666" y="430"/>
                  </a:lnTo>
                  <a:lnTo>
                    <a:pt x="671" y="431"/>
                  </a:lnTo>
                  <a:lnTo>
                    <a:pt x="675" y="432"/>
                  </a:lnTo>
                  <a:lnTo>
                    <a:pt x="679" y="433"/>
                  </a:lnTo>
                  <a:lnTo>
                    <a:pt x="686" y="438"/>
                  </a:lnTo>
                  <a:lnTo>
                    <a:pt x="693" y="444"/>
                  </a:lnTo>
                  <a:lnTo>
                    <a:pt x="705" y="460"/>
                  </a:lnTo>
                  <a:lnTo>
                    <a:pt x="721" y="479"/>
                  </a:lnTo>
                  <a:lnTo>
                    <a:pt x="730" y="488"/>
                  </a:lnTo>
                  <a:lnTo>
                    <a:pt x="742" y="498"/>
                  </a:lnTo>
                  <a:lnTo>
                    <a:pt x="748" y="503"/>
                  </a:lnTo>
                  <a:lnTo>
                    <a:pt x="755" y="508"/>
                  </a:lnTo>
                  <a:lnTo>
                    <a:pt x="763" y="512"/>
                  </a:lnTo>
                  <a:lnTo>
                    <a:pt x="771" y="516"/>
                  </a:lnTo>
                  <a:lnTo>
                    <a:pt x="780" y="520"/>
                  </a:lnTo>
                  <a:lnTo>
                    <a:pt x="790" y="524"/>
                  </a:lnTo>
                  <a:lnTo>
                    <a:pt x="801" y="527"/>
                  </a:lnTo>
                  <a:lnTo>
                    <a:pt x="813" y="529"/>
                  </a:lnTo>
                  <a:lnTo>
                    <a:pt x="825" y="532"/>
                  </a:lnTo>
                  <a:lnTo>
                    <a:pt x="840" y="534"/>
                  </a:lnTo>
                  <a:lnTo>
                    <a:pt x="855" y="535"/>
                  </a:lnTo>
                  <a:lnTo>
                    <a:pt x="871" y="536"/>
                  </a:lnTo>
                  <a:lnTo>
                    <a:pt x="875" y="536"/>
                  </a:lnTo>
                  <a:lnTo>
                    <a:pt x="879" y="538"/>
                  </a:lnTo>
                  <a:lnTo>
                    <a:pt x="881" y="540"/>
                  </a:lnTo>
                  <a:lnTo>
                    <a:pt x="883" y="544"/>
                  </a:lnTo>
                  <a:lnTo>
                    <a:pt x="884" y="552"/>
                  </a:lnTo>
                  <a:lnTo>
                    <a:pt x="885" y="562"/>
                  </a:lnTo>
                  <a:lnTo>
                    <a:pt x="886" y="566"/>
                  </a:lnTo>
                  <a:lnTo>
                    <a:pt x="887" y="571"/>
                  </a:lnTo>
                  <a:lnTo>
                    <a:pt x="888" y="576"/>
                  </a:lnTo>
                  <a:lnTo>
                    <a:pt x="890" y="579"/>
                  </a:lnTo>
                  <a:lnTo>
                    <a:pt x="893" y="583"/>
                  </a:lnTo>
                  <a:lnTo>
                    <a:pt x="896" y="585"/>
                  </a:lnTo>
                  <a:lnTo>
                    <a:pt x="901" y="587"/>
                  </a:lnTo>
                  <a:lnTo>
                    <a:pt x="907" y="588"/>
                  </a:lnTo>
                  <a:lnTo>
                    <a:pt x="913" y="587"/>
                  </a:lnTo>
                  <a:lnTo>
                    <a:pt x="917" y="585"/>
                  </a:lnTo>
                  <a:lnTo>
                    <a:pt x="921" y="583"/>
                  </a:lnTo>
                  <a:lnTo>
                    <a:pt x="924" y="580"/>
                  </a:lnTo>
                  <a:lnTo>
                    <a:pt x="929" y="573"/>
                  </a:lnTo>
                  <a:lnTo>
                    <a:pt x="933" y="565"/>
                  </a:lnTo>
                  <a:lnTo>
                    <a:pt x="935" y="561"/>
                  </a:lnTo>
                  <a:lnTo>
                    <a:pt x="937" y="558"/>
                  </a:lnTo>
                  <a:lnTo>
                    <a:pt x="940" y="556"/>
                  </a:lnTo>
                  <a:lnTo>
                    <a:pt x="943" y="555"/>
                  </a:lnTo>
                  <a:lnTo>
                    <a:pt x="947" y="554"/>
                  </a:lnTo>
                  <a:lnTo>
                    <a:pt x="950" y="555"/>
                  </a:lnTo>
                  <a:lnTo>
                    <a:pt x="955" y="558"/>
                  </a:lnTo>
                  <a:lnTo>
                    <a:pt x="960" y="562"/>
                  </a:lnTo>
                  <a:lnTo>
                    <a:pt x="976" y="614"/>
                  </a:lnTo>
                  <a:lnTo>
                    <a:pt x="989" y="617"/>
                  </a:lnTo>
                  <a:lnTo>
                    <a:pt x="999" y="619"/>
                  </a:lnTo>
                  <a:lnTo>
                    <a:pt x="1008" y="622"/>
                  </a:lnTo>
                  <a:lnTo>
                    <a:pt x="1015" y="625"/>
                  </a:lnTo>
                  <a:lnTo>
                    <a:pt x="1020" y="629"/>
                  </a:lnTo>
                  <a:lnTo>
                    <a:pt x="1024" y="633"/>
                  </a:lnTo>
                  <a:lnTo>
                    <a:pt x="1027" y="638"/>
                  </a:lnTo>
                  <a:lnTo>
                    <a:pt x="1029" y="643"/>
                  </a:lnTo>
                  <a:lnTo>
                    <a:pt x="1030" y="649"/>
                  </a:lnTo>
                  <a:lnTo>
                    <a:pt x="1031" y="655"/>
                  </a:lnTo>
                  <a:lnTo>
                    <a:pt x="1031" y="662"/>
                  </a:lnTo>
                  <a:lnTo>
                    <a:pt x="1030" y="669"/>
                  </a:lnTo>
                  <a:lnTo>
                    <a:pt x="1029" y="685"/>
                  </a:lnTo>
                  <a:lnTo>
                    <a:pt x="1028" y="703"/>
                  </a:lnTo>
                  <a:lnTo>
                    <a:pt x="1032" y="704"/>
                  </a:lnTo>
                  <a:lnTo>
                    <a:pt x="1035" y="705"/>
                  </a:lnTo>
                  <a:lnTo>
                    <a:pt x="1038" y="705"/>
                  </a:lnTo>
                  <a:lnTo>
                    <a:pt x="1041" y="705"/>
                  </a:lnTo>
                  <a:lnTo>
                    <a:pt x="1047" y="704"/>
                  </a:lnTo>
                  <a:lnTo>
                    <a:pt x="1055" y="703"/>
                  </a:lnTo>
                  <a:lnTo>
                    <a:pt x="1063" y="702"/>
                  </a:lnTo>
                  <a:lnTo>
                    <a:pt x="1071" y="701"/>
                  </a:lnTo>
                  <a:lnTo>
                    <a:pt x="1079" y="699"/>
                  </a:lnTo>
                  <a:lnTo>
                    <a:pt x="1087" y="695"/>
                  </a:lnTo>
                  <a:lnTo>
                    <a:pt x="1103" y="687"/>
                  </a:lnTo>
                  <a:lnTo>
                    <a:pt x="1119" y="676"/>
                  </a:lnTo>
                  <a:lnTo>
                    <a:pt x="1151" y="653"/>
                  </a:lnTo>
                  <a:lnTo>
                    <a:pt x="1181" y="630"/>
                  </a:lnTo>
                  <a:lnTo>
                    <a:pt x="1188" y="617"/>
                  </a:lnTo>
                  <a:lnTo>
                    <a:pt x="1195" y="606"/>
                  </a:lnTo>
                  <a:lnTo>
                    <a:pt x="1199" y="602"/>
                  </a:lnTo>
                  <a:lnTo>
                    <a:pt x="1202" y="600"/>
                  </a:lnTo>
                  <a:lnTo>
                    <a:pt x="1205" y="598"/>
                  </a:lnTo>
                  <a:lnTo>
                    <a:pt x="1208" y="596"/>
                  </a:lnTo>
                  <a:lnTo>
                    <a:pt x="1211" y="596"/>
                  </a:lnTo>
                  <a:lnTo>
                    <a:pt x="1214" y="596"/>
                  </a:lnTo>
                  <a:lnTo>
                    <a:pt x="1217" y="596"/>
                  </a:lnTo>
                  <a:lnTo>
                    <a:pt x="1220" y="597"/>
                  </a:lnTo>
                  <a:lnTo>
                    <a:pt x="1225" y="601"/>
                  </a:lnTo>
                  <a:lnTo>
                    <a:pt x="1230" y="605"/>
                  </a:lnTo>
                  <a:lnTo>
                    <a:pt x="1238" y="618"/>
                  </a:lnTo>
                  <a:lnTo>
                    <a:pt x="1246" y="629"/>
                  </a:lnTo>
                  <a:lnTo>
                    <a:pt x="1249" y="634"/>
                  </a:lnTo>
                  <a:lnTo>
                    <a:pt x="1253" y="638"/>
                  </a:lnTo>
                  <a:lnTo>
                    <a:pt x="1256" y="640"/>
                  </a:lnTo>
                  <a:lnTo>
                    <a:pt x="1259" y="641"/>
                  </a:lnTo>
                  <a:lnTo>
                    <a:pt x="1267" y="637"/>
                  </a:lnTo>
                  <a:lnTo>
                    <a:pt x="1276" y="635"/>
                  </a:lnTo>
                  <a:lnTo>
                    <a:pt x="1284" y="634"/>
                  </a:lnTo>
                  <a:lnTo>
                    <a:pt x="1291" y="634"/>
                  </a:lnTo>
                  <a:lnTo>
                    <a:pt x="1298" y="635"/>
                  </a:lnTo>
                  <a:lnTo>
                    <a:pt x="1305" y="637"/>
                  </a:lnTo>
                  <a:lnTo>
                    <a:pt x="1312" y="639"/>
                  </a:lnTo>
                  <a:lnTo>
                    <a:pt x="1319" y="643"/>
                  </a:lnTo>
                  <a:lnTo>
                    <a:pt x="1332" y="651"/>
                  </a:lnTo>
                  <a:lnTo>
                    <a:pt x="1345" y="662"/>
                  </a:lnTo>
                  <a:lnTo>
                    <a:pt x="1357" y="674"/>
                  </a:lnTo>
                  <a:lnTo>
                    <a:pt x="1370" y="687"/>
                  </a:lnTo>
                  <a:lnTo>
                    <a:pt x="1382" y="701"/>
                  </a:lnTo>
                  <a:lnTo>
                    <a:pt x="1396" y="715"/>
                  </a:lnTo>
                  <a:lnTo>
                    <a:pt x="1409" y="729"/>
                  </a:lnTo>
                  <a:lnTo>
                    <a:pt x="1422" y="741"/>
                  </a:lnTo>
                  <a:lnTo>
                    <a:pt x="1429" y="746"/>
                  </a:lnTo>
                  <a:lnTo>
                    <a:pt x="1437" y="751"/>
                  </a:lnTo>
                  <a:lnTo>
                    <a:pt x="1444" y="756"/>
                  </a:lnTo>
                  <a:lnTo>
                    <a:pt x="1452" y="759"/>
                  </a:lnTo>
                  <a:lnTo>
                    <a:pt x="1459" y="762"/>
                  </a:lnTo>
                  <a:lnTo>
                    <a:pt x="1467" y="765"/>
                  </a:lnTo>
                  <a:lnTo>
                    <a:pt x="1476" y="766"/>
                  </a:lnTo>
                  <a:lnTo>
                    <a:pt x="1484" y="766"/>
                  </a:lnTo>
                  <a:lnTo>
                    <a:pt x="1494" y="765"/>
                  </a:lnTo>
                  <a:lnTo>
                    <a:pt x="1503" y="763"/>
                  </a:lnTo>
                  <a:lnTo>
                    <a:pt x="1511" y="759"/>
                  </a:lnTo>
                  <a:lnTo>
                    <a:pt x="1518" y="755"/>
                  </a:lnTo>
                  <a:lnTo>
                    <a:pt x="1525" y="751"/>
                  </a:lnTo>
                  <a:lnTo>
                    <a:pt x="1531" y="749"/>
                  </a:lnTo>
                  <a:lnTo>
                    <a:pt x="1534" y="748"/>
                  </a:lnTo>
                  <a:lnTo>
                    <a:pt x="1537" y="748"/>
                  </a:lnTo>
                  <a:lnTo>
                    <a:pt x="1540" y="749"/>
                  </a:lnTo>
                  <a:lnTo>
                    <a:pt x="1543" y="751"/>
                  </a:lnTo>
                  <a:lnTo>
                    <a:pt x="1554" y="758"/>
                  </a:lnTo>
                  <a:lnTo>
                    <a:pt x="1563" y="763"/>
                  </a:lnTo>
                  <a:lnTo>
                    <a:pt x="1571" y="768"/>
                  </a:lnTo>
                  <a:lnTo>
                    <a:pt x="1578" y="771"/>
                  </a:lnTo>
                  <a:lnTo>
                    <a:pt x="1584" y="773"/>
                  </a:lnTo>
                  <a:lnTo>
                    <a:pt x="1590" y="773"/>
                  </a:lnTo>
                  <a:lnTo>
                    <a:pt x="1594" y="774"/>
                  </a:lnTo>
                  <a:lnTo>
                    <a:pt x="1598" y="773"/>
                  </a:lnTo>
                  <a:lnTo>
                    <a:pt x="1612" y="765"/>
                  </a:lnTo>
                  <a:lnTo>
                    <a:pt x="1627" y="756"/>
                  </a:lnTo>
                  <a:lnTo>
                    <a:pt x="1651" y="750"/>
                  </a:lnTo>
                  <a:lnTo>
                    <a:pt x="1670" y="744"/>
                  </a:lnTo>
                  <a:lnTo>
                    <a:pt x="1678" y="741"/>
                  </a:lnTo>
                  <a:lnTo>
                    <a:pt x="1685" y="737"/>
                  </a:lnTo>
                  <a:lnTo>
                    <a:pt x="1691" y="733"/>
                  </a:lnTo>
                  <a:lnTo>
                    <a:pt x="1697" y="729"/>
                  </a:lnTo>
                  <a:lnTo>
                    <a:pt x="1707" y="719"/>
                  </a:lnTo>
                  <a:lnTo>
                    <a:pt x="1716" y="709"/>
                  </a:lnTo>
                  <a:lnTo>
                    <a:pt x="1726" y="697"/>
                  </a:lnTo>
                  <a:lnTo>
                    <a:pt x="1737" y="682"/>
                  </a:lnTo>
                  <a:lnTo>
                    <a:pt x="1743" y="675"/>
                  </a:lnTo>
                  <a:lnTo>
                    <a:pt x="1748" y="668"/>
                  </a:lnTo>
                  <a:lnTo>
                    <a:pt x="1754" y="662"/>
                  </a:lnTo>
                  <a:lnTo>
                    <a:pt x="1761" y="656"/>
                  </a:lnTo>
                  <a:lnTo>
                    <a:pt x="1767" y="651"/>
                  </a:lnTo>
                  <a:lnTo>
                    <a:pt x="1774" y="647"/>
                  </a:lnTo>
                  <a:lnTo>
                    <a:pt x="1780" y="643"/>
                  </a:lnTo>
                  <a:lnTo>
                    <a:pt x="1787" y="640"/>
                  </a:lnTo>
                  <a:lnTo>
                    <a:pt x="1801" y="634"/>
                  </a:lnTo>
                  <a:lnTo>
                    <a:pt x="1815" y="631"/>
                  </a:lnTo>
                  <a:lnTo>
                    <a:pt x="1829" y="629"/>
                  </a:lnTo>
                  <a:lnTo>
                    <a:pt x="1843" y="628"/>
                  </a:lnTo>
                  <a:lnTo>
                    <a:pt x="1855" y="628"/>
                  </a:lnTo>
                  <a:lnTo>
                    <a:pt x="1867" y="628"/>
                  </a:lnTo>
                  <a:lnTo>
                    <a:pt x="1877" y="629"/>
                  </a:lnTo>
                  <a:lnTo>
                    <a:pt x="1887" y="631"/>
                  </a:lnTo>
                  <a:lnTo>
                    <a:pt x="1900" y="634"/>
                  </a:lnTo>
                  <a:lnTo>
                    <a:pt x="1904" y="635"/>
                  </a:lnTo>
                  <a:lnTo>
                    <a:pt x="1909" y="639"/>
                  </a:lnTo>
                  <a:lnTo>
                    <a:pt x="1913" y="642"/>
                  </a:lnTo>
                  <a:lnTo>
                    <a:pt x="1919" y="644"/>
                  </a:lnTo>
                  <a:lnTo>
                    <a:pt x="1924" y="644"/>
                  </a:lnTo>
                  <a:lnTo>
                    <a:pt x="1930" y="643"/>
                  </a:lnTo>
                  <a:lnTo>
                    <a:pt x="1936" y="642"/>
                  </a:lnTo>
                  <a:lnTo>
                    <a:pt x="1942" y="640"/>
                  </a:lnTo>
                  <a:lnTo>
                    <a:pt x="1950" y="637"/>
                  </a:lnTo>
                  <a:lnTo>
                    <a:pt x="1962" y="632"/>
                  </a:lnTo>
                  <a:lnTo>
                    <a:pt x="1974" y="626"/>
                  </a:lnTo>
                  <a:lnTo>
                    <a:pt x="1985" y="622"/>
                  </a:lnTo>
                  <a:lnTo>
                    <a:pt x="1994" y="620"/>
                  </a:lnTo>
                  <a:lnTo>
                    <a:pt x="2004" y="620"/>
                  </a:lnTo>
                  <a:lnTo>
                    <a:pt x="2013" y="621"/>
                  </a:lnTo>
                  <a:lnTo>
                    <a:pt x="2022" y="623"/>
                  </a:lnTo>
                  <a:lnTo>
                    <a:pt x="2031" y="625"/>
                  </a:lnTo>
                  <a:lnTo>
                    <a:pt x="2048" y="631"/>
                  </a:lnTo>
                  <a:lnTo>
                    <a:pt x="2066" y="638"/>
                  </a:lnTo>
                  <a:lnTo>
                    <a:pt x="2097" y="655"/>
                  </a:lnTo>
                  <a:lnTo>
                    <a:pt x="2125" y="672"/>
                  </a:lnTo>
                  <a:lnTo>
                    <a:pt x="2143" y="646"/>
                  </a:lnTo>
                  <a:lnTo>
                    <a:pt x="2160" y="619"/>
                  </a:lnTo>
                  <a:lnTo>
                    <a:pt x="2178" y="590"/>
                  </a:lnTo>
                  <a:lnTo>
                    <a:pt x="2194" y="561"/>
                  </a:lnTo>
                  <a:lnTo>
                    <a:pt x="2201" y="547"/>
                  </a:lnTo>
                  <a:lnTo>
                    <a:pt x="2208" y="532"/>
                  </a:lnTo>
                  <a:lnTo>
                    <a:pt x="2215" y="518"/>
                  </a:lnTo>
                  <a:lnTo>
                    <a:pt x="2220" y="502"/>
                  </a:lnTo>
                  <a:lnTo>
                    <a:pt x="2225" y="488"/>
                  </a:lnTo>
                  <a:lnTo>
                    <a:pt x="2229" y="474"/>
                  </a:lnTo>
                  <a:lnTo>
                    <a:pt x="2233" y="460"/>
                  </a:lnTo>
                  <a:lnTo>
                    <a:pt x="2235" y="446"/>
                  </a:lnTo>
                  <a:lnTo>
                    <a:pt x="2238" y="424"/>
                  </a:lnTo>
                  <a:lnTo>
                    <a:pt x="2240" y="399"/>
                  </a:lnTo>
                  <a:lnTo>
                    <a:pt x="2241" y="370"/>
                  </a:lnTo>
                  <a:lnTo>
                    <a:pt x="2242" y="341"/>
                  </a:lnTo>
                  <a:lnTo>
                    <a:pt x="2241" y="311"/>
                  </a:lnTo>
                  <a:lnTo>
                    <a:pt x="2241" y="281"/>
                  </a:lnTo>
                  <a:lnTo>
                    <a:pt x="2241" y="254"/>
                  </a:lnTo>
                  <a:lnTo>
                    <a:pt x="2240" y="231"/>
                  </a:lnTo>
                  <a:lnTo>
                    <a:pt x="2242" y="225"/>
                  </a:lnTo>
                  <a:lnTo>
                    <a:pt x="2243" y="220"/>
                  </a:lnTo>
                  <a:lnTo>
                    <a:pt x="2243" y="215"/>
                  </a:lnTo>
                  <a:lnTo>
                    <a:pt x="2242" y="210"/>
                  </a:lnTo>
                  <a:lnTo>
                    <a:pt x="2241" y="200"/>
                  </a:lnTo>
                  <a:lnTo>
                    <a:pt x="2240" y="18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25" name="Freeform 29"/>
            <p:cNvSpPr>
              <a:spLocks/>
            </p:cNvSpPr>
            <p:nvPr/>
          </p:nvSpPr>
          <p:spPr bwMode="auto">
            <a:xfrm>
              <a:off x="6240463" y="1885950"/>
              <a:ext cx="617537" cy="806450"/>
            </a:xfrm>
            <a:custGeom>
              <a:avLst/>
              <a:gdLst>
                <a:gd name="T0" fmla="*/ 917 w 1430"/>
                <a:gd name="T1" fmla="*/ 1666 h 1763"/>
                <a:gd name="T2" fmla="*/ 968 w 1430"/>
                <a:gd name="T3" fmla="*/ 1578 h 1763"/>
                <a:gd name="T4" fmla="*/ 948 w 1430"/>
                <a:gd name="T5" fmla="*/ 1544 h 1763"/>
                <a:gd name="T6" fmla="*/ 921 w 1430"/>
                <a:gd name="T7" fmla="*/ 1474 h 1763"/>
                <a:gd name="T8" fmla="*/ 933 w 1430"/>
                <a:gd name="T9" fmla="*/ 1374 h 1763"/>
                <a:gd name="T10" fmla="*/ 962 w 1430"/>
                <a:gd name="T11" fmla="*/ 1287 h 1763"/>
                <a:gd name="T12" fmla="*/ 954 w 1430"/>
                <a:gd name="T13" fmla="*/ 1232 h 1763"/>
                <a:gd name="T14" fmla="*/ 975 w 1430"/>
                <a:gd name="T15" fmla="*/ 1184 h 1763"/>
                <a:gd name="T16" fmla="*/ 1017 w 1430"/>
                <a:gd name="T17" fmla="*/ 1164 h 1763"/>
                <a:gd name="T18" fmla="*/ 1067 w 1430"/>
                <a:gd name="T19" fmla="*/ 1154 h 1763"/>
                <a:gd name="T20" fmla="*/ 1130 w 1430"/>
                <a:gd name="T21" fmla="*/ 1080 h 1763"/>
                <a:gd name="T22" fmla="*/ 1161 w 1430"/>
                <a:gd name="T23" fmla="*/ 996 h 1763"/>
                <a:gd name="T24" fmla="*/ 1218 w 1430"/>
                <a:gd name="T25" fmla="*/ 923 h 1763"/>
                <a:gd name="T26" fmla="*/ 1249 w 1430"/>
                <a:gd name="T27" fmla="*/ 847 h 1763"/>
                <a:gd name="T28" fmla="*/ 1324 w 1430"/>
                <a:gd name="T29" fmla="*/ 776 h 1763"/>
                <a:gd name="T30" fmla="*/ 1404 w 1430"/>
                <a:gd name="T31" fmla="*/ 752 h 1763"/>
                <a:gd name="T32" fmla="*/ 1429 w 1430"/>
                <a:gd name="T33" fmla="*/ 728 h 1763"/>
                <a:gd name="T34" fmla="*/ 1375 w 1430"/>
                <a:gd name="T35" fmla="*/ 699 h 1763"/>
                <a:gd name="T36" fmla="*/ 1303 w 1430"/>
                <a:gd name="T37" fmla="*/ 667 h 1763"/>
                <a:gd name="T38" fmla="*/ 1210 w 1430"/>
                <a:gd name="T39" fmla="*/ 572 h 1763"/>
                <a:gd name="T40" fmla="*/ 1137 w 1430"/>
                <a:gd name="T41" fmla="*/ 517 h 1763"/>
                <a:gd name="T42" fmla="*/ 1102 w 1430"/>
                <a:gd name="T43" fmla="*/ 452 h 1763"/>
                <a:gd name="T44" fmla="*/ 984 w 1430"/>
                <a:gd name="T45" fmla="*/ 337 h 1763"/>
                <a:gd name="T46" fmla="*/ 840 w 1430"/>
                <a:gd name="T47" fmla="*/ 245 h 1763"/>
                <a:gd name="T48" fmla="*/ 701 w 1430"/>
                <a:gd name="T49" fmla="*/ 146 h 1763"/>
                <a:gd name="T50" fmla="*/ 556 w 1430"/>
                <a:gd name="T51" fmla="*/ 54 h 1763"/>
                <a:gd name="T52" fmla="*/ 458 w 1430"/>
                <a:gd name="T53" fmla="*/ 7 h 1763"/>
                <a:gd name="T54" fmla="*/ 329 w 1430"/>
                <a:gd name="T55" fmla="*/ 3 h 1763"/>
                <a:gd name="T56" fmla="*/ 82 w 1430"/>
                <a:gd name="T57" fmla="*/ 18 h 1763"/>
                <a:gd name="T58" fmla="*/ 61 w 1430"/>
                <a:gd name="T59" fmla="*/ 76 h 1763"/>
                <a:gd name="T60" fmla="*/ 18 w 1430"/>
                <a:gd name="T61" fmla="*/ 116 h 1763"/>
                <a:gd name="T62" fmla="*/ 1 w 1430"/>
                <a:gd name="T63" fmla="*/ 143 h 1763"/>
                <a:gd name="T64" fmla="*/ 55 w 1430"/>
                <a:gd name="T65" fmla="*/ 179 h 1763"/>
                <a:gd name="T66" fmla="*/ 30 w 1430"/>
                <a:gd name="T67" fmla="*/ 207 h 1763"/>
                <a:gd name="T68" fmla="*/ 18 w 1430"/>
                <a:gd name="T69" fmla="*/ 231 h 1763"/>
                <a:gd name="T70" fmla="*/ 55 w 1430"/>
                <a:gd name="T71" fmla="*/ 347 h 1763"/>
                <a:gd name="T72" fmla="*/ 103 w 1430"/>
                <a:gd name="T73" fmla="*/ 455 h 1763"/>
                <a:gd name="T74" fmla="*/ 102 w 1430"/>
                <a:gd name="T75" fmla="*/ 513 h 1763"/>
                <a:gd name="T76" fmla="*/ 77 w 1430"/>
                <a:gd name="T77" fmla="*/ 579 h 1763"/>
                <a:gd name="T78" fmla="*/ 78 w 1430"/>
                <a:gd name="T79" fmla="*/ 669 h 1763"/>
                <a:gd name="T80" fmla="*/ 110 w 1430"/>
                <a:gd name="T81" fmla="*/ 738 h 1763"/>
                <a:gd name="T82" fmla="*/ 113 w 1430"/>
                <a:gd name="T83" fmla="*/ 820 h 1763"/>
                <a:gd name="T84" fmla="*/ 102 w 1430"/>
                <a:gd name="T85" fmla="*/ 939 h 1763"/>
                <a:gd name="T86" fmla="*/ 122 w 1430"/>
                <a:gd name="T87" fmla="*/ 994 h 1763"/>
                <a:gd name="T88" fmla="*/ 170 w 1430"/>
                <a:gd name="T89" fmla="*/ 1051 h 1763"/>
                <a:gd name="T90" fmla="*/ 187 w 1430"/>
                <a:gd name="T91" fmla="*/ 1149 h 1763"/>
                <a:gd name="T92" fmla="*/ 202 w 1430"/>
                <a:gd name="T93" fmla="*/ 1241 h 1763"/>
                <a:gd name="T94" fmla="*/ 217 w 1430"/>
                <a:gd name="T95" fmla="*/ 1278 h 1763"/>
                <a:gd name="T96" fmla="*/ 276 w 1430"/>
                <a:gd name="T97" fmla="*/ 1320 h 1763"/>
                <a:gd name="T98" fmla="*/ 307 w 1430"/>
                <a:gd name="T99" fmla="*/ 1358 h 1763"/>
                <a:gd name="T100" fmla="*/ 310 w 1430"/>
                <a:gd name="T101" fmla="*/ 1410 h 1763"/>
                <a:gd name="T102" fmla="*/ 268 w 1430"/>
                <a:gd name="T103" fmla="*/ 1473 h 1763"/>
                <a:gd name="T104" fmla="*/ 251 w 1430"/>
                <a:gd name="T105" fmla="*/ 1534 h 1763"/>
                <a:gd name="T106" fmla="*/ 408 w 1430"/>
                <a:gd name="T107" fmla="*/ 1579 h 1763"/>
                <a:gd name="T108" fmla="*/ 470 w 1430"/>
                <a:gd name="T109" fmla="*/ 1572 h 1763"/>
                <a:gd name="T110" fmla="*/ 537 w 1430"/>
                <a:gd name="T111" fmla="*/ 1572 h 1763"/>
                <a:gd name="T112" fmla="*/ 631 w 1430"/>
                <a:gd name="T113" fmla="*/ 1607 h 1763"/>
                <a:gd name="T114" fmla="*/ 686 w 1430"/>
                <a:gd name="T115" fmla="*/ 1658 h 1763"/>
                <a:gd name="T116" fmla="*/ 742 w 1430"/>
                <a:gd name="T117" fmla="*/ 1711 h 1763"/>
                <a:gd name="T118" fmla="*/ 765 w 1430"/>
                <a:gd name="T119" fmla="*/ 1748 h 1763"/>
                <a:gd name="T120" fmla="*/ 779 w 1430"/>
                <a:gd name="T121" fmla="*/ 1763 h 1763"/>
                <a:gd name="T122" fmla="*/ 828 w 1430"/>
                <a:gd name="T123" fmla="*/ 1730 h 1763"/>
                <a:gd name="T124" fmla="*/ 891 w 1430"/>
                <a:gd name="T125" fmla="*/ 1703 h 1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30" h="1763">
                  <a:moveTo>
                    <a:pt x="899" y="1706"/>
                  </a:moveTo>
                  <a:lnTo>
                    <a:pt x="901" y="1700"/>
                  </a:lnTo>
                  <a:lnTo>
                    <a:pt x="903" y="1693"/>
                  </a:lnTo>
                  <a:lnTo>
                    <a:pt x="906" y="1687"/>
                  </a:lnTo>
                  <a:lnTo>
                    <a:pt x="909" y="1680"/>
                  </a:lnTo>
                  <a:lnTo>
                    <a:pt x="917" y="1666"/>
                  </a:lnTo>
                  <a:lnTo>
                    <a:pt x="926" y="1652"/>
                  </a:lnTo>
                  <a:lnTo>
                    <a:pt x="945" y="1627"/>
                  </a:lnTo>
                  <a:lnTo>
                    <a:pt x="958" y="1606"/>
                  </a:lnTo>
                  <a:lnTo>
                    <a:pt x="963" y="1595"/>
                  </a:lnTo>
                  <a:lnTo>
                    <a:pt x="966" y="1586"/>
                  </a:lnTo>
                  <a:lnTo>
                    <a:pt x="968" y="1578"/>
                  </a:lnTo>
                  <a:lnTo>
                    <a:pt x="967" y="1572"/>
                  </a:lnTo>
                  <a:lnTo>
                    <a:pt x="965" y="1566"/>
                  </a:lnTo>
                  <a:lnTo>
                    <a:pt x="962" y="1561"/>
                  </a:lnTo>
                  <a:lnTo>
                    <a:pt x="958" y="1555"/>
                  </a:lnTo>
                  <a:lnTo>
                    <a:pt x="953" y="1550"/>
                  </a:lnTo>
                  <a:lnTo>
                    <a:pt x="948" y="1544"/>
                  </a:lnTo>
                  <a:lnTo>
                    <a:pt x="942" y="1536"/>
                  </a:lnTo>
                  <a:lnTo>
                    <a:pt x="937" y="1528"/>
                  </a:lnTo>
                  <a:lnTo>
                    <a:pt x="931" y="1518"/>
                  </a:lnTo>
                  <a:lnTo>
                    <a:pt x="927" y="1505"/>
                  </a:lnTo>
                  <a:lnTo>
                    <a:pt x="923" y="1491"/>
                  </a:lnTo>
                  <a:lnTo>
                    <a:pt x="921" y="1474"/>
                  </a:lnTo>
                  <a:lnTo>
                    <a:pt x="920" y="1454"/>
                  </a:lnTo>
                  <a:lnTo>
                    <a:pt x="921" y="1437"/>
                  </a:lnTo>
                  <a:lnTo>
                    <a:pt x="922" y="1422"/>
                  </a:lnTo>
                  <a:lnTo>
                    <a:pt x="924" y="1409"/>
                  </a:lnTo>
                  <a:lnTo>
                    <a:pt x="927" y="1395"/>
                  </a:lnTo>
                  <a:lnTo>
                    <a:pt x="933" y="1374"/>
                  </a:lnTo>
                  <a:lnTo>
                    <a:pt x="942" y="1355"/>
                  </a:lnTo>
                  <a:lnTo>
                    <a:pt x="950" y="1337"/>
                  </a:lnTo>
                  <a:lnTo>
                    <a:pt x="956" y="1319"/>
                  </a:lnTo>
                  <a:lnTo>
                    <a:pt x="959" y="1309"/>
                  </a:lnTo>
                  <a:lnTo>
                    <a:pt x="961" y="1299"/>
                  </a:lnTo>
                  <a:lnTo>
                    <a:pt x="962" y="1287"/>
                  </a:lnTo>
                  <a:lnTo>
                    <a:pt x="963" y="1275"/>
                  </a:lnTo>
                  <a:lnTo>
                    <a:pt x="962" y="1271"/>
                  </a:lnTo>
                  <a:lnTo>
                    <a:pt x="959" y="1263"/>
                  </a:lnTo>
                  <a:lnTo>
                    <a:pt x="956" y="1253"/>
                  </a:lnTo>
                  <a:lnTo>
                    <a:pt x="954" y="1239"/>
                  </a:lnTo>
                  <a:lnTo>
                    <a:pt x="954" y="1232"/>
                  </a:lnTo>
                  <a:lnTo>
                    <a:pt x="954" y="1224"/>
                  </a:lnTo>
                  <a:lnTo>
                    <a:pt x="956" y="1217"/>
                  </a:lnTo>
                  <a:lnTo>
                    <a:pt x="958" y="1209"/>
                  </a:lnTo>
                  <a:lnTo>
                    <a:pt x="962" y="1200"/>
                  </a:lnTo>
                  <a:lnTo>
                    <a:pt x="968" y="1192"/>
                  </a:lnTo>
                  <a:lnTo>
                    <a:pt x="975" y="1184"/>
                  </a:lnTo>
                  <a:lnTo>
                    <a:pt x="984" y="1175"/>
                  </a:lnTo>
                  <a:lnTo>
                    <a:pt x="989" y="1171"/>
                  </a:lnTo>
                  <a:lnTo>
                    <a:pt x="995" y="1168"/>
                  </a:lnTo>
                  <a:lnTo>
                    <a:pt x="1001" y="1166"/>
                  </a:lnTo>
                  <a:lnTo>
                    <a:pt x="1006" y="1165"/>
                  </a:lnTo>
                  <a:lnTo>
                    <a:pt x="1017" y="1164"/>
                  </a:lnTo>
                  <a:lnTo>
                    <a:pt x="1028" y="1164"/>
                  </a:lnTo>
                  <a:lnTo>
                    <a:pt x="1039" y="1164"/>
                  </a:lnTo>
                  <a:lnTo>
                    <a:pt x="1050" y="1163"/>
                  </a:lnTo>
                  <a:lnTo>
                    <a:pt x="1056" y="1161"/>
                  </a:lnTo>
                  <a:lnTo>
                    <a:pt x="1062" y="1158"/>
                  </a:lnTo>
                  <a:lnTo>
                    <a:pt x="1067" y="1154"/>
                  </a:lnTo>
                  <a:lnTo>
                    <a:pt x="1073" y="1149"/>
                  </a:lnTo>
                  <a:lnTo>
                    <a:pt x="1100" y="1121"/>
                  </a:lnTo>
                  <a:lnTo>
                    <a:pt x="1119" y="1099"/>
                  </a:lnTo>
                  <a:lnTo>
                    <a:pt x="1123" y="1093"/>
                  </a:lnTo>
                  <a:lnTo>
                    <a:pt x="1127" y="1087"/>
                  </a:lnTo>
                  <a:lnTo>
                    <a:pt x="1130" y="1080"/>
                  </a:lnTo>
                  <a:lnTo>
                    <a:pt x="1134" y="1072"/>
                  </a:lnTo>
                  <a:lnTo>
                    <a:pt x="1140" y="1053"/>
                  </a:lnTo>
                  <a:lnTo>
                    <a:pt x="1146" y="1029"/>
                  </a:lnTo>
                  <a:lnTo>
                    <a:pt x="1150" y="1017"/>
                  </a:lnTo>
                  <a:lnTo>
                    <a:pt x="1155" y="1006"/>
                  </a:lnTo>
                  <a:lnTo>
                    <a:pt x="1161" y="996"/>
                  </a:lnTo>
                  <a:lnTo>
                    <a:pt x="1166" y="987"/>
                  </a:lnTo>
                  <a:lnTo>
                    <a:pt x="1178" y="972"/>
                  </a:lnTo>
                  <a:lnTo>
                    <a:pt x="1190" y="958"/>
                  </a:lnTo>
                  <a:lnTo>
                    <a:pt x="1202" y="944"/>
                  </a:lnTo>
                  <a:lnTo>
                    <a:pt x="1213" y="930"/>
                  </a:lnTo>
                  <a:lnTo>
                    <a:pt x="1218" y="923"/>
                  </a:lnTo>
                  <a:lnTo>
                    <a:pt x="1223" y="915"/>
                  </a:lnTo>
                  <a:lnTo>
                    <a:pt x="1227" y="907"/>
                  </a:lnTo>
                  <a:lnTo>
                    <a:pt x="1230" y="898"/>
                  </a:lnTo>
                  <a:lnTo>
                    <a:pt x="1236" y="877"/>
                  </a:lnTo>
                  <a:lnTo>
                    <a:pt x="1242" y="860"/>
                  </a:lnTo>
                  <a:lnTo>
                    <a:pt x="1249" y="847"/>
                  </a:lnTo>
                  <a:lnTo>
                    <a:pt x="1256" y="835"/>
                  </a:lnTo>
                  <a:lnTo>
                    <a:pt x="1275" y="815"/>
                  </a:lnTo>
                  <a:lnTo>
                    <a:pt x="1299" y="793"/>
                  </a:lnTo>
                  <a:lnTo>
                    <a:pt x="1306" y="786"/>
                  </a:lnTo>
                  <a:lnTo>
                    <a:pt x="1314" y="781"/>
                  </a:lnTo>
                  <a:lnTo>
                    <a:pt x="1324" y="776"/>
                  </a:lnTo>
                  <a:lnTo>
                    <a:pt x="1334" y="773"/>
                  </a:lnTo>
                  <a:lnTo>
                    <a:pt x="1354" y="766"/>
                  </a:lnTo>
                  <a:lnTo>
                    <a:pt x="1375" y="761"/>
                  </a:lnTo>
                  <a:lnTo>
                    <a:pt x="1386" y="758"/>
                  </a:lnTo>
                  <a:lnTo>
                    <a:pt x="1396" y="755"/>
                  </a:lnTo>
                  <a:lnTo>
                    <a:pt x="1404" y="752"/>
                  </a:lnTo>
                  <a:lnTo>
                    <a:pt x="1412" y="748"/>
                  </a:lnTo>
                  <a:lnTo>
                    <a:pt x="1419" y="744"/>
                  </a:lnTo>
                  <a:lnTo>
                    <a:pt x="1424" y="738"/>
                  </a:lnTo>
                  <a:lnTo>
                    <a:pt x="1426" y="735"/>
                  </a:lnTo>
                  <a:lnTo>
                    <a:pt x="1428" y="731"/>
                  </a:lnTo>
                  <a:lnTo>
                    <a:pt x="1429" y="728"/>
                  </a:lnTo>
                  <a:lnTo>
                    <a:pt x="1430" y="724"/>
                  </a:lnTo>
                  <a:lnTo>
                    <a:pt x="1422" y="719"/>
                  </a:lnTo>
                  <a:lnTo>
                    <a:pt x="1413" y="714"/>
                  </a:lnTo>
                  <a:lnTo>
                    <a:pt x="1404" y="709"/>
                  </a:lnTo>
                  <a:lnTo>
                    <a:pt x="1395" y="705"/>
                  </a:lnTo>
                  <a:lnTo>
                    <a:pt x="1375" y="699"/>
                  </a:lnTo>
                  <a:lnTo>
                    <a:pt x="1356" y="693"/>
                  </a:lnTo>
                  <a:lnTo>
                    <a:pt x="1338" y="687"/>
                  </a:lnTo>
                  <a:lnTo>
                    <a:pt x="1322" y="680"/>
                  </a:lnTo>
                  <a:lnTo>
                    <a:pt x="1315" y="676"/>
                  </a:lnTo>
                  <a:lnTo>
                    <a:pt x="1308" y="672"/>
                  </a:lnTo>
                  <a:lnTo>
                    <a:pt x="1303" y="667"/>
                  </a:lnTo>
                  <a:lnTo>
                    <a:pt x="1299" y="662"/>
                  </a:lnTo>
                  <a:lnTo>
                    <a:pt x="1278" y="637"/>
                  </a:lnTo>
                  <a:lnTo>
                    <a:pt x="1253" y="609"/>
                  </a:lnTo>
                  <a:lnTo>
                    <a:pt x="1240" y="596"/>
                  </a:lnTo>
                  <a:lnTo>
                    <a:pt x="1226" y="584"/>
                  </a:lnTo>
                  <a:lnTo>
                    <a:pt x="1210" y="572"/>
                  </a:lnTo>
                  <a:lnTo>
                    <a:pt x="1194" y="562"/>
                  </a:lnTo>
                  <a:lnTo>
                    <a:pt x="1176" y="552"/>
                  </a:lnTo>
                  <a:lnTo>
                    <a:pt x="1163" y="542"/>
                  </a:lnTo>
                  <a:lnTo>
                    <a:pt x="1151" y="533"/>
                  </a:lnTo>
                  <a:lnTo>
                    <a:pt x="1143" y="525"/>
                  </a:lnTo>
                  <a:lnTo>
                    <a:pt x="1137" y="517"/>
                  </a:lnTo>
                  <a:lnTo>
                    <a:pt x="1132" y="507"/>
                  </a:lnTo>
                  <a:lnTo>
                    <a:pt x="1127" y="498"/>
                  </a:lnTo>
                  <a:lnTo>
                    <a:pt x="1122" y="488"/>
                  </a:lnTo>
                  <a:lnTo>
                    <a:pt x="1117" y="477"/>
                  </a:lnTo>
                  <a:lnTo>
                    <a:pt x="1110" y="465"/>
                  </a:lnTo>
                  <a:lnTo>
                    <a:pt x="1102" y="452"/>
                  </a:lnTo>
                  <a:lnTo>
                    <a:pt x="1090" y="436"/>
                  </a:lnTo>
                  <a:lnTo>
                    <a:pt x="1076" y="419"/>
                  </a:lnTo>
                  <a:lnTo>
                    <a:pt x="1057" y="400"/>
                  </a:lnTo>
                  <a:lnTo>
                    <a:pt x="1033" y="377"/>
                  </a:lnTo>
                  <a:lnTo>
                    <a:pt x="1004" y="352"/>
                  </a:lnTo>
                  <a:lnTo>
                    <a:pt x="984" y="337"/>
                  </a:lnTo>
                  <a:lnTo>
                    <a:pt x="962" y="322"/>
                  </a:lnTo>
                  <a:lnTo>
                    <a:pt x="939" y="308"/>
                  </a:lnTo>
                  <a:lnTo>
                    <a:pt x="914" y="293"/>
                  </a:lnTo>
                  <a:lnTo>
                    <a:pt x="889" y="277"/>
                  </a:lnTo>
                  <a:lnTo>
                    <a:pt x="864" y="262"/>
                  </a:lnTo>
                  <a:lnTo>
                    <a:pt x="840" y="245"/>
                  </a:lnTo>
                  <a:lnTo>
                    <a:pt x="815" y="226"/>
                  </a:lnTo>
                  <a:lnTo>
                    <a:pt x="791" y="205"/>
                  </a:lnTo>
                  <a:lnTo>
                    <a:pt x="768" y="187"/>
                  </a:lnTo>
                  <a:lnTo>
                    <a:pt x="747" y="172"/>
                  </a:lnTo>
                  <a:lnTo>
                    <a:pt x="725" y="159"/>
                  </a:lnTo>
                  <a:lnTo>
                    <a:pt x="701" y="146"/>
                  </a:lnTo>
                  <a:lnTo>
                    <a:pt x="677" y="133"/>
                  </a:lnTo>
                  <a:lnTo>
                    <a:pt x="651" y="118"/>
                  </a:lnTo>
                  <a:lnTo>
                    <a:pt x="622" y="100"/>
                  </a:lnTo>
                  <a:lnTo>
                    <a:pt x="602" y="87"/>
                  </a:lnTo>
                  <a:lnTo>
                    <a:pt x="579" y="72"/>
                  </a:lnTo>
                  <a:lnTo>
                    <a:pt x="556" y="54"/>
                  </a:lnTo>
                  <a:lnTo>
                    <a:pt x="532" y="38"/>
                  </a:lnTo>
                  <a:lnTo>
                    <a:pt x="518" y="30"/>
                  </a:lnTo>
                  <a:lnTo>
                    <a:pt x="505" y="23"/>
                  </a:lnTo>
                  <a:lnTo>
                    <a:pt x="490" y="17"/>
                  </a:lnTo>
                  <a:lnTo>
                    <a:pt x="474" y="11"/>
                  </a:lnTo>
                  <a:lnTo>
                    <a:pt x="458" y="7"/>
                  </a:lnTo>
                  <a:lnTo>
                    <a:pt x="442" y="3"/>
                  </a:lnTo>
                  <a:lnTo>
                    <a:pt x="425" y="1"/>
                  </a:lnTo>
                  <a:lnTo>
                    <a:pt x="407" y="0"/>
                  </a:lnTo>
                  <a:lnTo>
                    <a:pt x="379" y="0"/>
                  </a:lnTo>
                  <a:lnTo>
                    <a:pt x="346" y="2"/>
                  </a:lnTo>
                  <a:lnTo>
                    <a:pt x="329" y="3"/>
                  </a:lnTo>
                  <a:lnTo>
                    <a:pt x="313" y="5"/>
                  </a:lnTo>
                  <a:lnTo>
                    <a:pt x="299" y="7"/>
                  </a:lnTo>
                  <a:lnTo>
                    <a:pt x="286" y="11"/>
                  </a:lnTo>
                  <a:lnTo>
                    <a:pt x="92" y="6"/>
                  </a:lnTo>
                  <a:lnTo>
                    <a:pt x="86" y="12"/>
                  </a:lnTo>
                  <a:lnTo>
                    <a:pt x="82" y="18"/>
                  </a:lnTo>
                  <a:lnTo>
                    <a:pt x="79" y="25"/>
                  </a:lnTo>
                  <a:lnTo>
                    <a:pt x="76" y="31"/>
                  </a:lnTo>
                  <a:lnTo>
                    <a:pt x="71" y="46"/>
                  </a:lnTo>
                  <a:lnTo>
                    <a:pt x="67" y="60"/>
                  </a:lnTo>
                  <a:lnTo>
                    <a:pt x="64" y="68"/>
                  </a:lnTo>
                  <a:lnTo>
                    <a:pt x="61" y="76"/>
                  </a:lnTo>
                  <a:lnTo>
                    <a:pt x="57" y="83"/>
                  </a:lnTo>
                  <a:lnTo>
                    <a:pt x="52" y="90"/>
                  </a:lnTo>
                  <a:lnTo>
                    <a:pt x="46" y="97"/>
                  </a:lnTo>
                  <a:lnTo>
                    <a:pt x="37" y="103"/>
                  </a:lnTo>
                  <a:lnTo>
                    <a:pt x="28" y="110"/>
                  </a:lnTo>
                  <a:lnTo>
                    <a:pt x="18" y="116"/>
                  </a:lnTo>
                  <a:lnTo>
                    <a:pt x="11" y="121"/>
                  </a:lnTo>
                  <a:lnTo>
                    <a:pt x="6" y="125"/>
                  </a:lnTo>
                  <a:lnTo>
                    <a:pt x="2" y="130"/>
                  </a:lnTo>
                  <a:lnTo>
                    <a:pt x="1" y="134"/>
                  </a:lnTo>
                  <a:lnTo>
                    <a:pt x="0" y="139"/>
                  </a:lnTo>
                  <a:lnTo>
                    <a:pt x="1" y="143"/>
                  </a:lnTo>
                  <a:lnTo>
                    <a:pt x="3" y="147"/>
                  </a:lnTo>
                  <a:lnTo>
                    <a:pt x="7" y="151"/>
                  </a:lnTo>
                  <a:lnTo>
                    <a:pt x="16" y="158"/>
                  </a:lnTo>
                  <a:lnTo>
                    <a:pt x="27" y="165"/>
                  </a:lnTo>
                  <a:lnTo>
                    <a:pt x="40" y="172"/>
                  </a:lnTo>
                  <a:lnTo>
                    <a:pt x="55" y="179"/>
                  </a:lnTo>
                  <a:lnTo>
                    <a:pt x="54" y="184"/>
                  </a:lnTo>
                  <a:lnTo>
                    <a:pt x="52" y="188"/>
                  </a:lnTo>
                  <a:lnTo>
                    <a:pt x="49" y="192"/>
                  </a:lnTo>
                  <a:lnTo>
                    <a:pt x="46" y="195"/>
                  </a:lnTo>
                  <a:lnTo>
                    <a:pt x="38" y="202"/>
                  </a:lnTo>
                  <a:lnTo>
                    <a:pt x="30" y="207"/>
                  </a:lnTo>
                  <a:lnTo>
                    <a:pt x="23" y="212"/>
                  </a:lnTo>
                  <a:lnTo>
                    <a:pt x="18" y="218"/>
                  </a:lnTo>
                  <a:lnTo>
                    <a:pt x="17" y="221"/>
                  </a:lnTo>
                  <a:lnTo>
                    <a:pt x="16" y="224"/>
                  </a:lnTo>
                  <a:lnTo>
                    <a:pt x="16" y="227"/>
                  </a:lnTo>
                  <a:lnTo>
                    <a:pt x="18" y="231"/>
                  </a:lnTo>
                  <a:lnTo>
                    <a:pt x="26" y="250"/>
                  </a:lnTo>
                  <a:lnTo>
                    <a:pt x="33" y="269"/>
                  </a:lnTo>
                  <a:lnTo>
                    <a:pt x="39" y="289"/>
                  </a:lnTo>
                  <a:lnTo>
                    <a:pt x="45" y="308"/>
                  </a:lnTo>
                  <a:lnTo>
                    <a:pt x="50" y="327"/>
                  </a:lnTo>
                  <a:lnTo>
                    <a:pt x="55" y="347"/>
                  </a:lnTo>
                  <a:lnTo>
                    <a:pt x="62" y="367"/>
                  </a:lnTo>
                  <a:lnTo>
                    <a:pt x="71" y="388"/>
                  </a:lnTo>
                  <a:lnTo>
                    <a:pt x="81" y="406"/>
                  </a:lnTo>
                  <a:lnTo>
                    <a:pt x="93" y="429"/>
                  </a:lnTo>
                  <a:lnTo>
                    <a:pt x="98" y="442"/>
                  </a:lnTo>
                  <a:lnTo>
                    <a:pt x="103" y="455"/>
                  </a:lnTo>
                  <a:lnTo>
                    <a:pt x="106" y="467"/>
                  </a:lnTo>
                  <a:lnTo>
                    <a:pt x="107" y="478"/>
                  </a:lnTo>
                  <a:lnTo>
                    <a:pt x="107" y="488"/>
                  </a:lnTo>
                  <a:lnTo>
                    <a:pt x="106" y="497"/>
                  </a:lnTo>
                  <a:lnTo>
                    <a:pt x="104" y="505"/>
                  </a:lnTo>
                  <a:lnTo>
                    <a:pt x="102" y="513"/>
                  </a:lnTo>
                  <a:lnTo>
                    <a:pt x="97" y="526"/>
                  </a:lnTo>
                  <a:lnTo>
                    <a:pt x="92" y="538"/>
                  </a:lnTo>
                  <a:lnTo>
                    <a:pt x="86" y="550"/>
                  </a:lnTo>
                  <a:lnTo>
                    <a:pt x="81" y="563"/>
                  </a:lnTo>
                  <a:lnTo>
                    <a:pt x="79" y="571"/>
                  </a:lnTo>
                  <a:lnTo>
                    <a:pt x="77" y="579"/>
                  </a:lnTo>
                  <a:lnTo>
                    <a:pt x="76" y="588"/>
                  </a:lnTo>
                  <a:lnTo>
                    <a:pt x="76" y="598"/>
                  </a:lnTo>
                  <a:lnTo>
                    <a:pt x="75" y="620"/>
                  </a:lnTo>
                  <a:lnTo>
                    <a:pt x="75" y="640"/>
                  </a:lnTo>
                  <a:lnTo>
                    <a:pt x="76" y="656"/>
                  </a:lnTo>
                  <a:lnTo>
                    <a:pt x="78" y="669"/>
                  </a:lnTo>
                  <a:lnTo>
                    <a:pt x="81" y="681"/>
                  </a:lnTo>
                  <a:lnTo>
                    <a:pt x="84" y="691"/>
                  </a:lnTo>
                  <a:lnTo>
                    <a:pt x="88" y="700"/>
                  </a:lnTo>
                  <a:lnTo>
                    <a:pt x="93" y="708"/>
                  </a:lnTo>
                  <a:lnTo>
                    <a:pt x="102" y="722"/>
                  </a:lnTo>
                  <a:lnTo>
                    <a:pt x="110" y="738"/>
                  </a:lnTo>
                  <a:lnTo>
                    <a:pt x="113" y="747"/>
                  </a:lnTo>
                  <a:lnTo>
                    <a:pt x="115" y="757"/>
                  </a:lnTo>
                  <a:lnTo>
                    <a:pt x="117" y="769"/>
                  </a:lnTo>
                  <a:lnTo>
                    <a:pt x="118" y="782"/>
                  </a:lnTo>
                  <a:lnTo>
                    <a:pt x="115" y="800"/>
                  </a:lnTo>
                  <a:lnTo>
                    <a:pt x="113" y="820"/>
                  </a:lnTo>
                  <a:lnTo>
                    <a:pt x="110" y="840"/>
                  </a:lnTo>
                  <a:lnTo>
                    <a:pt x="108" y="861"/>
                  </a:lnTo>
                  <a:lnTo>
                    <a:pt x="105" y="882"/>
                  </a:lnTo>
                  <a:lnTo>
                    <a:pt x="104" y="902"/>
                  </a:lnTo>
                  <a:lnTo>
                    <a:pt x="102" y="921"/>
                  </a:lnTo>
                  <a:lnTo>
                    <a:pt x="102" y="939"/>
                  </a:lnTo>
                  <a:lnTo>
                    <a:pt x="103" y="950"/>
                  </a:lnTo>
                  <a:lnTo>
                    <a:pt x="105" y="961"/>
                  </a:lnTo>
                  <a:lnTo>
                    <a:pt x="108" y="971"/>
                  </a:lnTo>
                  <a:lnTo>
                    <a:pt x="112" y="979"/>
                  </a:lnTo>
                  <a:lnTo>
                    <a:pt x="117" y="987"/>
                  </a:lnTo>
                  <a:lnTo>
                    <a:pt x="122" y="994"/>
                  </a:lnTo>
                  <a:lnTo>
                    <a:pt x="128" y="1001"/>
                  </a:lnTo>
                  <a:lnTo>
                    <a:pt x="134" y="1007"/>
                  </a:lnTo>
                  <a:lnTo>
                    <a:pt x="147" y="1020"/>
                  </a:lnTo>
                  <a:lnTo>
                    <a:pt x="160" y="1035"/>
                  </a:lnTo>
                  <a:lnTo>
                    <a:pt x="165" y="1042"/>
                  </a:lnTo>
                  <a:lnTo>
                    <a:pt x="170" y="1051"/>
                  </a:lnTo>
                  <a:lnTo>
                    <a:pt x="173" y="1060"/>
                  </a:lnTo>
                  <a:lnTo>
                    <a:pt x="176" y="1071"/>
                  </a:lnTo>
                  <a:lnTo>
                    <a:pt x="178" y="1093"/>
                  </a:lnTo>
                  <a:lnTo>
                    <a:pt x="181" y="1113"/>
                  </a:lnTo>
                  <a:lnTo>
                    <a:pt x="183" y="1131"/>
                  </a:lnTo>
                  <a:lnTo>
                    <a:pt x="187" y="1149"/>
                  </a:lnTo>
                  <a:lnTo>
                    <a:pt x="190" y="1166"/>
                  </a:lnTo>
                  <a:lnTo>
                    <a:pt x="194" y="1184"/>
                  </a:lnTo>
                  <a:lnTo>
                    <a:pt x="198" y="1203"/>
                  </a:lnTo>
                  <a:lnTo>
                    <a:pt x="202" y="1223"/>
                  </a:lnTo>
                  <a:lnTo>
                    <a:pt x="202" y="1232"/>
                  </a:lnTo>
                  <a:lnTo>
                    <a:pt x="202" y="1241"/>
                  </a:lnTo>
                  <a:lnTo>
                    <a:pt x="203" y="1249"/>
                  </a:lnTo>
                  <a:lnTo>
                    <a:pt x="205" y="1256"/>
                  </a:lnTo>
                  <a:lnTo>
                    <a:pt x="207" y="1262"/>
                  </a:lnTo>
                  <a:lnTo>
                    <a:pt x="210" y="1268"/>
                  </a:lnTo>
                  <a:lnTo>
                    <a:pt x="213" y="1273"/>
                  </a:lnTo>
                  <a:lnTo>
                    <a:pt x="217" y="1278"/>
                  </a:lnTo>
                  <a:lnTo>
                    <a:pt x="225" y="1287"/>
                  </a:lnTo>
                  <a:lnTo>
                    <a:pt x="234" y="1295"/>
                  </a:lnTo>
                  <a:lnTo>
                    <a:pt x="244" y="1301"/>
                  </a:lnTo>
                  <a:lnTo>
                    <a:pt x="254" y="1307"/>
                  </a:lnTo>
                  <a:lnTo>
                    <a:pt x="265" y="1313"/>
                  </a:lnTo>
                  <a:lnTo>
                    <a:pt x="276" y="1320"/>
                  </a:lnTo>
                  <a:lnTo>
                    <a:pt x="286" y="1327"/>
                  </a:lnTo>
                  <a:lnTo>
                    <a:pt x="294" y="1335"/>
                  </a:lnTo>
                  <a:lnTo>
                    <a:pt x="298" y="1340"/>
                  </a:lnTo>
                  <a:lnTo>
                    <a:pt x="301" y="1345"/>
                  </a:lnTo>
                  <a:lnTo>
                    <a:pt x="304" y="1351"/>
                  </a:lnTo>
                  <a:lnTo>
                    <a:pt x="307" y="1358"/>
                  </a:lnTo>
                  <a:lnTo>
                    <a:pt x="309" y="1365"/>
                  </a:lnTo>
                  <a:lnTo>
                    <a:pt x="311" y="1373"/>
                  </a:lnTo>
                  <a:lnTo>
                    <a:pt x="312" y="1381"/>
                  </a:lnTo>
                  <a:lnTo>
                    <a:pt x="312" y="1390"/>
                  </a:lnTo>
                  <a:lnTo>
                    <a:pt x="311" y="1400"/>
                  </a:lnTo>
                  <a:lnTo>
                    <a:pt x="310" y="1410"/>
                  </a:lnTo>
                  <a:lnTo>
                    <a:pt x="307" y="1418"/>
                  </a:lnTo>
                  <a:lnTo>
                    <a:pt x="304" y="1425"/>
                  </a:lnTo>
                  <a:lnTo>
                    <a:pt x="295" y="1439"/>
                  </a:lnTo>
                  <a:lnTo>
                    <a:pt x="286" y="1451"/>
                  </a:lnTo>
                  <a:lnTo>
                    <a:pt x="276" y="1463"/>
                  </a:lnTo>
                  <a:lnTo>
                    <a:pt x="268" y="1473"/>
                  </a:lnTo>
                  <a:lnTo>
                    <a:pt x="264" y="1479"/>
                  </a:lnTo>
                  <a:lnTo>
                    <a:pt x="261" y="1484"/>
                  </a:lnTo>
                  <a:lnTo>
                    <a:pt x="260" y="1490"/>
                  </a:lnTo>
                  <a:lnTo>
                    <a:pt x="259" y="1496"/>
                  </a:lnTo>
                  <a:lnTo>
                    <a:pt x="256" y="1510"/>
                  </a:lnTo>
                  <a:lnTo>
                    <a:pt x="251" y="1534"/>
                  </a:lnTo>
                  <a:lnTo>
                    <a:pt x="246" y="1555"/>
                  </a:lnTo>
                  <a:lnTo>
                    <a:pt x="243" y="1564"/>
                  </a:lnTo>
                  <a:lnTo>
                    <a:pt x="369" y="1575"/>
                  </a:lnTo>
                  <a:lnTo>
                    <a:pt x="385" y="1575"/>
                  </a:lnTo>
                  <a:lnTo>
                    <a:pt x="397" y="1577"/>
                  </a:lnTo>
                  <a:lnTo>
                    <a:pt x="408" y="1579"/>
                  </a:lnTo>
                  <a:lnTo>
                    <a:pt x="419" y="1580"/>
                  </a:lnTo>
                  <a:lnTo>
                    <a:pt x="429" y="1581"/>
                  </a:lnTo>
                  <a:lnTo>
                    <a:pt x="440" y="1581"/>
                  </a:lnTo>
                  <a:lnTo>
                    <a:pt x="451" y="1579"/>
                  </a:lnTo>
                  <a:lnTo>
                    <a:pt x="464" y="1575"/>
                  </a:lnTo>
                  <a:lnTo>
                    <a:pt x="470" y="1572"/>
                  </a:lnTo>
                  <a:lnTo>
                    <a:pt x="476" y="1571"/>
                  </a:lnTo>
                  <a:lnTo>
                    <a:pt x="483" y="1569"/>
                  </a:lnTo>
                  <a:lnTo>
                    <a:pt x="491" y="1568"/>
                  </a:lnTo>
                  <a:lnTo>
                    <a:pt x="505" y="1568"/>
                  </a:lnTo>
                  <a:lnTo>
                    <a:pt x="521" y="1569"/>
                  </a:lnTo>
                  <a:lnTo>
                    <a:pt x="537" y="1572"/>
                  </a:lnTo>
                  <a:lnTo>
                    <a:pt x="553" y="1575"/>
                  </a:lnTo>
                  <a:lnTo>
                    <a:pt x="569" y="1580"/>
                  </a:lnTo>
                  <a:lnTo>
                    <a:pt x="585" y="1586"/>
                  </a:lnTo>
                  <a:lnTo>
                    <a:pt x="602" y="1592"/>
                  </a:lnTo>
                  <a:lnTo>
                    <a:pt x="617" y="1599"/>
                  </a:lnTo>
                  <a:lnTo>
                    <a:pt x="631" y="1607"/>
                  </a:lnTo>
                  <a:lnTo>
                    <a:pt x="643" y="1615"/>
                  </a:lnTo>
                  <a:lnTo>
                    <a:pt x="655" y="1624"/>
                  </a:lnTo>
                  <a:lnTo>
                    <a:pt x="665" y="1632"/>
                  </a:lnTo>
                  <a:lnTo>
                    <a:pt x="673" y="1640"/>
                  </a:lnTo>
                  <a:lnTo>
                    <a:pt x="679" y="1648"/>
                  </a:lnTo>
                  <a:lnTo>
                    <a:pt x="686" y="1658"/>
                  </a:lnTo>
                  <a:lnTo>
                    <a:pt x="693" y="1667"/>
                  </a:lnTo>
                  <a:lnTo>
                    <a:pt x="699" y="1675"/>
                  </a:lnTo>
                  <a:lnTo>
                    <a:pt x="706" y="1682"/>
                  </a:lnTo>
                  <a:lnTo>
                    <a:pt x="720" y="1693"/>
                  </a:lnTo>
                  <a:lnTo>
                    <a:pt x="731" y="1703"/>
                  </a:lnTo>
                  <a:lnTo>
                    <a:pt x="742" y="1711"/>
                  </a:lnTo>
                  <a:lnTo>
                    <a:pt x="751" y="1720"/>
                  </a:lnTo>
                  <a:lnTo>
                    <a:pt x="755" y="1725"/>
                  </a:lnTo>
                  <a:lnTo>
                    <a:pt x="758" y="1730"/>
                  </a:lnTo>
                  <a:lnTo>
                    <a:pt x="761" y="1737"/>
                  </a:lnTo>
                  <a:lnTo>
                    <a:pt x="763" y="1743"/>
                  </a:lnTo>
                  <a:lnTo>
                    <a:pt x="765" y="1748"/>
                  </a:lnTo>
                  <a:lnTo>
                    <a:pt x="767" y="1753"/>
                  </a:lnTo>
                  <a:lnTo>
                    <a:pt x="769" y="1756"/>
                  </a:lnTo>
                  <a:lnTo>
                    <a:pt x="771" y="1759"/>
                  </a:lnTo>
                  <a:lnTo>
                    <a:pt x="773" y="1761"/>
                  </a:lnTo>
                  <a:lnTo>
                    <a:pt x="776" y="1762"/>
                  </a:lnTo>
                  <a:lnTo>
                    <a:pt x="779" y="1763"/>
                  </a:lnTo>
                  <a:lnTo>
                    <a:pt x="782" y="1763"/>
                  </a:lnTo>
                  <a:lnTo>
                    <a:pt x="788" y="1761"/>
                  </a:lnTo>
                  <a:lnTo>
                    <a:pt x="795" y="1757"/>
                  </a:lnTo>
                  <a:lnTo>
                    <a:pt x="803" y="1752"/>
                  </a:lnTo>
                  <a:lnTo>
                    <a:pt x="811" y="1746"/>
                  </a:lnTo>
                  <a:lnTo>
                    <a:pt x="828" y="1730"/>
                  </a:lnTo>
                  <a:lnTo>
                    <a:pt x="845" y="1716"/>
                  </a:lnTo>
                  <a:lnTo>
                    <a:pt x="854" y="1710"/>
                  </a:lnTo>
                  <a:lnTo>
                    <a:pt x="862" y="1705"/>
                  </a:lnTo>
                  <a:lnTo>
                    <a:pt x="871" y="1701"/>
                  </a:lnTo>
                  <a:lnTo>
                    <a:pt x="879" y="1700"/>
                  </a:lnTo>
                  <a:lnTo>
                    <a:pt x="891" y="1703"/>
                  </a:lnTo>
                  <a:lnTo>
                    <a:pt x="899" y="170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26" name="Freeform 30"/>
            <p:cNvSpPr>
              <a:spLocks/>
            </p:cNvSpPr>
            <p:nvPr/>
          </p:nvSpPr>
          <p:spPr bwMode="auto">
            <a:xfrm>
              <a:off x="6653213" y="2217738"/>
              <a:ext cx="539750" cy="350837"/>
            </a:xfrm>
            <a:custGeom>
              <a:avLst/>
              <a:gdLst>
                <a:gd name="T0" fmla="*/ 0 w 1252"/>
                <a:gd name="T1" fmla="*/ 513 h 772"/>
                <a:gd name="T2" fmla="*/ 8 w 1252"/>
                <a:gd name="T3" fmla="*/ 476 h 772"/>
                <a:gd name="T4" fmla="*/ 41 w 1252"/>
                <a:gd name="T5" fmla="*/ 444 h 772"/>
                <a:gd name="T6" fmla="*/ 85 w 1252"/>
                <a:gd name="T7" fmla="*/ 440 h 772"/>
                <a:gd name="T8" fmla="*/ 119 w 1252"/>
                <a:gd name="T9" fmla="*/ 425 h 772"/>
                <a:gd name="T10" fmla="*/ 176 w 1252"/>
                <a:gd name="T11" fmla="*/ 356 h 772"/>
                <a:gd name="T12" fmla="*/ 201 w 1252"/>
                <a:gd name="T13" fmla="*/ 282 h 772"/>
                <a:gd name="T14" fmla="*/ 248 w 1252"/>
                <a:gd name="T15" fmla="*/ 220 h 772"/>
                <a:gd name="T16" fmla="*/ 276 w 1252"/>
                <a:gd name="T17" fmla="*/ 174 h 772"/>
                <a:gd name="T18" fmla="*/ 321 w 1252"/>
                <a:gd name="T19" fmla="*/ 91 h 772"/>
                <a:gd name="T20" fmla="*/ 380 w 1252"/>
                <a:gd name="T21" fmla="*/ 49 h 772"/>
                <a:gd name="T22" fmla="*/ 450 w 1252"/>
                <a:gd name="T23" fmla="*/ 28 h 772"/>
                <a:gd name="T24" fmla="*/ 474 w 1252"/>
                <a:gd name="T25" fmla="*/ 7 h 772"/>
                <a:gd name="T26" fmla="*/ 493 w 1252"/>
                <a:gd name="T27" fmla="*/ 15 h 772"/>
                <a:gd name="T28" fmla="*/ 512 w 1252"/>
                <a:gd name="T29" fmla="*/ 48 h 772"/>
                <a:gd name="T30" fmla="*/ 610 w 1252"/>
                <a:gd name="T31" fmla="*/ 114 h 772"/>
                <a:gd name="T32" fmla="*/ 697 w 1252"/>
                <a:gd name="T33" fmla="*/ 148 h 772"/>
                <a:gd name="T34" fmla="*/ 824 w 1252"/>
                <a:gd name="T35" fmla="*/ 158 h 772"/>
                <a:gd name="T36" fmla="*/ 979 w 1252"/>
                <a:gd name="T37" fmla="*/ 171 h 772"/>
                <a:gd name="T38" fmla="*/ 1057 w 1252"/>
                <a:gd name="T39" fmla="*/ 196 h 772"/>
                <a:gd name="T40" fmla="*/ 1119 w 1252"/>
                <a:gd name="T41" fmla="*/ 241 h 772"/>
                <a:gd name="T42" fmla="*/ 1165 w 1252"/>
                <a:gd name="T43" fmla="*/ 307 h 772"/>
                <a:gd name="T44" fmla="*/ 1193 w 1252"/>
                <a:gd name="T45" fmla="*/ 401 h 772"/>
                <a:gd name="T46" fmla="*/ 1216 w 1252"/>
                <a:gd name="T47" fmla="*/ 461 h 772"/>
                <a:gd name="T48" fmla="*/ 1226 w 1252"/>
                <a:gd name="T49" fmla="*/ 495 h 772"/>
                <a:gd name="T50" fmla="*/ 1237 w 1252"/>
                <a:gd name="T51" fmla="*/ 586 h 772"/>
                <a:gd name="T52" fmla="*/ 1252 w 1252"/>
                <a:gd name="T53" fmla="*/ 651 h 772"/>
                <a:gd name="T54" fmla="*/ 1144 w 1252"/>
                <a:gd name="T55" fmla="*/ 638 h 772"/>
                <a:gd name="T56" fmla="*/ 1015 w 1252"/>
                <a:gd name="T57" fmla="*/ 611 h 772"/>
                <a:gd name="T58" fmla="*/ 860 w 1252"/>
                <a:gd name="T59" fmla="*/ 617 h 772"/>
                <a:gd name="T60" fmla="*/ 821 w 1252"/>
                <a:gd name="T61" fmla="*/ 577 h 772"/>
                <a:gd name="T62" fmla="*/ 785 w 1252"/>
                <a:gd name="T63" fmla="*/ 556 h 772"/>
                <a:gd name="T64" fmla="*/ 757 w 1252"/>
                <a:gd name="T65" fmla="*/ 567 h 772"/>
                <a:gd name="T66" fmla="*/ 740 w 1252"/>
                <a:gd name="T67" fmla="*/ 599 h 772"/>
                <a:gd name="T68" fmla="*/ 738 w 1252"/>
                <a:gd name="T69" fmla="*/ 650 h 772"/>
                <a:gd name="T70" fmla="*/ 732 w 1252"/>
                <a:gd name="T71" fmla="*/ 697 h 772"/>
                <a:gd name="T72" fmla="*/ 712 w 1252"/>
                <a:gd name="T73" fmla="*/ 739 h 772"/>
                <a:gd name="T74" fmla="*/ 680 w 1252"/>
                <a:gd name="T75" fmla="*/ 768 h 772"/>
                <a:gd name="T76" fmla="*/ 642 w 1252"/>
                <a:gd name="T77" fmla="*/ 764 h 772"/>
                <a:gd name="T78" fmla="*/ 620 w 1252"/>
                <a:gd name="T79" fmla="*/ 730 h 772"/>
                <a:gd name="T80" fmla="*/ 588 w 1252"/>
                <a:gd name="T81" fmla="*/ 689 h 772"/>
                <a:gd name="T82" fmla="*/ 541 w 1252"/>
                <a:gd name="T83" fmla="*/ 699 h 772"/>
                <a:gd name="T84" fmla="*/ 489 w 1252"/>
                <a:gd name="T85" fmla="*/ 709 h 772"/>
                <a:gd name="T86" fmla="*/ 431 w 1252"/>
                <a:gd name="T87" fmla="*/ 690 h 772"/>
                <a:gd name="T88" fmla="*/ 398 w 1252"/>
                <a:gd name="T89" fmla="*/ 666 h 772"/>
                <a:gd name="T90" fmla="*/ 393 w 1252"/>
                <a:gd name="T91" fmla="*/ 634 h 772"/>
                <a:gd name="T92" fmla="*/ 406 w 1252"/>
                <a:gd name="T93" fmla="*/ 599 h 772"/>
                <a:gd name="T94" fmla="*/ 452 w 1252"/>
                <a:gd name="T95" fmla="*/ 550 h 772"/>
                <a:gd name="T96" fmla="*/ 501 w 1252"/>
                <a:gd name="T97" fmla="*/ 498 h 772"/>
                <a:gd name="T98" fmla="*/ 512 w 1252"/>
                <a:gd name="T99" fmla="*/ 457 h 772"/>
                <a:gd name="T100" fmla="*/ 494 w 1252"/>
                <a:gd name="T101" fmla="*/ 431 h 772"/>
                <a:gd name="T102" fmla="*/ 442 w 1252"/>
                <a:gd name="T103" fmla="*/ 427 h 772"/>
                <a:gd name="T104" fmla="*/ 389 w 1252"/>
                <a:gd name="T105" fmla="*/ 443 h 772"/>
                <a:gd name="T106" fmla="*/ 310 w 1252"/>
                <a:gd name="T107" fmla="*/ 499 h 772"/>
                <a:gd name="T108" fmla="*/ 232 w 1252"/>
                <a:gd name="T109" fmla="*/ 554 h 772"/>
                <a:gd name="T110" fmla="*/ 179 w 1252"/>
                <a:gd name="T111" fmla="*/ 571 h 772"/>
                <a:gd name="T112" fmla="*/ 106 w 1252"/>
                <a:gd name="T113" fmla="*/ 566 h 772"/>
                <a:gd name="T114" fmla="*/ 40 w 1252"/>
                <a:gd name="T115" fmla="*/ 551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52" h="772">
                  <a:moveTo>
                    <a:pt x="9" y="546"/>
                  </a:moveTo>
                  <a:lnTo>
                    <a:pt x="8" y="542"/>
                  </a:lnTo>
                  <a:lnTo>
                    <a:pt x="5" y="535"/>
                  </a:lnTo>
                  <a:lnTo>
                    <a:pt x="2" y="525"/>
                  </a:lnTo>
                  <a:lnTo>
                    <a:pt x="0" y="513"/>
                  </a:lnTo>
                  <a:lnTo>
                    <a:pt x="0" y="506"/>
                  </a:lnTo>
                  <a:lnTo>
                    <a:pt x="0" y="499"/>
                  </a:lnTo>
                  <a:lnTo>
                    <a:pt x="2" y="491"/>
                  </a:lnTo>
                  <a:lnTo>
                    <a:pt x="4" y="484"/>
                  </a:lnTo>
                  <a:lnTo>
                    <a:pt x="8" y="476"/>
                  </a:lnTo>
                  <a:lnTo>
                    <a:pt x="14" y="468"/>
                  </a:lnTo>
                  <a:lnTo>
                    <a:pt x="21" y="460"/>
                  </a:lnTo>
                  <a:lnTo>
                    <a:pt x="30" y="451"/>
                  </a:lnTo>
                  <a:lnTo>
                    <a:pt x="35" y="447"/>
                  </a:lnTo>
                  <a:lnTo>
                    <a:pt x="41" y="444"/>
                  </a:lnTo>
                  <a:lnTo>
                    <a:pt x="47" y="442"/>
                  </a:lnTo>
                  <a:lnTo>
                    <a:pt x="52" y="441"/>
                  </a:lnTo>
                  <a:lnTo>
                    <a:pt x="63" y="440"/>
                  </a:lnTo>
                  <a:lnTo>
                    <a:pt x="74" y="440"/>
                  </a:lnTo>
                  <a:lnTo>
                    <a:pt x="85" y="440"/>
                  </a:lnTo>
                  <a:lnTo>
                    <a:pt x="96" y="439"/>
                  </a:lnTo>
                  <a:lnTo>
                    <a:pt x="102" y="437"/>
                  </a:lnTo>
                  <a:lnTo>
                    <a:pt x="108" y="434"/>
                  </a:lnTo>
                  <a:lnTo>
                    <a:pt x="113" y="430"/>
                  </a:lnTo>
                  <a:lnTo>
                    <a:pt x="119" y="425"/>
                  </a:lnTo>
                  <a:lnTo>
                    <a:pt x="146" y="397"/>
                  </a:lnTo>
                  <a:lnTo>
                    <a:pt x="165" y="375"/>
                  </a:lnTo>
                  <a:lnTo>
                    <a:pt x="169" y="369"/>
                  </a:lnTo>
                  <a:lnTo>
                    <a:pt x="173" y="363"/>
                  </a:lnTo>
                  <a:lnTo>
                    <a:pt x="176" y="356"/>
                  </a:lnTo>
                  <a:lnTo>
                    <a:pt x="180" y="348"/>
                  </a:lnTo>
                  <a:lnTo>
                    <a:pt x="186" y="329"/>
                  </a:lnTo>
                  <a:lnTo>
                    <a:pt x="192" y="305"/>
                  </a:lnTo>
                  <a:lnTo>
                    <a:pt x="196" y="293"/>
                  </a:lnTo>
                  <a:lnTo>
                    <a:pt x="201" y="282"/>
                  </a:lnTo>
                  <a:lnTo>
                    <a:pt x="207" y="272"/>
                  </a:lnTo>
                  <a:lnTo>
                    <a:pt x="212" y="263"/>
                  </a:lnTo>
                  <a:lnTo>
                    <a:pt x="224" y="248"/>
                  </a:lnTo>
                  <a:lnTo>
                    <a:pt x="236" y="234"/>
                  </a:lnTo>
                  <a:lnTo>
                    <a:pt x="248" y="220"/>
                  </a:lnTo>
                  <a:lnTo>
                    <a:pt x="259" y="206"/>
                  </a:lnTo>
                  <a:lnTo>
                    <a:pt x="264" y="199"/>
                  </a:lnTo>
                  <a:lnTo>
                    <a:pt x="269" y="191"/>
                  </a:lnTo>
                  <a:lnTo>
                    <a:pt x="273" y="183"/>
                  </a:lnTo>
                  <a:lnTo>
                    <a:pt x="276" y="174"/>
                  </a:lnTo>
                  <a:lnTo>
                    <a:pt x="282" y="153"/>
                  </a:lnTo>
                  <a:lnTo>
                    <a:pt x="288" y="136"/>
                  </a:lnTo>
                  <a:lnTo>
                    <a:pt x="295" y="123"/>
                  </a:lnTo>
                  <a:lnTo>
                    <a:pt x="302" y="111"/>
                  </a:lnTo>
                  <a:lnTo>
                    <a:pt x="321" y="91"/>
                  </a:lnTo>
                  <a:lnTo>
                    <a:pt x="345" y="69"/>
                  </a:lnTo>
                  <a:lnTo>
                    <a:pt x="352" y="62"/>
                  </a:lnTo>
                  <a:lnTo>
                    <a:pt x="360" y="57"/>
                  </a:lnTo>
                  <a:lnTo>
                    <a:pt x="370" y="52"/>
                  </a:lnTo>
                  <a:lnTo>
                    <a:pt x="380" y="49"/>
                  </a:lnTo>
                  <a:lnTo>
                    <a:pt x="400" y="42"/>
                  </a:lnTo>
                  <a:lnTo>
                    <a:pt x="421" y="37"/>
                  </a:lnTo>
                  <a:lnTo>
                    <a:pt x="432" y="34"/>
                  </a:lnTo>
                  <a:lnTo>
                    <a:pt x="442" y="31"/>
                  </a:lnTo>
                  <a:lnTo>
                    <a:pt x="450" y="28"/>
                  </a:lnTo>
                  <a:lnTo>
                    <a:pt x="458" y="24"/>
                  </a:lnTo>
                  <a:lnTo>
                    <a:pt x="465" y="20"/>
                  </a:lnTo>
                  <a:lnTo>
                    <a:pt x="470" y="14"/>
                  </a:lnTo>
                  <a:lnTo>
                    <a:pt x="472" y="11"/>
                  </a:lnTo>
                  <a:lnTo>
                    <a:pt x="474" y="7"/>
                  </a:lnTo>
                  <a:lnTo>
                    <a:pt x="475" y="4"/>
                  </a:lnTo>
                  <a:lnTo>
                    <a:pt x="476" y="0"/>
                  </a:lnTo>
                  <a:lnTo>
                    <a:pt x="481" y="4"/>
                  </a:lnTo>
                  <a:lnTo>
                    <a:pt x="487" y="10"/>
                  </a:lnTo>
                  <a:lnTo>
                    <a:pt x="493" y="15"/>
                  </a:lnTo>
                  <a:lnTo>
                    <a:pt x="498" y="21"/>
                  </a:lnTo>
                  <a:lnTo>
                    <a:pt x="502" y="27"/>
                  </a:lnTo>
                  <a:lnTo>
                    <a:pt x="506" y="33"/>
                  </a:lnTo>
                  <a:lnTo>
                    <a:pt x="510" y="40"/>
                  </a:lnTo>
                  <a:lnTo>
                    <a:pt x="512" y="48"/>
                  </a:lnTo>
                  <a:lnTo>
                    <a:pt x="539" y="67"/>
                  </a:lnTo>
                  <a:lnTo>
                    <a:pt x="566" y="87"/>
                  </a:lnTo>
                  <a:lnTo>
                    <a:pt x="580" y="96"/>
                  </a:lnTo>
                  <a:lnTo>
                    <a:pt x="595" y="105"/>
                  </a:lnTo>
                  <a:lnTo>
                    <a:pt x="610" y="114"/>
                  </a:lnTo>
                  <a:lnTo>
                    <a:pt x="626" y="123"/>
                  </a:lnTo>
                  <a:lnTo>
                    <a:pt x="643" y="130"/>
                  </a:lnTo>
                  <a:lnTo>
                    <a:pt x="661" y="137"/>
                  </a:lnTo>
                  <a:lnTo>
                    <a:pt x="678" y="143"/>
                  </a:lnTo>
                  <a:lnTo>
                    <a:pt x="697" y="148"/>
                  </a:lnTo>
                  <a:lnTo>
                    <a:pt x="716" y="152"/>
                  </a:lnTo>
                  <a:lnTo>
                    <a:pt x="736" y="155"/>
                  </a:lnTo>
                  <a:lnTo>
                    <a:pt x="757" y="157"/>
                  </a:lnTo>
                  <a:lnTo>
                    <a:pt x="780" y="158"/>
                  </a:lnTo>
                  <a:lnTo>
                    <a:pt x="824" y="158"/>
                  </a:lnTo>
                  <a:lnTo>
                    <a:pt x="866" y="158"/>
                  </a:lnTo>
                  <a:lnTo>
                    <a:pt x="906" y="161"/>
                  </a:lnTo>
                  <a:lnTo>
                    <a:pt x="944" y="165"/>
                  </a:lnTo>
                  <a:lnTo>
                    <a:pt x="961" y="167"/>
                  </a:lnTo>
                  <a:lnTo>
                    <a:pt x="979" y="171"/>
                  </a:lnTo>
                  <a:lnTo>
                    <a:pt x="996" y="175"/>
                  </a:lnTo>
                  <a:lnTo>
                    <a:pt x="1012" y="179"/>
                  </a:lnTo>
                  <a:lnTo>
                    <a:pt x="1028" y="184"/>
                  </a:lnTo>
                  <a:lnTo>
                    <a:pt x="1042" y="190"/>
                  </a:lnTo>
                  <a:lnTo>
                    <a:pt x="1057" y="196"/>
                  </a:lnTo>
                  <a:lnTo>
                    <a:pt x="1070" y="204"/>
                  </a:lnTo>
                  <a:lnTo>
                    <a:pt x="1083" y="211"/>
                  </a:lnTo>
                  <a:lnTo>
                    <a:pt x="1097" y="220"/>
                  </a:lnTo>
                  <a:lnTo>
                    <a:pt x="1108" y="230"/>
                  </a:lnTo>
                  <a:lnTo>
                    <a:pt x="1119" y="241"/>
                  </a:lnTo>
                  <a:lnTo>
                    <a:pt x="1130" y="253"/>
                  </a:lnTo>
                  <a:lnTo>
                    <a:pt x="1139" y="265"/>
                  </a:lnTo>
                  <a:lnTo>
                    <a:pt x="1149" y="278"/>
                  </a:lnTo>
                  <a:lnTo>
                    <a:pt x="1157" y="292"/>
                  </a:lnTo>
                  <a:lnTo>
                    <a:pt x="1165" y="307"/>
                  </a:lnTo>
                  <a:lnTo>
                    <a:pt x="1172" y="324"/>
                  </a:lnTo>
                  <a:lnTo>
                    <a:pt x="1178" y="341"/>
                  </a:lnTo>
                  <a:lnTo>
                    <a:pt x="1184" y="360"/>
                  </a:lnTo>
                  <a:lnTo>
                    <a:pt x="1189" y="380"/>
                  </a:lnTo>
                  <a:lnTo>
                    <a:pt x="1193" y="401"/>
                  </a:lnTo>
                  <a:lnTo>
                    <a:pt x="1196" y="423"/>
                  </a:lnTo>
                  <a:lnTo>
                    <a:pt x="1199" y="446"/>
                  </a:lnTo>
                  <a:lnTo>
                    <a:pt x="1207" y="450"/>
                  </a:lnTo>
                  <a:lnTo>
                    <a:pt x="1212" y="456"/>
                  </a:lnTo>
                  <a:lnTo>
                    <a:pt x="1216" y="461"/>
                  </a:lnTo>
                  <a:lnTo>
                    <a:pt x="1219" y="467"/>
                  </a:lnTo>
                  <a:lnTo>
                    <a:pt x="1222" y="473"/>
                  </a:lnTo>
                  <a:lnTo>
                    <a:pt x="1224" y="480"/>
                  </a:lnTo>
                  <a:lnTo>
                    <a:pt x="1225" y="487"/>
                  </a:lnTo>
                  <a:lnTo>
                    <a:pt x="1226" y="495"/>
                  </a:lnTo>
                  <a:lnTo>
                    <a:pt x="1228" y="512"/>
                  </a:lnTo>
                  <a:lnTo>
                    <a:pt x="1230" y="531"/>
                  </a:lnTo>
                  <a:lnTo>
                    <a:pt x="1232" y="553"/>
                  </a:lnTo>
                  <a:lnTo>
                    <a:pt x="1237" y="578"/>
                  </a:lnTo>
                  <a:lnTo>
                    <a:pt x="1237" y="586"/>
                  </a:lnTo>
                  <a:lnTo>
                    <a:pt x="1238" y="595"/>
                  </a:lnTo>
                  <a:lnTo>
                    <a:pt x="1240" y="603"/>
                  </a:lnTo>
                  <a:lnTo>
                    <a:pt x="1243" y="613"/>
                  </a:lnTo>
                  <a:lnTo>
                    <a:pt x="1248" y="631"/>
                  </a:lnTo>
                  <a:lnTo>
                    <a:pt x="1252" y="651"/>
                  </a:lnTo>
                  <a:lnTo>
                    <a:pt x="1232" y="650"/>
                  </a:lnTo>
                  <a:lnTo>
                    <a:pt x="1213" y="649"/>
                  </a:lnTo>
                  <a:lnTo>
                    <a:pt x="1194" y="647"/>
                  </a:lnTo>
                  <a:lnTo>
                    <a:pt x="1177" y="644"/>
                  </a:lnTo>
                  <a:lnTo>
                    <a:pt x="1144" y="638"/>
                  </a:lnTo>
                  <a:lnTo>
                    <a:pt x="1112" y="630"/>
                  </a:lnTo>
                  <a:lnTo>
                    <a:pt x="1080" y="622"/>
                  </a:lnTo>
                  <a:lnTo>
                    <a:pt x="1048" y="616"/>
                  </a:lnTo>
                  <a:lnTo>
                    <a:pt x="1032" y="613"/>
                  </a:lnTo>
                  <a:lnTo>
                    <a:pt x="1015" y="611"/>
                  </a:lnTo>
                  <a:lnTo>
                    <a:pt x="998" y="610"/>
                  </a:lnTo>
                  <a:lnTo>
                    <a:pt x="979" y="609"/>
                  </a:lnTo>
                  <a:lnTo>
                    <a:pt x="875" y="620"/>
                  </a:lnTo>
                  <a:lnTo>
                    <a:pt x="866" y="619"/>
                  </a:lnTo>
                  <a:lnTo>
                    <a:pt x="860" y="617"/>
                  </a:lnTo>
                  <a:lnTo>
                    <a:pt x="854" y="614"/>
                  </a:lnTo>
                  <a:lnTo>
                    <a:pt x="848" y="610"/>
                  </a:lnTo>
                  <a:lnTo>
                    <a:pt x="839" y="600"/>
                  </a:lnTo>
                  <a:lnTo>
                    <a:pt x="830" y="588"/>
                  </a:lnTo>
                  <a:lnTo>
                    <a:pt x="821" y="577"/>
                  </a:lnTo>
                  <a:lnTo>
                    <a:pt x="811" y="567"/>
                  </a:lnTo>
                  <a:lnTo>
                    <a:pt x="805" y="562"/>
                  </a:lnTo>
                  <a:lnTo>
                    <a:pt x="799" y="559"/>
                  </a:lnTo>
                  <a:lnTo>
                    <a:pt x="793" y="557"/>
                  </a:lnTo>
                  <a:lnTo>
                    <a:pt x="785" y="556"/>
                  </a:lnTo>
                  <a:lnTo>
                    <a:pt x="779" y="557"/>
                  </a:lnTo>
                  <a:lnTo>
                    <a:pt x="773" y="558"/>
                  </a:lnTo>
                  <a:lnTo>
                    <a:pt x="768" y="560"/>
                  </a:lnTo>
                  <a:lnTo>
                    <a:pt x="763" y="562"/>
                  </a:lnTo>
                  <a:lnTo>
                    <a:pt x="757" y="567"/>
                  </a:lnTo>
                  <a:lnTo>
                    <a:pt x="754" y="570"/>
                  </a:lnTo>
                  <a:lnTo>
                    <a:pt x="750" y="574"/>
                  </a:lnTo>
                  <a:lnTo>
                    <a:pt x="747" y="579"/>
                  </a:lnTo>
                  <a:lnTo>
                    <a:pt x="743" y="589"/>
                  </a:lnTo>
                  <a:lnTo>
                    <a:pt x="740" y="599"/>
                  </a:lnTo>
                  <a:lnTo>
                    <a:pt x="738" y="610"/>
                  </a:lnTo>
                  <a:lnTo>
                    <a:pt x="738" y="620"/>
                  </a:lnTo>
                  <a:lnTo>
                    <a:pt x="738" y="624"/>
                  </a:lnTo>
                  <a:lnTo>
                    <a:pt x="738" y="635"/>
                  </a:lnTo>
                  <a:lnTo>
                    <a:pt x="738" y="650"/>
                  </a:lnTo>
                  <a:lnTo>
                    <a:pt x="738" y="666"/>
                  </a:lnTo>
                  <a:lnTo>
                    <a:pt x="737" y="673"/>
                  </a:lnTo>
                  <a:lnTo>
                    <a:pt x="736" y="681"/>
                  </a:lnTo>
                  <a:lnTo>
                    <a:pt x="734" y="689"/>
                  </a:lnTo>
                  <a:lnTo>
                    <a:pt x="732" y="697"/>
                  </a:lnTo>
                  <a:lnTo>
                    <a:pt x="729" y="705"/>
                  </a:lnTo>
                  <a:lnTo>
                    <a:pt x="726" y="714"/>
                  </a:lnTo>
                  <a:lnTo>
                    <a:pt x="721" y="723"/>
                  </a:lnTo>
                  <a:lnTo>
                    <a:pt x="717" y="731"/>
                  </a:lnTo>
                  <a:lnTo>
                    <a:pt x="712" y="739"/>
                  </a:lnTo>
                  <a:lnTo>
                    <a:pt x="706" y="747"/>
                  </a:lnTo>
                  <a:lnTo>
                    <a:pt x="700" y="754"/>
                  </a:lnTo>
                  <a:lnTo>
                    <a:pt x="694" y="760"/>
                  </a:lnTo>
                  <a:lnTo>
                    <a:pt x="687" y="765"/>
                  </a:lnTo>
                  <a:lnTo>
                    <a:pt x="680" y="768"/>
                  </a:lnTo>
                  <a:lnTo>
                    <a:pt x="673" y="771"/>
                  </a:lnTo>
                  <a:lnTo>
                    <a:pt x="665" y="772"/>
                  </a:lnTo>
                  <a:lnTo>
                    <a:pt x="657" y="771"/>
                  </a:lnTo>
                  <a:lnTo>
                    <a:pt x="650" y="768"/>
                  </a:lnTo>
                  <a:lnTo>
                    <a:pt x="642" y="764"/>
                  </a:lnTo>
                  <a:lnTo>
                    <a:pt x="637" y="759"/>
                  </a:lnTo>
                  <a:lnTo>
                    <a:pt x="632" y="752"/>
                  </a:lnTo>
                  <a:lnTo>
                    <a:pt x="628" y="745"/>
                  </a:lnTo>
                  <a:lnTo>
                    <a:pt x="624" y="738"/>
                  </a:lnTo>
                  <a:lnTo>
                    <a:pt x="620" y="730"/>
                  </a:lnTo>
                  <a:lnTo>
                    <a:pt x="613" y="715"/>
                  </a:lnTo>
                  <a:lnTo>
                    <a:pt x="605" y="701"/>
                  </a:lnTo>
                  <a:lnTo>
                    <a:pt x="600" y="696"/>
                  </a:lnTo>
                  <a:lnTo>
                    <a:pt x="594" y="692"/>
                  </a:lnTo>
                  <a:lnTo>
                    <a:pt x="588" y="689"/>
                  </a:lnTo>
                  <a:lnTo>
                    <a:pt x="581" y="688"/>
                  </a:lnTo>
                  <a:lnTo>
                    <a:pt x="570" y="689"/>
                  </a:lnTo>
                  <a:lnTo>
                    <a:pt x="560" y="692"/>
                  </a:lnTo>
                  <a:lnTo>
                    <a:pt x="550" y="695"/>
                  </a:lnTo>
                  <a:lnTo>
                    <a:pt x="541" y="699"/>
                  </a:lnTo>
                  <a:lnTo>
                    <a:pt x="531" y="703"/>
                  </a:lnTo>
                  <a:lnTo>
                    <a:pt x="520" y="706"/>
                  </a:lnTo>
                  <a:lnTo>
                    <a:pt x="509" y="708"/>
                  </a:lnTo>
                  <a:lnTo>
                    <a:pt x="496" y="709"/>
                  </a:lnTo>
                  <a:lnTo>
                    <a:pt x="489" y="709"/>
                  </a:lnTo>
                  <a:lnTo>
                    <a:pt x="482" y="708"/>
                  </a:lnTo>
                  <a:lnTo>
                    <a:pt x="473" y="706"/>
                  </a:lnTo>
                  <a:lnTo>
                    <a:pt x="465" y="704"/>
                  </a:lnTo>
                  <a:lnTo>
                    <a:pt x="448" y="698"/>
                  </a:lnTo>
                  <a:lnTo>
                    <a:pt x="431" y="690"/>
                  </a:lnTo>
                  <a:lnTo>
                    <a:pt x="422" y="686"/>
                  </a:lnTo>
                  <a:lnTo>
                    <a:pt x="415" y="681"/>
                  </a:lnTo>
                  <a:lnTo>
                    <a:pt x="408" y="676"/>
                  </a:lnTo>
                  <a:lnTo>
                    <a:pt x="403" y="671"/>
                  </a:lnTo>
                  <a:lnTo>
                    <a:pt x="398" y="666"/>
                  </a:lnTo>
                  <a:lnTo>
                    <a:pt x="394" y="661"/>
                  </a:lnTo>
                  <a:lnTo>
                    <a:pt x="392" y="656"/>
                  </a:lnTo>
                  <a:lnTo>
                    <a:pt x="391" y="651"/>
                  </a:lnTo>
                  <a:lnTo>
                    <a:pt x="392" y="642"/>
                  </a:lnTo>
                  <a:lnTo>
                    <a:pt x="393" y="634"/>
                  </a:lnTo>
                  <a:lnTo>
                    <a:pt x="394" y="627"/>
                  </a:lnTo>
                  <a:lnTo>
                    <a:pt x="397" y="619"/>
                  </a:lnTo>
                  <a:lnTo>
                    <a:pt x="399" y="612"/>
                  </a:lnTo>
                  <a:lnTo>
                    <a:pt x="402" y="606"/>
                  </a:lnTo>
                  <a:lnTo>
                    <a:pt x="406" y="599"/>
                  </a:lnTo>
                  <a:lnTo>
                    <a:pt x="410" y="593"/>
                  </a:lnTo>
                  <a:lnTo>
                    <a:pt x="419" y="582"/>
                  </a:lnTo>
                  <a:lnTo>
                    <a:pt x="430" y="571"/>
                  </a:lnTo>
                  <a:lnTo>
                    <a:pt x="441" y="560"/>
                  </a:lnTo>
                  <a:lnTo>
                    <a:pt x="452" y="550"/>
                  </a:lnTo>
                  <a:lnTo>
                    <a:pt x="463" y="540"/>
                  </a:lnTo>
                  <a:lnTo>
                    <a:pt x="474" y="530"/>
                  </a:lnTo>
                  <a:lnTo>
                    <a:pt x="484" y="520"/>
                  </a:lnTo>
                  <a:lnTo>
                    <a:pt x="493" y="509"/>
                  </a:lnTo>
                  <a:lnTo>
                    <a:pt x="501" y="498"/>
                  </a:lnTo>
                  <a:lnTo>
                    <a:pt x="507" y="486"/>
                  </a:lnTo>
                  <a:lnTo>
                    <a:pt x="509" y="479"/>
                  </a:lnTo>
                  <a:lnTo>
                    <a:pt x="511" y="472"/>
                  </a:lnTo>
                  <a:lnTo>
                    <a:pt x="512" y="465"/>
                  </a:lnTo>
                  <a:lnTo>
                    <a:pt x="512" y="457"/>
                  </a:lnTo>
                  <a:lnTo>
                    <a:pt x="511" y="451"/>
                  </a:lnTo>
                  <a:lnTo>
                    <a:pt x="509" y="445"/>
                  </a:lnTo>
                  <a:lnTo>
                    <a:pt x="505" y="440"/>
                  </a:lnTo>
                  <a:lnTo>
                    <a:pt x="500" y="435"/>
                  </a:lnTo>
                  <a:lnTo>
                    <a:pt x="494" y="431"/>
                  </a:lnTo>
                  <a:lnTo>
                    <a:pt x="486" y="428"/>
                  </a:lnTo>
                  <a:lnTo>
                    <a:pt x="476" y="426"/>
                  </a:lnTo>
                  <a:lnTo>
                    <a:pt x="465" y="425"/>
                  </a:lnTo>
                  <a:lnTo>
                    <a:pt x="453" y="426"/>
                  </a:lnTo>
                  <a:lnTo>
                    <a:pt x="442" y="427"/>
                  </a:lnTo>
                  <a:lnTo>
                    <a:pt x="431" y="429"/>
                  </a:lnTo>
                  <a:lnTo>
                    <a:pt x="419" y="432"/>
                  </a:lnTo>
                  <a:lnTo>
                    <a:pt x="409" y="435"/>
                  </a:lnTo>
                  <a:lnTo>
                    <a:pt x="399" y="439"/>
                  </a:lnTo>
                  <a:lnTo>
                    <a:pt x="389" y="443"/>
                  </a:lnTo>
                  <a:lnTo>
                    <a:pt x="380" y="448"/>
                  </a:lnTo>
                  <a:lnTo>
                    <a:pt x="362" y="460"/>
                  </a:lnTo>
                  <a:lnTo>
                    <a:pt x="344" y="472"/>
                  </a:lnTo>
                  <a:lnTo>
                    <a:pt x="327" y="485"/>
                  </a:lnTo>
                  <a:lnTo>
                    <a:pt x="310" y="499"/>
                  </a:lnTo>
                  <a:lnTo>
                    <a:pt x="293" y="513"/>
                  </a:lnTo>
                  <a:lnTo>
                    <a:pt x="276" y="526"/>
                  </a:lnTo>
                  <a:lnTo>
                    <a:pt x="259" y="538"/>
                  </a:lnTo>
                  <a:lnTo>
                    <a:pt x="241" y="549"/>
                  </a:lnTo>
                  <a:lnTo>
                    <a:pt x="232" y="554"/>
                  </a:lnTo>
                  <a:lnTo>
                    <a:pt x="222" y="558"/>
                  </a:lnTo>
                  <a:lnTo>
                    <a:pt x="212" y="562"/>
                  </a:lnTo>
                  <a:lnTo>
                    <a:pt x="201" y="567"/>
                  </a:lnTo>
                  <a:lnTo>
                    <a:pt x="190" y="569"/>
                  </a:lnTo>
                  <a:lnTo>
                    <a:pt x="179" y="571"/>
                  </a:lnTo>
                  <a:lnTo>
                    <a:pt x="167" y="572"/>
                  </a:lnTo>
                  <a:lnTo>
                    <a:pt x="155" y="573"/>
                  </a:lnTo>
                  <a:lnTo>
                    <a:pt x="137" y="572"/>
                  </a:lnTo>
                  <a:lnTo>
                    <a:pt x="121" y="570"/>
                  </a:lnTo>
                  <a:lnTo>
                    <a:pt x="106" y="566"/>
                  </a:lnTo>
                  <a:lnTo>
                    <a:pt x="92" y="561"/>
                  </a:lnTo>
                  <a:lnTo>
                    <a:pt x="78" y="558"/>
                  </a:lnTo>
                  <a:lnTo>
                    <a:pt x="66" y="554"/>
                  </a:lnTo>
                  <a:lnTo>
                    <a:pt x="53" y="552"/>
                  </a:lnTo>
                  <a:lnTo>
                    <a:pt x="40" y="551"/>
                  </a:lnTo>
                  <a:lnTo>
                    <a:pt x="37" y="550"/>
                  </a:lnTo>
                  <a:lnTo>
                    <a:pt x="28" y="548"/>
                  </a:lnTo>
                  <a:lnTo>
                    <a:pt x="18" y="547"/>
                  </a:lnTo>
                  <a:lnTo>
                    <a:pt x="9" y="54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27" name="Freeform 31"/>
            <p:cNvSpPr>
              <a:spLocks/>
            </p:cNvSpPr>
            <p:nvPr/>
          </p:nvSpPr>
          <p:spPr bwMode="auto">
            <a:xfrm>
              <a:off x="6627813" y="2411413"/>
              <a:ext cx="582612" cy="365125"/>
            </a:xfrm>
            <a:custGeom>
              <a:avLst/>
              <a:gdLst>
                <a:gd name="T0" fmla="*/ 72 w 1354"/>
                <a:gd name="T1" fmla="*/ 437 h 798"/>
                <a:gd name="T2" fmla="*/ 54 w 1354"/>
                <a:gd name="T3" fmla="*/ 395 h 798"/>
                <a:gd name="T4" fmla="*/ 26 w 1354"/>
                <a:gd name="T5" fmla="*/ 305 h 798"/>
                <a:gd name="T6" fmla="*/ 56 w 1354"/>
                <a:gd name="T7" fmla="*/ 188 h 798"/>
                <a:gd name="T8" fmla="*/ 90 w 1354"/>
                <a:gd name="T9" fmla="*/ 126 h 798"/>
                <a:gd name="T10" fmla="*/ 166 w 1354"/>
                <a:gd name="T11" fmla="*/ 141 h 798"/>
                <a:gd name="T12" fmla="*/ 261 w 1354"/>
                <a:gd name="T13" fmla="*/ 142 h 798"/>
                <a:gd name="T14" fmla="*/ 353 w 1354"/>
                <a:gd name="T15" fmla="*/ 88 h 798"/>
                <a:gd name="T16" fmla="*/ 459 w 1354"/>
                <a:gd name="T17" fmla="*/ 14 h 798"/>
                <a:gd name="T18" fmla="*/ 536 w 1354"/>
                <a:gd name="T19" fmla="*/ 1 h 798"/>
                <a:gd name="T20" fmla="*/ 572 w 1354"/>
                <a:gd name="T21" fmla="*/ 32 h 798"/>
                <a:gd name="T22" fmla="*/ 544 w 1354"/>
                <a:gd name="T23" fmla="*/ 95 h 798"/>
                <a:gd name="T24" fmla="*/ 470 w 1354"/>
                <a:gd name="T25" fmla="*/ 168 h 798"/>
                <a:gd name="T26" fmla="*/ 452 w 1354"/>
                <a:gd name="T27" fmla="*/ 217 h 798"/>
                <a:gd name="T28" fmla="*/ 475 w 1354"/>
                <a:gd name="T29" fmla="*/ 256 h 798"/>
                <a:gd name="T30" fmla="*/ 549 w 1354"/>
                <a:gd name="T31" fmla="*/ 284 h 798"/>
                <a:gd name="T32" fmla="*/ 620 w 1354"/>
                <a:gd name="T33" fmla="*/ 267 h 798"/>
                <a:gd name="T34" fmla="*/ 673 w 1354"/>
                <a:gd name="T35" fmla="*/ 290 h 798"/>
                <a:gd name="T36" fmla="*/ 710 w 1354"/>
                <a:gd name="T37" fmla="*/ 343 h 798"/>
                <a:gd name="T38" fmla="*/ 760 w 1354"/>
                <a:gd name="T39" fmla="*/ 329 h 798"/>
                <a:gd name="T40" fmla="*/ 792 w 1354"/>
                <a:gd name="T41" fmla="*/ 272 h 798"/>
                <a:gd name="T42" fmla="*/ 798 w 1354"/>
                <a:gd name="T43" fmla="*/ 199 h 798"/>
                <a:gd name="T44" fmla="*/ 814 w 1354"/>
                <a:gd name="T45" fmla="*/ 145 h 798"/>
                <a:gd name="T46" fmla="*/ 853 w 1354"/>
                <a:gd name="T47" fmla="*/ 132 h 798"/>
                <a:gd name="T48" fmla="*/ 908 w 1354"/>
                <a:gd name="T49" fmla="*/ 185 h 798"/>
                <a:gd name="T50" fmla="*/ 1075 w 1354"/>
                <a:gd name="T51" fmla="*/ 186 h 798"/>
                <a:gd name="T52" fmla="*/ 1254 w 1354"/>
                <a:gd name="T53" fmla="*/ 222 h 798"/>
                <a:gd name="T54" fmla="*/ 1326 w 1354"/>
                <a:gd name="T55" fmla="*/ 325 h 798"/>
                <a:gd name="T56" fmla="*/ 1346 w 1354"/>
                <a:gd name="T57" fmla="*/ 453 h 798"/>
                <a:gd name="T58" fmla="*/ 1348 w 1354"/>
                <a:gd name="T59" fmla="*/ 557 h 798"/>
                <a:gd name="T60" fmla="*/ 1312 w 1354"/>
                <a:gd name="T61" fmla="*/ 594 h 798"/>
                <a:gd name="T62" fmla="*/ 1220 w 1354"/>
                <a:gd name="T63" fmla="*/ 537 h 798"/>
                <a:gd name="T64" fmla="*/ 1154 w 1354"/>
                <a:gd name="T65" fmla="*/ 542 h 798"/>
                <a:gd name="T66" fmla="*/ 1107 w 1354"/>
                <a:gd name="T67" fmla="*/ 571 h 798"/>
                <a:gd name="T68" fmla="*/ 1090 w 1354"/>
                <a:gd name="T69" fmla="*/ 617 h 798"/>
                <a:gd name="T70" fmla="*/ 997 w 1354"/>
                <a:gd name="T71" fmla="*/ 643 h 798"/>
                <a:gd name="T72" fmla="*/ 930 w 1354"/>
                <a:gd name="T73" fmla="*/ 663 h 798"/>
                <a:gd name="T74" fmla="*/ 808 w 1354"/>
                <a:gd name="T75" fmla="*/ 651 h 798"/>
                <a:gd name="T76" fmla="*/ 758 w 1354"/>
                <a:gd name="T77" fmla="*/ 681 h 798"/>
                <a:gd name="T78" fmla="*/ 714 w 1354"/>
                <a:gd name="T79" fmla="*/ 730 h 798"/>
                <a:gd name="T80" fmla="*/ 669 w 1354"/>
                <a:gd name="T81" fmla="*/ 785 h 798"/>
                <a:gd name="T82" fmla="*/ 599 w 1354"/>
                <a:gd name="T83" fmla="*/ 798 h 798"/>
                <a:gd name="T84" fmla="*/ 563 w 1354"/>
                <a:gd name="T85" fmla="*/ 765 h 798"/>
                <a:gd name="T86" fmla="*/ 536 w 1354"/>
                <a:gd name="T87" fmla="*/ 709 h 798"/>
                <a:gd name="T88" fmla="*/ 498 w 1354"/>
                <a:gd name="T89" fmla="*/ 696 h 798"/>
                <a:gd name="T90" fmla="*/ 505 w 1354"/>
                <a:gd name="T91" fmla="*/ 641 h 798"/>
                <a:gd name="T92" fmla="*/ 554 w 1354"/>
                <a:gd name="T93" fmla="*/ 565 h 798"/>
                <a:gd name="T94" fmla="*/ 560 w 1354"/>
                <a:gd name="T95" fmla="*/ 482 h 798"/>
                <a:gd name="T96" fmla="*/ 508 w 1354"/>
                <a:gd name="T97" fmla="*/ 448 h 798"/>
                <a:gd name="T98" fmla="*/ 436 w 1354"/>
                <a:gd name="T99" fmla="*/ 487 h 798"/>
                <a:gd name="T100" fmla="*/ 276 w 1354"/>
                <a:gd name="T101" fmla="*/ 597 h 798"/>
                <a:gd name="T102" fmla="*/ 221 w 1354"/>
                <a:gd name="T103" fmla="*/ 602 h 798"/>
                <a:gd name="T104" fmla="*/ 163 w 1354"/>
                <a:gd name="T105" fmla="*/ 619 h 798"/>
                <a:gd name="T106" fmla="*/ 142 w 1354"/>
                <a:gd name="T107" fmla="*/ 594 h 798"/>
                <a:gd name="T108" fmla="*/ 101 w 1354"/>
                <a:gd name="T109" fmla="*/ 589 h 798"/>
                <a:gd name="T110" fmla="*/ 0 w 1354"/>
                <a:gd name="T111" fmla="*/ 557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54" h="798">
                  <a:moveTo>
                    <a:pt x="0" y="557"/>
                  </a:moveTo>
                  <a:lnTo>
                    <a:pt x="19" y="524"/>
                  </a:lnTo>
                  <a:lnTo>
                    <a:pt x="37" y="497"/>
                  </a:lnTo>
                  <a:lnTo>
                    <a:pt x="53" y="475"/>
                  </a:lnTo>
                  <a:lnTo>
                    <a:pt x="64" y="457"/>
                  </a:lnTo>
                  <a:lnTo>
                    <a:pt x="69" y="446"/>
                  </a:lnTo>
                  <a:lnTo>
                    <a:pt x="72" y="437"/>
                  </a:lnTo>
                  <a:lnTo>
                    <a:pt x="74" y="429"/>
                  </a:lnTo>
                  <a:lnTo>
                    <a:pt x="73" y="423"/>
                  </a:lnTo>
                  <a:lnTo>
                    <a:pt x="71" y="417"/>
                  </a:lnTo>
                  <a:lnTo>
                    <a:pt x="68" y="412"/>
                  </a:lnTo>
                  <a:lnTo>
                    <a:pt x="64" y="406"/>
                  </a:lnTo>
                  <a:lnTo>
                    <a:pt x="59" y="401"/>
                  </a:lnTo>
                  <a:lnTo>
                    <a:pt x="54" y="395"/>
                  </a:lnTo>
                  <a:lnTo>
                    <a:pt x="48" y="387"/>
                  </a:lnTo>
                  <a:lnTo>
                    <a:pt x="43" y="379"/>
                  </a:lnTo>
                  <a:lnTo>
                    <a:pt x="37" y="369"/>
                  </a:lnTo>
                  <a:lnTo>
                    <a:pt x="33" y="356"/>
                  </a:lnTo>
                  <a:lnTo>
                    <a:pt x="29" y="342"/>
                  </a:lnTo>
                  <a:lnTo>
                    <a:pt x="27" y="325"/>
                  </a:lnTo>
                  <a:lnTo>
                    <a:pt x="26" y="305"/>
                  </a:lnTo>
                  <a:lnTo>
                    <a:pt x="27" y="288"/>
                  </a:lnTo>
                  <a:lnTo>
                    <a:pt x="28" y="273"/>
                  </a:lnTo>
                  <a:lnTo>
                    <a:pt x="30" y="260"/>
                  </a:lnTo>
                  <a:lnTo>
                    <a:pt x="33" y="246"/>
                  </a:lnTo>
                  <a:lnTo>
                    <a:pt x="39" y="225"/>
                  </a:lnTo>
                  <a:lnTo>
                    <a:pt x="48" y="206"/>
                  </a:lnTo>
                  <a:lnTo>
                    <a:pt x="56" y="188"/>
                  </a:lnTo>
                  <a:lnTo>
                    <a:pt x="62" y="170"/>
                  </a:lnTo>
                  <a:lnTo>
                    <a:pt x="65" y="160"/>
                  </a:lnTo>
                  <a:lnTo>
                    <a:pt x="67" y="150"/>
                  </a:lnTo>
                  <a:lnTo>
                    <a:pt x="68" y="138"/>
                  </a:lnTo>
                  <a:lnTo>
                    <a:pt x="69" y="126"/>
                  </a:lnTo>
                  <a:lnTo>
                    <a:pt x="80" y="126"/>
                  </a:lnTo>
                  <a:lnTo>
                    <a:pt x="90" y="126"/>
                  </a:lnTo>
                  <a:lnTo>
                    <a:pt x="97" y="126"/>
                  </a:lnTo>
                  <a:lnTo>
                    <a:pt x="100" y="126"/>
                  </a:lnTo>
                  <a:lnTo>
                    <a:pt x="113" y="127"/>
                  </a:lnTo>
                  <a:lnTo>
                    <a:pt x="126" y="129"/>
                  </a:lnTo>
                  <a:lnTo>
                    <a:pt x="138" y="133"/>
                  </a:lnTo>
                  <a:lnTo>
                    <a:pt x="152" y="136"/>
                  </a:lnTo>
                  <a:lnTo>
                    <a:pt x="166" y="141"/>
                  </a:lnTo>
                  <a:lnTo>
                    <a:pt x="181" y="145"/>
                  </a:lnTo>
                  <a:lnTo>
                    <a:pt x="197" y="147"/>
                  </a:lnTo>
                  <a:lnTo>
                    <a:pt x="215" y="148"/>
                  </a:lnTo>
                  <a:lnTo>
                    <a:pt x="227" y="147"/>
                  </a:lnTo>
                  <a:lnTo>
                    <a:pt x="239" y="146"/>
                  </a:lnTo>
                  <a:lnTo>
                    <a:pt x="250" y="144"/>
                  </a:lnTo>
                  <a:lnTo>
                    <a:pt x="261" y="142"/>
                  </a:lnTo>
                  <a:lnTo>
                    <a:pt x="272" y="137"/>
                  </a:lnTo>
                  <a:lnTo>
                    <a:pt x="282" y="133"/>
                  </a:lnTo>
                  <a:lnTo>
                    <a:pt x="292" y="129"/>
                  </a:lnTo>
                  <a:lnTo>
                    <a:pt x="301" y="124"/>
                  </a:lnTo>
                  <a:lnTo>
                    <a:pt x="319" y="113"/>
                  </a:lnTo>
                  <a:lnTo>
                    <a:pt x="336" y="101"/>
                  </a:lnTo>
                  <a:lnTo>
                    <a:pt x="353" y="88"/>
                  </a:lnTo>
                  <a:lnTo>
                    <a:pt x="370" y="74"/>
                  </a:lnTo>
                  <a:lnTo>
                    <a:pt x="387" y="60"/>
                  </a:lnTo>
                  <a:lnTo>
                    <a:pt x="404" y="47"/>
                  </a:lnTo>
                  <a:lnTo>
                    <a:pt x="422" y="35"/>
                  </a:lnTo>
                  <a:lnTo>
                    <a:pt x="440" y="23"/>
                  </a:lnTo>
                  <a:lnTo>
                    <a:pt x="449" y="18"/>
                  </a:lnTo>
                  <a:lnTo>
                    <a:pt x="459" y="14"/>
                  </a:lnTo>
                  <a:lnTo>
                    <a:pt x="469" y="10"/>
                  </a:lnTo>
                  <a:lnTo>
                    <a:pt x="479" y="7"/>
                  </a:lnTo>
                  <a:lnTo>
                    <a:pt x="491" y="4"/>
                  </a:lnTo>
                  <a:lnTo>
                    <a:pt x="502" y="2"/>
                  </a:lnTo>
                  <a:lnTo>
                    <a:pt x="513" y="1"/>
                  </a:lnTo>
                  <a:lnTo>
                    <a:pt x="525" y="0"/>
                  </a:lnTo>
                  <a:lnTo>
                    <a:pt x="536" y="1"/>
                  </a:lnTo>
                  <a:lnTo>
                    <a:pt x="546" y="3"/>
                  </a:lnTo>
                  <a:lnTo>
                    <a:pt x="554" y="6"/>
                  </a:lnTo>
                  <a:lnTo>
                    <a:pt x="560" y="10"/>
                  </a:lnTo>
                  <a:lnTo>
                    <a:pt x="565" y="15"/>
                  </a:lnTo>
                  <a:lnTo>
                    <a:pt x="569" y="20"/>
                  </a:lnTo>
                  <a:lnTo>
                    <a:pt x="571" y="26"/>
                  </a:lnTo>
                  <a:lnTo>
                    <a:pt x="572" y="32"/>
                  </a:lnTo>
                  <a:lnTo>
                    <a:pt x="572" y="40"/>
                  </a:lnTo>
                  <a:lnTo>
                    <a:pt x="571" y="47"/>
                  </a:lnTo>
                  <a:lnTo>
                    <a:pt x="569" y="54"/>
                  </a:lnTo>
                  <a:lnTo>
                    <a:pt x="567" y="61"/>
                  </a:lnTo>
                  <a:lnTo>
                    <a:pt x="561" y="73"/>
                  </a:lnTo>
                  <a:lnTo>
                    <a:pt x="553" y="84"/>
                  </a:lnTo>
                  <a:lnTo>
                    <a:pt x="544" y="95"/>
                  </a:lnTo>
                  <a:lnTo>
                    <a:pt x="534" y="105"/>
                  </a:lnTo>
                  <a:lnTo>
                    <a:pt x="523" y="115"/>
                  </a:lnTo>
                  <a:lnTo>
                    <a:pt x="512" y="125"/>
                  </a:lnTo>
                  <a:lnTo>
                    <a:pt x="501" y="135"/>
                  </a:lnTo>
                  <a:lnTo>
                    <a:pt x="490" y="146"/>
                  </a:lnTo>
                  <a:lnTo>
                    <a:pt x="479" y="157"/>
                  </a:lnTo>
                  <a:lnTo>
                    <a:pt x="470" y="168"/>
                  </a:lnTo>
                  <a:lnTo>
                    <a:pt x="466" y="174"/>
                  </a:lnTo>
                  <a:lnTo>
                    <a:pt x="462" y="181"/>
                  </a:lnTo>
                  <a:lnTo>
                    <a:pt x="459" y="187"/>
                  </a:lnTo>
                  <a:lnTo>
                    <a:pt x="457" y="194"/>
                  </a:lnTo>
                  <a:lnTo>
                    <a:pt x="454" y="202"/>
                  </a:lnTo>
                  <a:lnTo>
                    <a:pt x="453" y="209"/>
                  </a:lnTo>
                  <a:lnTo>
                    <a:pt x="452" y="217"/>
                  </a:lnTo>
                  <a:lnTo>
                    <a:pt x="451" y="226"/>
                  </a:lnTo>
                  <a:lnTo>
                    <a:pt x="452" y="231"/>
                  </a:lnTo>
                  <a:lnTo>
                    <a:pt x="454" y="236"/>
                  </a:lnTo>
                  <a:lnTo>
                    <a:pt x="458" y="241"/>
                  </a:lnTo>
                  <a:lnTo>
                    <a:pt x="463" y="246"/>
                  </a:lnTo>
                  <a:lnTo>
                    <a:pt x="468" y="251"/>
                  </a:lnTo>
                  <a:lnTo>
                    <a:pt x="475" y="256"/>
                  </a:lnTo>
                  <a:lnTo>
                    <a:pt x="482" y="261"/>
                  </a:lnTo>
                  <a:lnTo>
                    <a:pt x="491" y="265"/>
                  </a:lnTo>
                  <a:lnTo>
                    <a:pt x="508" y="273"/>
                  </a:lnTo>
                  <a:lnTo>
                    <a:pt x="525" y="279"/>
                  </a:lnTo>
                  <a:lnTo>
                    <a:pt x="533" y="281"/>
                  </a:lnTo>
                  <a:lnTo>
                    <a:pt x="542" y="283"/>
                  </a:lnTo>
                  <a:lnTo>
                    <a:pt x="549" y="284"/>
                  </a:lnTo>
                  <a:lnTo>
                    <a:pt x="556" y="284"/>
                  </a:lnTo>
                  <a:lnTo>
                    <a:pt x="569" y="283"/>
                  </a:lnTo>
                  <a:lnTo>
                    <a:pt x="580" y="281"/>
                  </a:lnTo>
                  <a:lnTo>
                    <a:pt x="591" y="278"/>
                  </a:lnTo>
                  <a:lnTo>
                    <a:pt x="601" y="274"/>
                  </a:lnTo>
                  <a:lnTo>
                    <a:pt x="610" y="270"/>
                  </a:lnTo>
                  <a:lnTo>
                    <a:pt x="620" y="267"/>
                  </a:lnTo>
                  <a:lnTo>
                    <a:pt x="630" y="264"/>
                  </a:lnTo>
                  <a:lnTo>
                    <a:pt x="641" y="263"/>
                  </a:lnTo>
                  <a:lnTo>
                    <a:pt x="648" y="264"/>
                  </a:lnTo>
                  <a:lnTo>
                    <a:pt x="654" y="267"/>
                  </a:lnTo>
                  <a:lnTo>
                    <a:pt x="660" y="271"/>
                  </a:lnTo>
                  <a:lnTo>
                    <a:pt x="665" y="276"/>
                  </a:lnTo>
                  <a:lnTo>
                    <a:pt x="673" y="290"/>
                  </a:lnTo>
                  <a:lnTo>
                    <a:pt x="680" y="305"/>
                  </a:lnTo>
                  <a:lnTo>
                    <a:pt x="684" y="313"/>
                  </a:lnTo>
                  <a:lnTo>
                    <a:pt x="688" y="320"/>
                  </a:lnTo>
                  <a:lnTo>
                    <a:pt x="692" y="327"/>
                  </a:lnTo>
                  <a:lnTo>
                    <a:pt x="697" y="334"/>
                  </a:lnTo>
                  <a:lnTo>
                    <a:pt x="702" y="339"/>
                  </a:lnTo>
                  <a:lnTo>
                    <a:pt x="710" y="343"/>
                  </a:lnTo>
                  <a:lnTo>
                    <a:pt x="717" y="346"/>
                  </a:lnTo>
                  <a:lnTo>
                    <a:pt x="725" y="347"/>
                  </a:lnTo>
                  <a:lnTo>
                    <a:pt x="733" y="346"/>
                  </a:lnTo>
                  <a:lnTo>
                    <a:pt x="740" y="343"/>
                  </a:lnTo>
                  <a:lnTo>
                    <a:pt x="747" y="340"/>
                  </a:lnTo>
                  <a:lnTo>
                    <a:pt x="754" y="335"/>
                  </a:lnTo>
                  <a:lnTo>
                    <a:pt x="760" y="329"/>
                  </a:lnTo>
                  <a:lnTo>
                    <a:pt x="766" y="322"/>
                  </a:lnTo>
                  <a:lnTo>
                    <a:pt x="772" y="314"/>
                  </a:lnTo>
                  <a:lnTo>
                    <a:pt x="777" y="306"/>
                  </a:lnTo>
                  <a:lnTo>
                    <a:pt x="781" y="298"/>
                  </a:lnTo>
                  <a:lnTo>
                    <a:pt x="786" y="289"/>
                  </a:lnTo>
                  <a:lnTo>
                    <a:pt x="789" y="280"/>
                  </a:lnTo>
                  <a:lnTo>
                    <a:pt x="792" y="272"/>
                  </a:lnTo>
                  <a:lnTo>
                    <a:pt x="794" y="264"/>
                  </a:lnTo>
                  <a:lnTo>
                    <a:pt x="796" y="256"/>
                  </a:lnTo>
                  <a:lnTo>
                    <a:pt x="797" y="248"/>
                  </a:lnTo>
                  <a:lnTo>
                    <a:pt x="798" y="241"/>
                  </a:lnTo>
                  <a:lnTo>
                    <a:pt x="798" y="225"/>
                  </a:lnTo>
                  <a:lnTo>
                    <a:pt x="798" y="210"/>
                  </a:lnTo>
                  <a:lnTo>
                    <a:pt x="798" y="199"/>
                  </a:lnTo>
                  <a:lnTo>
                    <a:pt x="798" y="195"/>
                  </a:lnTo>
                  <a:lnTo>
                    <a:pt x="798" y="185"/>
                  </a:lnTo>
                  <a:lnTo>
                    <a:pt x="800" y="174"/>
                  </a:lnTo>
                  <a:lnTo>
                    <a:pt x="803" y="164"/>
                  </a:lnTo>
                  <a:lnTo>
                    <a:pt x="807" y="154"/>
                  </a:lnTo>
                  <a:lnTo>
                    <a:pt x="810" y="149"/>
                  </a:lnTo>
                  <a:lnTo>
                    <a:pt x="814" y="145"/>
                  </a:lnTo>
                  <a:lnTo>
                    <a:pt x="817" y="142"/>
                  </a:lnTo>
                  <a:lnTo>
                    <a:pt x="823" y="137"/>
                  </a:lnTo>
                  <a:lnTo>
                    <a:pt x="828" y="135"/>
                  </a:lnTo>
                  <a:lnTo>
                    <a:pt x="833" y="133"/>
                  </a:lnTo>
                  <a:lnTo>
                    <a:pt x="839" y="132"/>
                  </a:lnTo>
                  <a:lnTo>
                    <a:pt x="845" y="131"/>
                  </a:lnTo>
                  <a:lnTo>
                    <a:pt x="853" y="132"/>
                  </a:lnTo>
                  <a:lnTo>
                    <a:pt x="859" y="134"/>
                  </a:lnTo>
                  <a:lnTo>
                    <a:pt x="865" y="137"/>
                  </a:lnTo>
                  <a:lnTo>
                    <a:pt x="871" y="142"/>
                  </a:lnTo>
                  <a:lnTo>
                    <a:pt x="881" y="152"/>
                  </a:lnTo>
                  <a:lnTo>
                    <a:pt x="890" y="163"/>
                  </a:lnTo>
                  <a:lnTo>
                    <a:pt x="899" y="175"/>
                  </a:lnTo>
                  <a:lnTo>
                    <a:pt x="908" y="185"/>
                  </a:lnTo>
                  <a:lnTo>
                    <a:pt x="914" y="189"/>
                  </a:lnTo>
                  <a:lnTo>
                    <a:pt x="920" y="192"/>
                  </a:lnTo>
                  <a:lnTo>
                    <a:pt x="926" y="194"/>
                  </a:lnTo>
                  <a:lnTo>
                    <a:pt x="935" y="195"/>
                  </a:lnTo>
                  <a:lnTo>
                    <a:pt x="1039" y="184"/>
                  </a:lnTo>
                  <a:lnTo>
                    <a:pt x="1058" y="185"/>
                  </a:lnTo>
                  <a:lnTo>
                    <a:pt x="1075" y="186"/>
                  </a:lnTo>
                  <a:lnTo>
                    <a:pt x="1092" y="188"/>
                  </a:lnTo>
                  <a:lnTo>
                    <a:pt x="1108" y="191"/>
                  </a:lnTo>
                  <a:lnTo>
                    <a:pt x="1140" y="197"/>
                  </a:lnTo>
                  <a:lnTo>
                    <a:pt x="1172" y="205"/>
                  </a:lnTo>
                  <a:lnTo>
                    <a:pt x="1204" y="213"/>
                  </a:lnTo>
                  <a:lnTo>
                    <a:pt x="1237" y="219"/>
                  </a:lnTo>
                  <a:lnTo>
                    <a:pt x="1254" y="222"/>
                  </a:lnTo>
                  <a:lnTo>
                    <a:pt x="1273" y="224"/>
                  </a:lnTo>
                  <a:lnTo>
                    <a:pt x="1292" y="225"/>
                  </a:lnTo>
                  <a:lnTo>
                    <a:pt x="1312" y="226"/>
                  </a:lnTo>
                  <a:lnTo>
                    <a:pt x="1317" y="259"/>
                  </a:lnTo>
                  <a:lnTo>
                    <a:pt x="1322" y="292"/>
                  </a:lnTo>
                  <a:lnTo>
                    <a:pt x="1324" y="308"/>
                  </a:lnTo>
                  <a:lnTo>
                    <a:pt x="1326" y="325"/>
                  </a:lnTo>
                  <a:lnTo>
                    <a:pt x="1327" y="341"/>
                  </a:lnTo>
                  <a:lnTo>
                    <a:pt x="1328" y="357"/>
                  </a:lnTo>
                  <a:lnTo>
                    <a:pt x="1329" y="372"/>
                  </a:lnTo>
                  <a:lnTo>
                    <a:pt x="1332" y="390"/>
                  </a:lnTo>
                  <a:lnTo>
                    <a:pt x="1336" y="410"/>
                  </a:lnTo>
                  <a:lnTo>
                    <a:pt x="1341" y="431"/>
                  </a:lnTo>
                  <a:lnTo>
                    <a:pt x="1346" y="453"/>
                  </a:lnTo>
                  <a:lnTo>
                    <a:pt x="1350" y="475"/>
                  </a:lnTo>
                  <a:lnTo>
                    <a:pt x="1353" y="494"/>
                  </a:lnTo>
                  <a:lnTo>
                    <a:pt x="1354" y="510"/>
                  </a:lnTo>
                  <a:lnTo>
                    <a:pt x="1353" y="524"/>
                  </a:lnTo>
                  <a:lnTo>
                    <a:pt x="1352" y="536"/>
                  </a:lnTo>
                  <a:lnTo>
                    <a:pt x="1350" y="547"/>
                  </a:lnTo>
                  <a:lnTo>
                    <a:pt x="1348" y="557"/>
                  </a:lnTo>
                  <a:lnTo>
                    <a:pt x="1343" y="577"/>
                  </a:lnTo>
                  <a:lnTo>
                    <a:pt x="1338" y="604"/>
                  </a:lnTo>
                  <a:lnTo>
                    <a:pt x="1334" y="604"/>
                  </a:lnTo>
                  <a:lnTo>
                    <a:pt x="1330" y="603"/>
                  </a:lnTo>
                  <a:lnTo>
                    <a:pt x="1325" y="602"/>
                  </a:lnTo>
                  <a:lnTo>
                    <a:pt x="1321" y="600"/>
                  </a:lnTo>
                  <a:lnTo>
                    <a:pt x="1312" y="594"/>
                  </a:lnTo>
                  <a:lnTo>
                    <a:pt x="1303" y="588"/>
                  </a:lnTo>
                  <a:lnTo>
                    <a:pt x="1284" y="571"/>
                  </a:lnTo>
                  <a:lnTo>
                    <a:pt x="1261" y="555"/>
                  </a:lnTo>
                  <a:lnTo>
                    <a:pt x="1249" y="548"/>
                  </a:lnTo>
                  <a:lnTo>
                    <a:pt x="1235" y="542"/>
                  </a:lnTo>
                  <a:lnTo>
                    <a:pt x="1228" y="539"/>
                  </a:lnTo>
                  <a:lnTo>
                    <a:pt x="1220" y="537"/>
                  </a:lnTo>
                  <a:lnTo>
                    <a:pt x="1212" y="536"/>
                  </a:lnTo>
                  <a:lnTo>
                    <a:pt x="1203" y="535"/>
                  </a:lnTo>
                  <a:lnTo>
                    <a:pt x="1195" y="535"/>
                  </a:lnTo>
                  <a:lnTo>
                    <a:pt x="1185" y="536"/>
                  </a:lnTo>
                  <a:lnTo>
                    <a:pt x="1175" y="537"/>
                  </a:lnTo>
                  <a:lnTo>
                    <a:pt x="1165" y="539"/>
                  </a:lnTo>
                  <a:lnTo>
                    <a:pt x="1154" y="542"/>
                  </a:lnTo>
                  <a:lnTo>
                    <a:pt x="1142" y="546"/>
                  </a:lnTo>
                  <a:lnTo>
                    <a:pt x="1130" y="551"/>
                  </a:lnTo>
                  <a:lnTo>
                    <a:pt x="1118" y="557"/>
                  </a:lnTo>
                  <a:lnTo>
                    <a:pt x="1114" y="560"/>
                  </a:lnTo>
                  <a:lnTo>
                    <a:pt x="1111" y="563"/>
                  </a:lnTo>
                  <a:lnTo>
                    <a:pt x="1109" y="567"/>
                  </a:lnTo>
                  <a:lnTo>
                    <a:pt x="1107" y="571"/>
                  </a:lnTo>
                  <a:lnTo>
                    <a:pt x="1104" y="579"/>
                  </a:lnTo>
                  <a:lnTo>
                    <a:pt x="1102" y="589"/>
                  </a:lnTo>
                  <a:lnTo>
                    <a:pt x="1100" y="597"/>
                  </a:lnTo>
                  <a:lnTo>
                    <a:pt x="1097" y="606"/>
                  </a:lnTo>
                  <a:lnTo>
                    <a:pt x="1096" y="610"/>
                  </a:lnTo>
                  <a:lnTo>
                    <a:pt x="1093" y="613"/>
                  </a:lnTo>
                  <a:lnTo>
                    <a:pt x="1090" y="617"/>
                  </a:lnTo>
                  <a:lnTo>
                    <a:pt x="1087" y="620"/>
                  </a:lnTo>
                  <a:lnTo>
                    <a:pt x="1057" y="626"/>
                  </a:lnTo>
                  <a:lnTo>
                    <a:pt x="1030" y="630"/>
                  </a:lnTo>
                  <a:lnTo>
                    <a:pt x="1019" y="633"/>
                  </a:lnTo>
                  <a:lnTo>
                    <a:pt x="1007" y="637"/>
                  </a:lnTo>
                  <a:lnTo>
                    <a:pt x="1002" y="640"/>
                  </a:lnTo>
                  <a:lnTo>
                    <a:pt x="997" y="643"/>
                  </a:lnTo>
                  <a:lnTo>
                    <a:pt x="992" y="647"/>
                  </a:lnTo>
                  <a:lnTo>
                    <a:pt x="987" y="651"/>
                  </a:lnTo>
                  <a:lnTo>
                    <a:pt x="979" y="655"/>
                  </a:lnTo>
                  <a:lnTo>
                    <a:pt x="969" y="659"/>
                  </a:lnTo>
                  <a:lnTo>
                    <a:pt x="957" y="661"/>
                  </a:lnTo>
                  <a:lnTo>
                    <a:pt x="944" y="662"/>
                  </a:lnTo>
                  <a:lnTo>
                    <a:pt x="930" y="663"/>
                  </a:lnTo>
                  <a:lnTo>
                    <a:pt x="914" y="663"/>
                  </a:lnTo>
                  <a:lnTo>
                    <a:pt x="899" y="662"/>
                  </a:lnTo>
                  <a:lnTo>
                    <a:pt x="884" y="661"/>
                  </a:lnTo>
                  <a:lnTo>
                    <a:pt x="855" y="658"/>
                  </a:lnTo>
                  <a:lnTo>
                    <a:pt x="832" y="655"/>
                  </a:lnTo>
                  <a:lnTo>
                    <a:pt x="814" y="652"/>
                  </a:lnTo>
                  <a:lnTo>
                    <a:pt x="808" y="651"/>
                  </a:lnTo>
                  <a:lnTo>
                    <a:pt x="805" y="658"/>
                  </a:lnTo>
                  <a:lnTo>
                    <a:pt x="801" y="663"/>
                  </a:lnTo>
                  <a:lnTo>
                    <a:pt x="796" y="668"/>
                  </a:lnTo>
                  <a:lnTo>
                    <a:pt x="790" y="671"/>
                  </a:lnTo>
                  <a:lnTo>
                    <a:pt x="778" y="675"/>
                  </a:lnTo>
                  <a:lnTo>
                    <a:pt x="765" y="678"/>
                  </a:lnTo>
                  <a:lnTo>
                    <a:pt x="758" y="681"/>
                  </a:lnTo>
                  <a:lnTo>
                    <a:pt x="751" y="683"/>
                  </a:lnTo>
                  <a:lnTo>
                    <a:pt x="745" y="687"/>
                  </a:lnTo>
                  <a:lnTo>
                    <a:pt x="738" y="692"/>
                  </a:lnTo>
                  <a:lnTo>
                    <a:pt x="731" y="699"/>
                  </a:lnTo>
                  <a:lnTo>
                    <a:pt x="725" y="708"/>
                  </a:lnTo>
                  <a:lnTo>
                    <a:pt x="720" y="718"/>
                  </a:lnTo>
                  <a:lnTo>
                    <a:pt x="714" y="730"/>
                  </a:lnTo>
                  <a:lnTo>
                    <a:pt x="706" y="746"/>
                  </a:lnTo>
                  <a:lnTo>
                    <a:pt x="697" y="760"/>
                  </a:lnTo>
                  <a:lnTo>
                    <a:pt x="692" y="767"/>
                  </a:lnTo>
                  <a:lnTo>
                    <a:pt x="687" y="772"/>
                  </a:lnTo>
                  <a:lnTo>
                    <a:pt x="682" y="777"/>
                  </a:lnTo>
                  <a:lnTo>
                    <a:pt x="676" y="782"/>
                  </a:lnTo>
                  <a:lnTo>
                    <a:pt x="669" y="785"/>
                  </a:lnTo>
                  <a:lnTo>
                    <a:pt x="662" y="789"/>
                  </a:lnTo>
                  <a:lnTo>
                    <a:pt x="654" y="792"/>
                  </a:lnTo>
                  <a:lnTo>
                    <a:pt x="645" y="794"/>
                  </a:lnTo>
                  <a:lnTo>
                    <a:pt x="635" y="796"/>
                  </a:lnTo>
                  <a:lnTo>
                    <a:pt x="624" y="797"/>
                  </a:lnTo>
                  <a:lnTo>
                    <a:pt x="612" y="798"/>
                  </a:lnTo>
                  <a:lnTo>
                    <a:pt x="599" y="798"/>
                  </a:lnTo>
                  <a:lnTo>
                    <a:pt x="589" y="797"/>
                  </a:lnTo>
                  <a:lnTo>
                    <a:pt x="582" y="794"/>
                  </a:lnTo>
                  <a:lnTo>
                    <a:pt x="576" y="791"/>
                  </a:lnTo>
                  <a:lnTo>
                    <a:pt x="571" y="785"/>
                  </a:lnTo>
                  <a:lnTo>
                    <a:pt x="568" y="779"/>
                  </a:lnTo>
                  <a:lnTo>
                    <a:pt x="565" y="773"/>
                  </a:lnTo>
                  <a:lnTo>
                    <a:pt x="563" y="765"/>
                  </a:lnTo>
                  <a:lnTo>
                    <a:pt x="561" y="757"/>
                  </a:lnTo>
                  <a:lnTo>
                    <a:pt x="558" y="742"/>
                  </a:lnTo>
                  <a:lnTo>
                    <a:pt x="553" y="728"/>
                  </a:lnTo>
                  <a:lnTo>
                    <a:pt x="550" y="721"/>
                  </a:lnTo>
                  <a:lnTo>
                    <a:pt x="547" y="716"/>
                  </a:lnTo>
                  <a:lnTo>
                    <a:pt x="542" y="712"/>
                  </a:lnTo>
                  <a:lnTo>
                    <a:pt x="536" y="709"/>
                  </a:lnTo>
                  <a:lnTo>
                    <a:pt x="529" y="709"/>
                  </a:lnTo>
                  <a:lnTo>
                    <a:pt x="522" y="708"/>
                  </a:lnTo>
                  <a:lnTo>
                    <a:pt x="514" y="706"/>
                  </a:lnTo>
                  <a:lnTo>
                    <a:pt x="507" y="703"/>
                  </a:lnTo>
                  <a:lnTo>
                    <a:pt x="504" y="702"/>
                  </a:lnTo>
                  <a:lnTo>
                    <a:pt x="501" y="699"/>
                  </a:lnTo>
                  <a:lnTo>
                    <a:pt x="498" y="696"/>
                  </a:lnTo>
                  <a:lnTo>
                    <a:pt x="496" y="693"/>
                  </a:lnTo>
                  <a:lnTo>
                    <a:pt x="495" y="690"/>
                  </a:lnTo>
                  <a:lnTo>
                    <a:pt x="494" y="686"/>
                  </a:lnTo>
                  <a:lnTo>
                    <a:pt x="493" y="682"/>
                  </a:lnTo>
                  <a:lnTo>
                    <a:pt x="494" y="677"/>
                  </a:lnTo>
                  <a:lnTo>
                    <a:pt x="499" y="658"/>
                  </a:lnTo>
                  <a:lnTo>
                    <a:pt x="505" y="641"/>
                  </a:lnTo>
                  <a:lnTo>
                    <a:pt x="510" y="627"/>
                  </a:lnTo>
                  <a:lnTo>
                    <a:pt x="517" y="615"/>
                  </a:lnTo>
                  <a:lnTo>
                    <a:pt x="523" y="604"/>
                  </a:lnTo>
                  <a:lnTo>
                    <a:pt x="529" y="595"/>
                  </a:lnTo>
                  <a:lnTo>
                    <a:pt x="536" y="585"/>
                  </a:lnTo>
                  <a:lnTo>
                    <a:pt x="542" y="578"/>
                  </a:lnTo>
                  <a:lnTo>
                    <a:pt x="554" y="565"/>
                  </a:lnTo>
                  <a:lnTo>
                    <a:pt x="566" y="551"/>
                  </a:lnTo>
                  <a:lnTo>
                    <a:pt x="571" y="544"/>
                  </a:lnTo>
                  <a:lnTo>
                    <a:pt x="575" y="535"/>
                  </a:lnTo>
                  <a:lnTo>
                    <a:pt x="579" y="526"/>
                  </a:lnTo>
                  <a:lnTo>
                    <a:pt x="582" y="515"/>
                  </a:lnTo>
                  <a:lnTo>
                    <a:pt x="572" y="498"/>
                  </a:lnTo>
                  <a:lnTo>
                    <a:pt x="560" y="482"/>
                  </a:lnTo>
                  <a:lnTo>
                    <a:pt x="554" y="475"/>
                  </a:lnTo>
                  <a:lnTo>
                    <a:pt x="547" y="467"/>
                  </a:lnTo>
                  <a:lnTo>
                    <a:pt x="540" y="462"/>
                  </a:lnTo>
                  <a:lnTo>
                    <a:pt x="532" y="457"/>
                  </a:lnTo>
                  <a:lnTo>
                    <a:pt x="525" y="453"/>
                  </a:lnTo>
                  <a:lnTo>
                    <a:pt x="517" y="450"/>
                  </a:lnTo>
                  <a:lnTo>
                    <a:pt x="508" y="448"/>
                  </a:lnTo>
                  <a:lnTo>
                    <a:pt x="500" y="448"/>
                  </a:lnTo>
                  <a:lnTo>
                    <a:pt x="491" y="449"/>
                  </a:lnTo>
                  <a:lnTo>
                    <a:pt x="481" y="452"/>
                  </a:lnTo>
                  <a:lnTo>
                    <a:pt x="471" y="456"/>
                  </a:lnTo>
                  <a:lnTo>
                    <a:pt x="462" y="462"/>
                  </a:lnTo>
                  <a:lnTo>
                    <a:pt x="449" y="475"/>
                  </a:lnTo>
                  <a:lnTo>
                    <a:pt x="436" y="487"/>
                  </a:lnTo>
                  <a:lnTo>
                    <a:pt x="422" y="499"/>
                  </a:lnTo>
                  <a:lnTo>
                    <a:pt x="407" y="511"/>
                  </a:lnTo>
                  <a:lnTo>
                    <a:pt x="375" y="535"/>
                  </a:lnTo>
                  <a:lnTo>
                    <a:pt x="343" y="557"/>
                  </a:lnTo>
                  <a:lnTo>
                    <a:pt x="314" y="575"/>
                  </a:lnTo>
                  <a:lnTo>
                    <a:pt x="287" y="591"/>
                  </a:lnTo>
                  <a:lnTo>
                    <a:pt x="276" y="597"/>
                  </a:lnTo>
                  <a:lnTo>
                    <a:pt x="267" y="601"/>
                  </a:lnTo>
                  <a:lnTo>
                    <a:pt x="258" y="603"/>
                  </a:lnTo>
                  <a:lnTo>
                    <a:pt x="252" y="604"/>
                  </a:lnTo>
                  <a:lnTo>
                    <a:pt x="243" y="603"/>
                  </a:lnTo>
                  <a:lnTo>
                    <a:pt x="235" y="602"/>
                  </a:lnTo>
                  <a:lnTo>
                    <a:pt x="228" y="602"/>
                  </a:lnTo>
                  <a:lnTo>
                    <a:pt x="221" y="602"/>
                  </a:lnTo>
                  <a:lnTo>
                    <a:pt x="209" y="605"/>
                  </a:lnTo>
                  <a:lnTo>
                    <a:pt x="199" y="608"/>
                  </a:lnTo>
                  <a:lnTo>
                    <a:pt x="189" y="612"/>
                  </a:lnTo>
                  <a:lnTo>
                    <a:pt x="182" y="616"/>
                  </a:lnTo>
                  <a:lnTo>
                    <a:pt x="175" y="619"/>
                  </a:lnTo>
                  <a:lnTo>
                    <a:pt x="169" y="620"/>
                  </a:lnTo>
                  <a:lnTo>
                    <a:pt x="163" y="619"/>
                  </a:lnTo>
                  <a:lnTo>
                    <a:pt x="158" y="618"/>
                  </a:lnTo>
                  <a:lnTo>
                    <a:pt x="154" y="616"/>
                  </a:lnTo>
                  <a:lnTo>
                    <a:pt x="152" y="614"/>
                  </a:lnTo>
                  <a:lnTo>
                    <a:pt x="147" y="607"/>
                  </a:lnTo>
                  <a:lnTo>
                    <a:pt x="145" y="600"/>
                  </a:lnTo>
                  <a:lnTo>
                    <a:pt x="143" y="597"/>
                  </a:lnTo>
                  <a:lnTo>
                    <a:pt x="142" y="594"/>
                  </a:lnTo>
                  <a:lnTo>
                    <a:pt x="139" y="591"/>
                  </a:lnTo>
                  <a:lnTo>
                    <a:pt x="136" y="589"/>
                  </a:lnTo>
                  <a:lnTo>
                    <a:pt x="132" y="588"/>
                  </a:lnTo>
                  <a:lnTo>
                    <a:pt x="126" y="587"/>
                  </a:lnTo>
                  <a:lnTo>
                    <a:pt x="119" y="587"/>
                  </a:lnTo>
                  <a:lnTo>
                    <a:pt x="110" y="589"/>
                  </a:lnTo>
                  <a:lnTo>
                    <a:pt x="101" y="589"/>
                  </a:lnTo>
                  <a:lnTo>
                    <a:pt x="92" y="589"/>
                  </a:lnTo>
                  <a:lnTo>
                    <a:pt x="84" y="589"/>
                  </a:lnTo>
                  <a:lnTo>
                    <a:pt x="77" y="588"/>
                  </a:lnTo>
                  <a:lnTo>
                    <a:pt x="63" y="583"/>
                  </a:lnTo>
                  <a:lnTo>
                    <a:pt x="50" y="578"/>
                  </a:lnTo>
                  <a:lnTo>
                    <a:pt x="25" y="567"/>
                  </a:lnTo>
                  <a:lnTo>
                    <a:pt x="0" y="55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4" name="Grupo 3"/>
          <p:cNvGrpSpPr/>
          <p:nvPr/>
        </p:nvGrpSpPr>
        <p:grpSpPr>
          <a:xfrm>
            <a:off x="3668173" y="3465645"/>
            <a:ext cx="1823018" cy="2102230"/>
            <a:chOff x="3206750" y="2540000"/>
            <a:chExt cx="2311400" cy="2665413"/>
          </a:xfrm>
          <a:solidFill>
            <a:srgbClr val="32879D"/>
          </a:solidFill>
        </p:grpSpPr>
        <p:sp>
          <p:nvSpPr>
            <p:cNvPr id="29729" name="Freeform 33"/>
            <p:cNvSpPr>
              <a:spLocks/>
            </p:cNvSpPr>
            <p:nvPr/>
          </p:nvSpPr>
          <p:spPr bwMode="auto">
            <a:xfrm>
              <a:off x="3206750" y="2540000"/>
              <a:ext cx="1689100" cy="1731963"/>
            </a:xfrm>
            <a:custGeom>
              <a:avLst/>
              <a:gdLst>
                <a:gd name="T0" fmla="*/ 1327 w 3909"/>
                <a:gd name="T1" fmla="*/ 3579 h 3795"/>
                <a:gd name="T2" fmla="*/ 1167 w 3909"/>
                <a:gd name="T3" fmla="*/ 3501 h 3795"/>
                <a:gd name="T4" fmla="*/ 1102 w 3909"/>
                <a:gd name="T5" fmla="*/ 3333 h 3795"/>
                <a:gd name="T6" fmla="*/ 1133 w 3909"/>
                <a:gd name="T7" fmla="*/ 3226 h 3795"/>
                <a:gd name="T8" fmla="*/ 828 w 3909"/>
                <a:gd name="T9" fmla="*/ 3164 h 3795"/>
                <a:gd name="T10" fmla="*/ 513 w 3909"/>
                <a:gd name="T11" fmla="*/ 2988 h 3795"/>
                <a:gd name="T12" fmla="*/ 418 w 3909"/>
                <a:gd name="T13" fmla="*/ 2808 h 3795"/>
                <a:gd name="T14" fmla="*/ 418 w 3909"/>
                <a:gd name="T15" fmla="*/ 2751 h 3795"/>
                <a:gd name="T16" fmla="*/ 433 w 3909"/>
                <a:gd name="T17" fmla="*/ 2681 h 3795"/>
                <a:gd name="T18" fmla="*/ 438 w 3909"/>
                <a:gd name="T19" fmla="*/ 2588 h 3795"/>
                <a:gd name="T20" fmla="*/ 413 w 3909"/>
                <a:gd name="T21" fmla="*/ 2470 h 3795"/>
                <a:gd name="T22" fmla="*/ 418 w 3909"/>
                <a:gd name="T23" fmla="*/ 2388 h 3795"/>
                <a:gd name="T24" fmla="*/ 363 w 3909"/>
                <a:gd name="T25" fmla="*/ 2295 h 3795"/>
                <a:gd name="T26" fmla="*/ 420 w 3909"/>
                <a:gd name="T27" fmla="*/ 2138 h 3795"/>
                <a:gd name="T28" fmla="*/ 496 w 3909"/>
                <a:gd name="T29" fmla="*/ 1964 h 3795"/>
                <a:gd name="T30" fmla="*/ 599 w 3909"/>
                <a:gd name="T31" fmla="*/ 1722 h 3795"/>
                <a:gd name="T32" fmla="*/ 514 w 3909"/>
                <a:gd name="T33" fmla="*/ 1556 h 3795"/>
                <a:gd name="T34" fmla="*/ 560 w 3909"/>
                <a:gd name="T35" fmla="*/ 1445 h 3795"/>
                <a:gd name="T36" fmla="*/ 536 w 3909"/>
                <a:gd name="T37" fmla="*/ 1343 h 3795"/>
                <a:gd name="T38" fmla="*/ 301 w 3909"/>
                <a:gd name="T39" fmla="*/ 1292 h 3795"/>
                <a:gd name="T40" fmla="*/ 148 w 3909"/>
                <a:gd name="T41" fmla="*/ 1278 h 3795"/>
                <a:gd name="T42" fmla="*/ 9 w 3909"/>
                <a:gd name="T43" fmla="*/ 1118 h 3795"/>
                <a:gd name="T44" fmla="*/ 52 w 3909"/>
                <a:gd name="T45" fmla="*/ 890 h 3795"/>
                <a:gd name="T46" fmla="*/ 25 w 3909"/>
                <a:gd name="T47" fmla="*/ 594 h 3795"/>
                <a:gd name="T48" fmla="*/ 1119 w 3909"/>
                <a:gd name="T49" fmla="*/ 293 h 3795"/>
                <a:gd name="T50" fmla="*/ 1087 w 3909"/>
                <a:gd name="T51" fmla="*/ 190 h 3795"/>
                <a:gd name="T52" fmla="*/ 1159 w 3909"/>
                <a:gd name="T53" fmla="*/ 95 h 3795"/>
                <a:gd name="T54" fmla="*/ 1254 w 3909"/>
                <a:gd name="T55" fmla="*/ 115 h 3795"/>
                <a:gd name="T56" fmla="*/ 1356 w 3909"/>
                <a:gd name="T57" fmla="*/ 485 h 3795"/>
                <a:gd name="T58" fmla="*/ 1516 w 3909"/>
                <a:gd name="T59" fmla="*/ 566 h 3795"/>
                <a:gd name="T60" fmla="*/ 1631 w 3909"/>
                <a:gd name="T61" fmla="*/ 710 h 3795"/>
                <a:gd name="T62" fmla="*/ 3823 w 3909"/>
                <a:gd name="T63" fmla="*/ 1042 h 3795"/>
                <a:gd name="T64" fmla="*/ 3776 w 3909"/>
                <a:gd name="T65" fmla="*/ 1203 h 3795"/>
                <a:gd name="T66" fmla="*/ 3730 w 3909"/>
                <a:gd name="T67" fmla="*/ 1446 h 3795"/>
                <a:gd name="T68" fmla="*/ 3740 w 3909"/>
                <a:gd name="T69" fmla="*/ 1664 h 3795"/>
                <a:gd name="T70" fmla="*/ 3765 w 3909"/>
                <a:gd name="T71" fmla="*/ 1802 h 3795"/>
                <a:gd name="T72" fmla="*/ 3792 w 3909"/>
                <a:gd name="T73" fmla="*/ 1932 h 3795"/>
                <a:gd name="T74" fmla="*/ 3766 w 3909"/>
                <a:gd name="T75" fmla="*/ 2080 h 3795"/>
                <a:gd name="T76" fmla="*/ 3672 w 3909"/>
                <a:gd name="T77" fmla="*/ 2202 h 3795"/>
                <a:gd name="T78" fmla="*/ 3662 w 3909"/>
                <a:gd name="T79" fmla="*/ 2361 h 3795"/>
                <a:gd name="T80" fmla="*/ 3624 w 3909"/>
                <a:gd name="T81" fmla="*/ 2506 h 3795"/>
                <a:gd name="T82" fmla="*/ 3551 w 3909"/>
                <a:gd name="T83" fmla="*/ 2660 h 3795"/>
                <a:gd name="T84" fmla="*/ 3472 w 3909"/>
                <a:gd name="T85" fmla="*/ 2674 h 3795"/>
                <a:gd name="T86" fmla="*/ 3348 w 3909"/>
                <a:gd name="T87" fmla="*/ 2898 h 3795"/>
                <a:gd name="T88" fmla="*/ 3193 w 3909"/>
                <a:gd name="T89" fmla="*/ 2982 h 3795"/>
                <a:gd name="T90" fmla="*/ 3113 w 3909"/>
                <a:gd name="T91" fmla="*/ 3093 h 3795"/>
                <a:gd name="T92" fmla="*/ 3027 w 3909"/>
                <a:gd name="T93" fmla="*/ 3246 h 3795"/>
                <a:gd name="T94" fmla="*/ 2921 w 3909"/>
                <a:gd name="T95" fmla="*/ 3345 h 3795"/>
                <a:gd name="T96" fmla="*/ 2869 w 3909"/>
                <a:gd name="T97" fmla="*/ 3453 h 3795"/>
                <a:gd name="T98" fmla="*/ 2891 w 3909"/>
                <a:gd name="T99" fmla="*/ 3602 h 3795"/>
                <a:gd name="T100" fmla="*/ 2822 w 3909"/>
                <a:gd name="T101" fmla="*/ 3682 h 3795"/>
                <a:gd name="T102" fmla="*/ 2723 w 3909"/>
                <a:gd name="T103" fmla="*/ 3529 h 3795"/>
                <a:gd name="T104" fmla="*/ 2671 w 3909"/>
                <a:gd name="T105" fmla="*/ 3459 h 3795"/>
                <a:gd name="T106" fmla="*/ 2560 w 3909"/>
                <a:gd name="T107" fmla="*/ 3527 h 3795"/>
                <a:gd name="T108" fmla="*/ 2387 w 3909"/>
                <a:gd name="T109" fmla="*/ 3505 h 3795"/>
                <a:gd name="T110" fmla="*/ 2201 w 3909"/>
                <a:gd name="T111" fmla="*/ 3540 h 3795"/>
                <a:gd name="T112" fmla="*/ 2015 w 3909"/>
                <a:gd name="T113" fmla="*/ 3460 h 3795"/>
                <a:gd name="T114" fmla="*/ 1845 w 3909"/>
                <a:gd name="T115" fmla="*/ 3428 h 3795"/>
                <a:gd name="T116" fmla="*/ 1711 w 3909"/>
                <a:gd name="T117" fmla="*/ 3462 h 3795"/>
                <a:gd name="T118" fmla="*/ 1589 w 3909"/>
                <a:gd name="T119" fmla="*/ 3598 h 3795"/>
                <a:gd name="T120" fmla="*/ 1497 w 3909"/>
                <a:gd name="T121" fmla="*/ 3638 h 3795"/>
                <a:gd name="T122" fmla="*/ 1444 w 3909"/>
                <a:gd name="T123" fmla="*/ 3742 h 3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09" h="3795">
                  <a:moveTo>
                    <a:pt x="1412" y="3795"/>
                  </a:moveTo>
                  <a:lnTo>
                    <a:pt x="1403" y="3780"/>
                  </a:lnTo>
                  <a:lnTo>
                    <a:pt x="1395" y="3766"/>
                  </a:lnTo>
                  <a:lnTo>
                    <a:pt x="1387" y="3750"/>
                  </a:lnTo>
                  <a:lnTo>
                    <a:pt x="1381" y="3733"/>
                  </a:lnTo>
                  <a:lnTo>
                    <a:pt x="1371" y="3700"/>
                  </a:lnTo>
                  <a:lnTo>
                    <a:pt x="1363" y="3667"/>
                  </a:lnTo>
                  <a:lnTo>
                    <a:pt x="1358" y="3651"/>
                  </a:lnTo>
                  <a:lnTo>
                    <a:pt x="1353" y="3635"/>
                  </a:lnTo>
                  <a:lnTo>
                    <a:pt x="1348" y="3619"/>
                  </a:lnTo>
                  <a:lnTo>
                    <a:pt x="1342" y="3605"/>
                  </a:lnTo>
                  <a:lnTo>
                    <a:pt x="1335" y="3591"/>
                  </a:lnTo>
                  <a:lnTo>
                    <a:pt x="1327" y="3579"/>
                  </a:lnTo>
                  <a:lnTo>
                    <a:pt x="1322" y="3573"/>
                  </a:lnTo>
                  <a:lnTo>
                    <a:pt x="1318" y="3568"/>
                  </a:lnTo>
                  <a:lnTo>
                    <a:pt x="1312" y="3563"/>
                  </a:lnTo>
                  <a:lnTo>
                    <a:pt x="1307" y="3559"/>
                  </a:lnTo>
                  <a:lnTo>
                    <a:pt x="1297" y="3551"/>
                  </a:lnTo>
                  <a:lnTo>
                    <a:pt x="1287" y="3545"/>
                  </a:lnTo>
                  <a:lnTo>
                    <a:pt x="1275" y="3539"/>
                  </a:lnTo>
                  <a:lnTo>
                    <a:pt x="1264" y="3535"/>
                  </a:lnTo>
                  <a:lnTo>
                    <a:pt x="1243" y="3527"/>
                  </a:lnTo>
                  <a:lnTo>
                    <a:pt x="1221" y="3519"/>
                  </a:lnTo>
                  <a:lnTo>
                    <a:pt x="1199" y="3513"/>
                  </a:lnTo>
                  <a:lnTo>
                    <a:pt x="1178" y="3506"/>
                  </a:lnTo>
                  <a:lnTo>
                    <a:pt x="1167" y="3501"/>
                  </a:lnTo>
                  <a:lnTo>
                    <a:pt x="1157" y="3497"/>
                  </a:lnTo>
                  <a:lnTo>
                    <a:pt x="1147" y="3491"/>
                  </a:lnTo>
                  <a:lnTo>
                    <a:pt x="1138" y="3485"/>
                  </a:lnTo>
                  <a:lnTo>
                    <a:pt x="1135" y="3482"/>
                  </a:lnTo>
                  <a:lnTo>
                    <a:pt x="1132" y="3477"/>
                  </a:lnTo>
                  <a:lnTo>
                    <a:pt x="1129" y="3470"/>
                  </a:lnTo>
                  <a:lnTo>
                    <a:pt x="1126" y="3462"/>
                  </a:lnTo>
                  <a:lnTo>
                    <a:pt x="1120" y="3442"/>
                  </a:lnTo>
                  <a:lnTo>
                    <a:pt x="1114" y="3419"/>
                  </a:lnTo>
                  <a:lnTo>
                    <a:pt x="1109" y="3394"/>
                  </a:lnTo>
                  <a:lnTo>
                    <a:pt x="1105" y="3370"/>
                  </a:lnTo>
                  <a:lnTo>
                    <a:pt x="1103" y="3349"/>
                  </a:lnTo>
                  <a:lnTo>
                    <a:pt x="1102" y="3333"/>
                  </a:lnTo>
                  <a:lnTo>
                    <a:pt x="1102" y="3318"/>
                  </a:lnTo>
                  <a:lnTo>
                    <a:pt x="1103" y="3305"/>
                  </a:lnTo>
                  <a:lnTo>
                    <a:pt x="1105" y="3293"/>
                  </a:lnTo>
                  <a:lnTo>
                    <a:pt x="1107" y="3283"/>
                  </a:lnTo>
                  <a:lnTo>
                    <a:pt x="1109" y="3274"/>
                  </a:lnTo>
                  <a:lnTo>
                    <a:pt x="1112" y="3266"/>
                  </a:lnTo>
                  <a:lnTo>
                    <a:pt x="1115" y="3260"/>
                  </a:lnTo>
                  <a:lnTo>
                    <a:pt x="1118" y="3254"/>
                  </a:lnTo>
                  <a:lnTo>
                    <a:pt x="1123" y="3244"/>
                  </a:lnTo>
                  <a:lnTo>
                    <a:pt x="1128" y="3237"/>
                  </a:lnTo>
                  <a:lnTo>
                    <a:pt x="1130" y="3233"/>
                  </a:lnTo>
                  <a:lnTo>
                    <a:pt x="1132" y="3230"/>
                  </a:lnTo>
                  <a:lnTo>
                    <a:pt x="1133" y="3226"/>
                  </a:lnTo>
                  <a:lnTo>
                    <a:pt x="1133" y="3223"/>
                  </a:lnTo>
                  <a:lnTo>
                    <a:pt x="1134" y="3196"/>
                  </a:lnTo>
                  <a:lnTo>
                    <a:pt x="1135" y="3177"/>
                  </a:lnTo>
                  <a:lnTo>
                    <a:pt x="1137" y="3165"/>
                  </a:lnTo>
                  <a:lnTo>
                    <a:pt x="1139" y="3159"/>
                  </a:lnTo>
                  <a:lnTo>
                    <a:pt x="1140" y="3157"/>
                  </a:lnTo>
                  <a:lnTo>
                    <a:pt x="1140" y="3157"/>
                  </a:lnTo>
                  <a:lnTo>
                    <a:pt x="1138" y="3159"/>
                  </a:lnTo>
                  <a:lnTo>
                    <a:pt x="1133" y="3159"/>
                  </a:lnTo>
                  <a:lnTo>
                    <a:pt x="1107" y="3160"/>
                  </a:lnTo>
                  <a:lnTo>
                    <a:pt x="1038" y="3161"/>
                  </a:lnTo>
                  <a:lnTo>
                    <a:pt x="940" y="3163"/>
                  </a:lnTo>
                  <a:lnTo>
                    <a:pt x="828" y="3164"/>
                  </a:lnTo>
                  <a:lnTo>
                    <a:pt x="717" y="3165"/>
                  </a:lnTo>
                  <a:lnTo>
                    <a:pt x="620" y="3164"/>
                  </a:lnTo>
                  <a:lnTo>
                    <a:pt x="581" y="3162"/>
                  </a:lnTo>
                  <a:lnTo>
                    <a:pt x="551" y="3160"/>
                  </a:lnTo>
                  <a:lnTo>
                    <a:pt x="540" y="3159"/>
                  </a:lnTo>
                  <a:lnTo>
                    <a:pt x="532" y="3158"/>
                  </a:lnTo>
                  <a:lnTo>
                    <a:pt x="527" y="3156"/>
                  </a:lnTo>
                  <a:lnTo>
                    <a:pt x="525" y="3154"/>
                  </a:lnTo>
                  <a:lnTo>
                    <a:pt x="524" y="3137"/>
                  </a:lnTo>
                  <a:lnTo>
                    <a:pt x="522" y="3109"/>
                  </a:lnTo>
                  <a:lnTo>
                    <a:pt x="520" y="3071"/>
                  </a:lnTo>
                  <a:lnTo>
                    <a:pt x="516" y="3030"/>
                  </a:lnTo>
                  <a:lnTo>
                    <a:pt x="513" y="2988"/>
                  </a:lnTo>
                  <a:lnTo>
                    <a:pt x="510" y="2947"/>
                  </a:lnTo>
                  <a:lnTo>
                    <a:pt x="506" y="2912"/>
                  </a:lnTo>
                  <a:lnTo>
                    <a:pt x="504" y="2887"/>
                  </a:lnTo>
                  <a:lnTo>
                    <a:pt x="503" y="2882"/>
                  </a:lnTo>
                  <a:lnTo>
                    <a:pt x="500" y="2877"/>
                  </a:lnTo>
                  <a:lnTo>
                    <a:pt x="497" y="2873"/>
                  </a:lnTo>
                  <a:lnTo>
                    <a:pt x="495" y="2869"/>
                  </a:lnTo>
                  <a:lnTo>
                    <a:pt x="487" y="2860"/>
                  </a:lnTo>
                  <a:lnTo>
                    <a:pt x="479" y="2852"/>
                  </a:lnTo>
                  <a:lnTo>
                    <a:pt x="459" y="2837"/>
                  </a:lnTo>
                  <a:lnTo>
                    <a:pt x="437" y="2823"/>
                  </a:lnTo>
                  <a:lnTo>
                    <a:pt x="427" y="2816"/>
                  </a:lnTo>
                  <a:lnTo>
                    <a:pt x="418" y="2808"/>
                  </a:lnTo>
                  <a:lnTo>
                    <a:pt x="410" y="2801"/>
                  </a:lnTo>
                  <a:lnTo>
                    <a:pt x="403" y="2793"/>
                  </a:lnTo>
                  <a:lnTo>
                    <a:pt x="400" y="2789"/>
                  </a:lnTo>
                  <a:lnTo>
                    <a:pt x="398" y="2785"/>
                  </a:lnTo>
                  <a:lnTo>
                    <a:pt x="397" y="2780"/>
                  </a:lnTo>
                  <a:lnTo>
                    <a:pt x="396" y="2776"/>
                  </a:lnTo>
                  <a:lnTo>
                    <a:pt x="395" y="2771"/>
                  </a:lnTo>
                  <a:lnTo>
                    <a:pt x="396" y="2766"/>
                  </a:lnTo>
                  <a:lnTo>
                    <a:pt x="397" y="2761"/>
                  </a:lnTo>
                  <a:lnTo>
                    <a:pt x="399" y="2756"/>
                  </a:lnTo>
                  <a:lnTo>
                    <a:pt x="404" y="2755"/>
                  </a:lnTo>
                  <a:lnTo>
                    <a:pt x="411" y="2754"/>
                  </a:lnTo>
                  <a:lnTo>
                    <a:pt x="418" y="2751"/>
                  </a:lnTo>
                  <a:lnTo>
                    <a:pt x="426" y="2748"/>
                  </a:lnTo>
                  <a:lnTo>
                    <a:pt x="434" y="2744"/>
                  </a:lnTo>
                  <a:lnTo>
                    <a:pt x="440" y="2737"/>
                  </a:lnTo>
                  <a:lnTo>
                    <a:pt x="442" y="2734"/>
                  </a:lnTo>
                  <a:lnTo>
                    <a:pt x="444" y="2731"/>
                  </a:lnTo>
                  <a:lnTo>
                    <a:pt x="445" y="2727"/>
                  </a:lnTo>
                  <a:lnTo>
                    <a:pt x="446" y="2724"/>
                  </a:lnTo>
                  <a:lnTo>
                    <a:pt x="446" y="2717"/>
                  </a:lnTo>
                  <a:lnTo>
                    <a:pt x="445" y="2711"/>
                  </a:lnTo>
                  <a:lnTo>
                    <a:pt x="443" y="2705"/>
                  </a:lnTo>
                  <a:lnTo>
                    <a:pt x="442" y="2700"/>
                  </a:lnTo>
                  <a:lnTo>
                    <a:pt x="438" y="2690"/>
                  </a:lnTo>
                  <a:lnTo>
                    <a:pt x="433" y="2681"/>
                  </a:lnTo>
                  <a:lnTo>
                    <a:pt x="428" y="2671"/>
                  </a:lnTo>
                  <a:lnTo>
                    <a:pt x="424" y="2659"/>
                  </a:lnTo>
                  <a:lnTo>
                    <a:pt x="422" y="2653"/>
                  </a:lnTo>
                  <a:lnTo>
                    <a:pt x="421" y="2646"/>
                  </a:lnTo>
                  <a:lnTo>
                    <a:pt x="420" y="2638"/>
                  </a:lnTo>
                  <a:lnTo>
                    <a:pt x="420" y="2629"/>
                  </a:lnTo>
                  <a:lnTo>
                    <a:pt x="420" y="2623"/>
                  </a:lnTo>
                  <a:lnTo>
                    <a:pt x="421" y="2617"/>
                  </a:lnTo>
                  <a:lnTo>
                    <a:pt x="422" y="2612"/>
                  </a:lnTo>
                  <a:lnTo>
                    <a:pt x="424" y="2608"/>
                  </a:lnTo>
                  <a:lnTo>
                    <a:pt x="428" y="2601"/>
                  </a:lnTo>
                  <a:lnTo>
                    <a:pt x="433" y="2595"/>
                  </a:lnTo>
                  <a:lnTo>
                    <a:pt x="438" y="2588"/>
                  </a:lnTo>
                  <a:lnTo>
                    <a:pt x="442" y="2580"/>
                  </a:lnTo>
                  <a:lnTo>
                    <a:pt x="443" y="2575"/>
                  </a:lnTo>
                  <a:lnTo>
                    <a:pt x="445" y="2570"/>
                  </a:lnTo>
                  <a:lnTo>
                    <a:pt x="446" y="2563"/>
                  </a:lnTo>
                  <a:lnTo>
                    <a:pt x="446" y="2556"/>
                  </a:lnTo>
                  <a:lnTo>
                    <a:pt x="446" y="2548"/>
                  </a:lnTo>
                  <a:lnTo>
                    <a:pt x="444" y="2540"/>
                  </a:lnTo>
                  <a:lnTo>
                    <a:pt x="443" y="2532"/>
                  </a:lnTo>
                  <a:lnTo>
                    <a:pt x="441" y="2524"/>
                  </a:lnTo>
                  <a:lnTo>
                    <a:pt x="435" y="2509"/>
                  </a:lnTo>
                  <a:lnTo>
                    <a:pt x="428" y="2496"/>
                  </a:lnTo>
                  <a:lnTo>
                    <a:pt x="421" y="2483"/>
                  </a:lnTo>
                  <a:lnTo>
                    <a:pt x="413" y="2470"/>
                  </a:lnTo>
                  <a:lnTo>
                    <a:pt x="406" y="2456"/>
                  </a:lnTo>
                  <a:lnTo>
                    <a:pt x="399" y="2441"/>
                  </a:lnTo>
                  <a:lnTo>
                    <a:pt x="397" y="2433"/>
                  </a:lnTo>
                  <a:lnTo>
                    <a:pt x="395" y="2427"/>
                  </a:lnTo>
                  <a:lnTo>
                    <a:pt x="395" y="2421"/>
                  </a:lnTo>
                  <a:lnTo>
                    <a:pt x="396" y="2415"/>
                  </a:lnTo>
                  <a:lnTo>
                    <a:pt x="397" y="2410"/>
                  </a:lnTo>
                  <a:lnTo>
                    <a:pt x="399" y="2405"/>
                  </a:lnTo>
                  <a:lnTo>
                    <a:pt x="401" y="2401"/>
                  </a:lnTo>
                  <a:lnTo>
                    <a:pt x="404" y="2398"/>
                  </a:lnTo>
                  <a:lnTo>
                    <a:pt x="409" y="2393"/>
                  </a:lnTo>
                  <a:lnTo>
                    <a:pt x="414" y="2390"/>
                  </a:lnTo>
                  <a:lnTo>
                    <a:pt x="418" y="2388"/>
                  </a:lnTo>
                  <a:lnTo>
                    <a:pt x="420" y="2388"/>
                  </a:lnTo>
                  <a:lnTo>
                    <a:pt x="421" y="2384"/>
                  </a:lnTo>
                  <a:lnTo>
                    <a:pt x="422" y="2380"/>
                  </a:lnTo>
                  <a:lnTo>
                    <a:pt x="422" y="2376"/>
                  </a:lnTo>
                  <a:lnTo>
                    <a:pt x="422" y="2371"/>
                  </a:lnTo>
                  <a:lnTo>
                    <a:pt x="419" y="2362"/>
                  </a:lnTo>
                  <a:lnTo>
                    <a:pt x="416" y="2353"/>
                  </a:lnTo>
                  <a:lnTo>
                    <a:pt x="410" y="2344"/>
                  </a:lnTo>
                  <a:lnTo>
                    <a:pt x="403" y="2334"/>
                  </a:lnTo>
                  <a:lnTo>
                    <a:pt x="395" y="2325"/>
                  </a:lnTo>
                  <a:lnTo>
                    <a:pt x="384" y="2315"/>
                  </a:lnTo>
                  <a:lnTo>
                    <a:pt x="374" y="2305"/>
                  </a:lnTo>
                  <a:lnTo>
                    <a:pt x="363" y="2295"/>
                  </a:lnTo>
                  <a:lnTo>
                    <a:pt x="350" y="2285"/>
                  </a:lnTo>
                  <a:lnTo>
                    <a:pt x="338" y="2276"/>
                  </a:lnTo>
                  <a:lnTo>
                    <a:pt x="311" y="2258"/>
                  </a:lnTo>
                  <a:lnTo>
                    <a:pt x="284" y="2241"/>
                  </a:lnTo>
                  <a:lnTo>
                    <a:pt x="298" y="2228"/>
                  </a:lnTo>
                  <a:lnTo>
                    <a:pt x="313" y="2216"/>
                  </a:lnTo>
                  <a:lnTo>
                    <a:pt x="328" y="2206"/>
                  </a:lnTo>
                  <a:lnTo>
                    <a:pt x="343" y="2196"/>
                  </a:lnTo>
                  <a:lnTo>
                    <a:pt x="374" y="2176"/>
                  </a:lnTo>
                  <a:lnTo>
                    <a:pt x="404" y="2157"/>
                  </a:lnTo>
                  <a:lnTo>
                    <a:pt x="411" y="2152"/>
                  </a:lnTo>
                  <a:lnTo>
                    <a:pt x="416" y="2145"/>
                  </a:lnTo>
                  <a:lnTo>
                    <a:pt x="420" y="2138"/>
                  </a:lnTo>
                  <a:lnTo>
                    <a:pt x="424" y="2131"/>
                  </a:lnTo>
                  <a:lnTo>
                    <a:pt x="430" y="2113"/>
                  </a:lnTo>
                  <a:lnTo>
                    <a:pt x="434" y="2095"/>
                  </a:lnTo>
                  <a:lnTo>
                    <a:pt x="438" y="2075"/>
                  </a:lnTo>
                  <a:lnTo>
                    <a:pt x="442" y="2054"/>
                  </a:lnTo>
                  <a:lnTo>
                    <a:pt x="445" y="2044"/>
                  </a:lnTo>
                  <a:lnTo>
                    <a:pt x="448" y="2034"/>
                  </a:lnTo>
                  <a:lnTo>
                    <a:pt x="452" y="2025"/>
                  </a:lnTo>
                  <a:lnTo>
                    <a:pt x="456" y="2016"/>
                  </a:lnTo>
                  <a:lnTo>
                    <a:pt x="466" y="2001"/>
                  </a:lnTo>
                  <a:lnTo>
                    <a:pt x="476" y="1988"/>
                  </a:lnTo>
                  <a:lnTo>
                    <a:pt x="486" y="1975"/>
                  </a:lnTo>
                  <a:lnTo>
                    <a:pt x="496" y="1964"/>
                  </a:lnTo>
                  <a:lnTo>
                    <a:pt x="518" y="1941"/>
                  </a:lnTo>
                  <a:lnTo>
                    <a:pt x="537" y="1918"/>
                  </a:lnTo>
                  <a:lnTo>
                    <a:pt x="547" y="1906"/>
                  </a:lnTo>
                  <a:lnTo>
                    <a:pt x="556" y="1892"/>
                  </a:lnTo>
                  <a:lnTo>
                    <a:pt x="564" y="1876"/>
                  </a:lnTo>
                  <a:lnTo>
                    <a:pt x="572" y="1858"/>
                  </a:lnTo>
                  <a:lnTo>
                    <a:pt x="580" y="1837"/>
                  </a:lnTo>
                  <a:lnTo>
                    <a:pt x="586" y="1814"/>
                  </a:lnTo>
                  <a:lnTo>
                    <a:pt x="592" y="1788"/>
                  </a:lnTo>
                  <a:lnTo>
                    <a:pt x="598" y="1759"/>
                  </a:lnTo>
                  <a:lnTo>
                    <a:pt x="599" y="1746"/>
                  </a:lnTo>
                  <a:lnTo>
                    <a:pt x="599" y="1733"/>
                  </a:lnTo>
                  <a:lnTo>
                    <a:pt x="599" y="1722"/>
                  </a:lnTo>
                  <a:lnTo>
                    <a:pt x="598" y="1711"/>
                  </a:lnTo>
                  <a:lnTo>
                    <a:pt x="597" y="1701"/>
                  </a:lnTo>
                  <a:lnTo>
                    <a:pt x="595" y="1692"/>
                  </a:lnTo>
                  <a:lnTo>
                    <a:pt x="593" y="1683"/>
                  </a:lnTo>
                  <a:lnTo>
                    <a:pt x="590" y="1674"/>
                  </a:lnTo>
                  <a:lnTo>
                    <a:pt x="584" y="1659"/>
                  </a:lnTo>
                  <a:lnTo>
                    <a:pt x="577" y="1646"/>
                  </a:lnTo>
                  <a:lnTo>
                    <a:pt x="568" y="1633"/>
                  </a:lnTo>
                  <a:lnTo>
                    <a:pt x="559" y="1621"/>
                  </a:lnTo>
                  <a:lnTo>
                    <a:pt x="541" y="1600"/>
                  </a:lnTo>
                  <a:lnTo>
                    <a:pt x="525" y="1579"/>
                  </a:lnTo>
                  <a:lnTo>
                    <a:pt x="519" y="1568"/>
                  </a:lnTo>
                  <a:lnTo>
                    <a:pt x="514" y="1556"/>
                  </a:lnTo>
                  <a:lnTo>
                    <a:pt x="512" y="1549"/>
                  </a:lnTo>
                  <a:lnTo>
                    <a:pt x="510" y="1543"/>
                  </a:lnTo>
                  <a:lnTo>
                    <a:pt x="510" y="1535"/>
                  </a:lnTo>
                  <a:lnTo>
                    <a:pt x="509" y="1528"/>
                  </a:lnTo>
                  <a:lnTo>
                    <a:pt x="510" y="1518"/>
                  </a:lnTo>
                  <a:lnTo>
                    <a:pt x="512" y="1508"/>
                  </a:lnTo>
                  <a:lnTo>
                    <a:pt x="516" y="1500"/>
                  </a:lnTo>
                  <a:lnTo>
                    <a:pt x="520" y="1493"/>
                  </a:lnTo>
                  <a:lnTo>
                    <a:pt x="531" y="1480"/>
                  </a:lnTo>
                  <a:lnTo>
                    <a:pt x="544" y="1468"/>
                  </a:lnTo>
                  <a:lnTo>
                    <a:pt x="550" y="1461"/>
                  </a:lnTo>
                  <a:lnTo>
                    <a:pt x="555" y="1453"/>
                  </a:lnTo>
                  <a:lnTo>
                    <a:pt x="560" y="1445"/>
                  </a:lnTo>
                  <a:lnTo>
                    <a:pt x="564" y="1435"/>
                  </a:lnTo>
                  <a:lnTo>
                    <a:pt x="567" y="1425"/>
                  </a:lnTo>
                  <a:lnTo>
                    <a:pt x="568" y="1412"/>
                  </a:lnTo>
                  <a:lnTo>
                    <a:pt x="568" y="1397"/>
                  </a:lnTo>
                  <a:lnTo>
                    <a:pt x="566" y="1380"/>
                  </a:lnTo>
                  <a:lnTo>
                    <a:pt x="565" y="1374"/>
                  </a:lnTo>
                  <a:lnTo>
                    <a:pt x="562" y="1369"/>
                  </a:lnTo>
                  <a:lnTo>
                    <a:pt x="559" y="1363"/>
                  </a:lnTo>
                  <a:lnTo>
                    <a:pt x="556" y="1359"/>
                  </a:lnTo>
                  <a:lnTo>
                    <a:pt x="552" y="1354"/>
                  </a:lnTo>
                  <a:lnTo>
                    <a:pt x="547" y="1350"/>
                  </a:lnTo>
                  <a:lnTo>
                    <a:pt x="542" y="1346"/>
                  </a:lnTo>
                  <a:lnTo>
                    <a:pt x="536" y="1343"/>
                  </a:lnTo>
                  <a:lnTo>
                    <a:pt x="524" y="1337"/>
                  </a:lnTo>
                  <a:lnTo>
                    <a:pt x="510" y="1332"/>
                  </a:lnTo>
                  <a:lnTo>
                    <a:pt x="494" y="1328"/>
                  </a:lnTo>
                  <a:lnTo>
                    <a:pt x="478" y="1325"/>
                  </a:lnTo>
                  <a:lnTo>
                    <a:pt x="443" y="1319"/>
                  </a:lnTo>
                  <a:lnTo>
                    <a:pt x="405" y="1314"/>
                  </a:lnTo>
                  <a:lnTo>
                    <a:pt x="385" y="1311"/>
                  </a:lnTo>
                  <a:lnTo>
                    <a:pt x="367" y="1307"/>
                  </a:lnTo>
                  <a:lnTo>
                    <a:pt x="348" y="1302"/>
                  </a:lnTo>
                  <a:lnTo>
                    <a:pt x="330" y="1297"/>
                  </a:lnTo>
                  <a:lnTo>
                    <a:pt x="323" y="1295"/>
                  </a:lnTo>
                  <a:lnTo>
                    <a:pt x="313" y="1292"/>
                  </a:lnTo>
                  <a:lnTo>
                    <a:pt x="301" y="1292"/>
                  </a:lnTo>
                  <a:lnTo>
                    <a:pt x="288" y="1292"/>
                  </a:lnTo>
                  <a:lnTo>
                    <a:pt x="259" y="1293"/>
                  </a:lnTo>
                  <a:lnTo>
                    <a:pt x="229" y="1296"/>
                  </a:lnTo>
                  <a:lnTo>
                    <a:pt x="201" y="1299"/>
                  </a:lnTo>
                  <a:lnTo>
                    <a:pt x="177" y="1299"/>
                  </a:lnTo>
                  <a:lnTo>
                    <a:pt x="167" y="1299"/>
                  </a:lnTo>
                  <a:lnTo>
                    <a:pt x="159" y="1297"/>
                  </a:lnTo>
                  <a:lnTo>
                    <a:pt x="156" y="1296"/>
                  </a:lnTo>
                  <a:lnTo>
                    <a:pt x="154" y="1295"/>
                  </a:lnTo>
                  <a:lnTo>
                    <a:pt x="152" y="1293"/>
                  </a:lnTo>
                  <a:lnTo>
                    <a:pt x="152" y="1291"/>
                  </a:lnTo>
                  <a:lnTo>
                    <a:pt x="150" y="1285"/>
                  </a:lnTo>
                  <a:lnTo>
                    <a:pt x="148" y="1278"/>
                  </a:lnTo>
                  <a:lnTo>
                    <a:pt x="145" y="1272"/>
                  </a:lnTo>
                  <a:lnTo>
                    <a:pt x="142" y="1267"/>
                  </a:lnTo>
                  <a:lnTo>
                    <a:pt x="134" y="1255"/>
                  </a:lnTo>
                  <a:lnTo>
                    <a:pt x="124" y="1244"/>
                  </a:lnTo>
                  <a:lnTo>
                    <a:pt x="99" y="1221"/>
                  </a:lnTo>
                  <a:lnTo>
                    <a:pt x="72" y="1197"/>
                  </a:lnTo>
                  <a:lnTo>
                    <a:pt x="59" y="1185"/>
                  </a:lnTo>
                  <a:lnTo>
                    <a:pt x="45" y="1171"/>
                  </a:lnTo>
                  <a:lnTo>
                    <a:pt x="33" y="1157"/>
                  </a:lnTo>
                  <a:lnTo>
                    <a:pt x="22" y="1142"/>
                  </a:lnTo>
                  <a:lnTo>
                    <a:pt x="17" y="1134"/>
                  </a:lnTo>
                  <a:lnTo>
                    <a:pt x="13" y="1126"/>
                  </a:lnTo>
                  <a:lnTo>
                    <a:pt x="9" y="1118"/>
                  </a:lnTo>
                  <a:lnTo>
                    <a:pt x="6" y="1109"/>
                  </a:lnTo>
                  <a:lnTo>
                    <a:pt x="3" y="1100"/>
                  </a:lnTo>
                  <a:lnTo>
                    <a:pt x="1" y="1091"/>
                  </a:lnTo>
                  <a:lnTo>
                    <a:pt x="0" y="1081"/>
                  </a:lnTo>
                  <a:lnTo>
                    <a:pt x="0" y="1070"/>
                  </a:lnTo>
                  <a:lnTo>
                    <a:pt x="1" y="1053"/>
                  </a:lnTo>
                  <a:lnTo>
                    <a:pt x="2" y="1037"/>
                  </a:lnTo>
                  <a:lnTo>
                    <a:pt x="6" y="1021"/>
                  </a:lnTo>
                  <a:lnTo>
                    <a:pt x="10" y="1006"/>
                  </a:lnTo>
                  <a:lnTo>
                    <a:pt x="20" y="977"/>
                  </a:lnTo>
                  <a:lnTo>
                    <a:pt x="31" y="947"/>
                  </a:lnTo>
                  <a:lnTo>
                    <a:pt x="42" y="919"/>
                  </a:lnTo>
                  <a:lnTo>
                    <a:pt x="52" y="890"/>
                  </a:lnTo>
                  <a:lnTo>
                    <a:pt x="56" y="874"/>
                  </a:lnTo>
                  <a:lnTo>
                    <a:pt x="61" y="859"/>
                  </a:lnTo>
                  <a:lnTo>
                    <a:pt x="63" y="841"/>
                  </a:lnTo>
                  <a:lnTo>
                    <a:pt x="63" y="824"/>
                  </a:lnTo>
                  <a:lnTo>
                    <a:pt x="63" y="806"/>
                  </a:lnTo>
                  <a:lnTo>
                    <a:pt x="61" y="788"/>
                  </a:lnTo>
                  <a:lnTo>
                    <a:pt x="59" y="770"/>
                  </a:lnTo>
                  <a:lnTo>
                    <a:pt x="55" y="753"/>
                  </a:lnTo>
                  <a:lnTo>
                    <a:pt x="48" y="718"/>
                  </a:lnTo>
                  <a:lnTo>
                    <a:pt x="40" y="684"/>
                  </a:lnTo>
                  <a:lnTo>
                    <a:pt x="33" y="649"/>
                  </a:lnTo>
                  <a:lnTo>
                    <a:pt x="27" y="613"/>
                  </a:lnTo>
                  <a:lnTo>
                    <a:pt x="25" y="594"/>
                  </a:lnTo>
                  <a:lnTo>
                    <a:pt x="24" y="576"/>
                  </a:lnTo>
                  <a:lnTo>
                    <a:pt x="25" y="556"/>
                  </a:lnTo>
                  <a:lnTo>
                    <a:pt x="26" y="536"/>
                  </a:lnTo>
                  <a:lnTo>
                    <a:pt x="1044" y="536"/>
                  </a:lnTo>
                  <a:lnTo>
                    <a:pt x="1055" y="525"/>
                  </a:lnTo>
                  <a:lnTo>
                    <a:pt x="1067" y="516"/>
                  </a:lnTo>
                  <a:lnTo>
                    <a:pt x="1078" y="509"/>
                  </a:lnTo>
                  <a:lnTo>
                    <a:pt x="1086" y="504"/>
                  </a:lnTo>
                  <a:lnTo>
                    <a:pt x="1086" y="357"/>
                  </a:lnTo>
                  <a:lnTo>
                    <a:pt x="1099" y="333"/>
                  </a:lnTo>
                  <a:lnTo>
                    <a:pt x="1110" y="313"/>
                  </a:lnTo>
                  <a:lnTo>
                    <a:pt x="1115" y="303"/>
                  </a:lnTo>
                  <a:lnTo>
                    <a:pt x="1119" y="293"/>
                  </a:lnTo>
                  <a:lnTo>
                    <a:pt x="1122" y="280"/>
                  </a:lnTo>
                  <a:lnTo>
                    <a:pt x="1123" y="268"/>
                  </a:lnTo>
                  <a:lnTo>
                    <a:pt x="1122" y="262"/>
                  </a:lnTo>
                  <a:lnTo>
                    <a:pt x="1121" y="256"/>
                  </a:lnTo>
                  <a:lnTo>
                    <a:pt x="1119" y="251"/>
                  </a:lnTo>
                  <a:lnTo>
                    <a:pt x="1117" y="246"/>
                  </a:lnTo>
                  <a:lnTo>
                    <a:pt x="1111" y="236"/>
                  </a:lnTo>
                  <a:lnTo>
                    <a:pt x="1105" y="226"/>
                  </a:lnTo>
                  <a:lnTo>
                    <a:pt x="1098" y="216"/>
                  </a:lnTo>
                  <a:lnTo>
                    <a:pt x="1092" y="206"/>
                  </a:lnTo>
                  <a:lnTo>
                    <a:pt x="1090" y="201"/>
                  </a:lnTo>
                  <a:lnTo>
                    <a:pt x="1088" y="196"/>
                  </a:lnTo>
                  <a:lnTo>
                    <a:pt x="1087" y="190"/>
                  </a:lnTo>
                  <a:lnTo>
                    <a:pt x="1086" y="185"/>
                  </a:lnTo>
                  <a:lnTo>
                    <a:pt x="1087" y="179"/>
                  </a:lnTo>
                  <a:lnTo>
                    <a:pt x="1089" y="174"/>
                  </a:lnTo>
                  <a:lnTo>
                    <a:pt x="1091" y="170"/>
                  </a:lnTo>
                  <a:lnTo>
                    <a:pt x="1095" y="166"/>
                  </a:lnTo>
                  <a:lnTo>
                    <a:pt x="1103" y="158"/>
                  </a:lnTo>
                  <a:lnTo>
                    <a:pt x="1114" y="152"/>
                  </a:lnTo>
                  <a:lnTo>
                    <a:pt x="1135" y="140"/>
                  </a:lnTo>
                  <a:lnTo>
                    <a:pt x="1149" y="132"/>
                  </a:lnTo>
                  <a:lnTo>
                    <a:pt x="1152" y="122"/>
                  </a:lnTo>
                  <a:lnTo>
                    <a:pt x="1155" y="113"/>
                  </a:lnTo>
                  <a:lnTo>
                    <a:pt x="1157" y="104"/>
                  </a:lnTo>
                  <a:lnTo>
                    <a:pt x="1159" y="95"/>
                  </a:lnTo>
                  <a:lnTo>
                    <a:pt x="1160" y="78"/>
                  </a:lnTo>
                  <a:lnTo>
                    <a:pt x="1161" y="62"/>
                  </a:lnTo>
                  <a:lnTo>
                    <a:pt x="1162" y="46"/>
                  </a:lnTo>
                  <a:lnTo>
                    <a:pt x="1163" y="31"/>
                  </a:lnTo>
                  <a:lnTo>
                    <a:pt x="1164" y="23"/>
                  </a:lnTo>
                  <a:lnTo>
                    <a:pt x="1165" y="16"/>
                  </a:lnTo>
                  <a:lnTo>
                    <a:pt x="1167" y="8"/>
                  </a:lnTo>
                  <a:lnTo>
                    <a:pt x="1171" y="0"/>
                  </a:lnTo>
                  <a:lnTo>
                    <a:pt x="1191" y="22"/>
                  </a:lnTo>
                  <a:lnTo>
                    <a:pt x="1209" y="44"/>
                  </a:lnTo>
                  <a:lnTo>
                    <a:pt x="1226" y="67"/>
                  </a:lnTo>
                  <a:lnTo>
                    <a:pt x="1240" y="91"/>
                  </a:lnTo>
                  <a:lnTo>
                    <a:pt x="1254" y="115"/>
                  </a:lnTo>
                  <a:lnTo>
                    <a:pt x="1265" y="139"/>
                  </a:lnTo>
                  <a:lnTo>
                    <a:pt x="1276" y="165"/>
                  </a:lnTo>
                  <a:lnTo>
                    <a:pt x="1286" y="192"/>
                  </a:lnTo>
                  <a:lnTo>
                    <a:pt x="1294" y="219"/>
                  </a:lnTo>
                  <a:lnTo>
                    <a:pt x="1302" y="247"/>
                  </a:lnTo>
                  <a:lnTo>
                    <a:pt x="1309" y="276"/>
                  </a:lnTo>
                  <a:lnTo>
                    <a:pt x="1315" y="307"/>
                  </a:lnTo>
                  <a:lnTo>
                    <a:pt x="1327" y="371"/>
                  </a:lnTo>
                  <a:lnTo>
                    <a:pt x="1338" y="441"/>
                  </a:lnTo>
                  <a:lnTo>
                    <a:pt x="1340" y="454"/>
                  </a:lnTo>
                  <a:lnTo>
                    <a:pt x="1344" y="465"/>
                  </a:lnTo>
                  <a:lnTo>
                    <a:pt x="1349" y="475"/>
                  </a:lnTo>
                  <a:lnTo>
                    <a:pt x="1356" y="485"/>
                  </a:lnTo>
                  <a:lnTo>
                    <a:pt x="1364" y="494"/>
                  </a:lnTo>
                  <a:lnTo>
                    <a:pt x="1373" y="502"/>
                  </a:lnTo>
                  <a:lnTo>
                    <a:pt x="1384" y="509"/>
                  </a:lnTo>
                  <a:lnTo>
                    <a:pt x="1396" y="517"/>
                  </a:lnTo>
                  <a:lnTo>
                    <a:pt x="1408" y="523"/>
                  </a:lnTo>
                  <a:lnTo>
                    <a:pt x="1421" y="529"/>
                  </a:lnTo>
                  <a:lnTo>
                    <a:pt x="1434" y="535"/>
                  </a:lnTo>
                  <a:lnTo>
                    <a:pt x="1447" y="540"/>
                  </a:lnTo>
                  <a:lnTo>
                    <a:pt x="1474" y="549"/>
                  </a:lnTo>
                  <a:lnTo>
                    <a:pt x="1500" y="557"/>
                  </a:lnTo>
                  <a:lnTo>
                    <a:pt x="1507" y="559"/>
                  </a:lnTo>
                  <a:lnTo>
                    <a:pt x="1512" y="562"/>
                  </a:lnTo>
                  <a:lnTo>
                    <a:pt x="1516" y="566"/>
                  </a:lnTo>
                  <a:lnTo>
                    <a:pt x="1520" y="570"/>
                  </a:lnTo>
                  <a:lnTo>
                    <a:pt x="1527" y="581"/>
                  </a:lnTo>
                  <a:lnTo>
                    <a:pt x="1532" y="592"/>
                  </a:lnTo>
                  <a:lnTo>
                    <a:pt x="1538" y="615"/>
                  </a:lnTo>
                  <a:lnTo>
                    <a:pt x="1543" y="636"/>
                  </a:lnTo>
                  <a:lnTo>
                    <a:pt x="1548" y="646"/>
                  </a:lnTo>
                  <a:lnTo>
                    <a:pt x="1554" y="655"/>
                  </a:lnTo>
                  <a:lnTo>
                    <a:pt x="1560" y="662"/>
                  </a:lnTo>
                  <a:lnTo>
                    <a:pt x="1567" y="669"/>
                  </a:lnTo>
                  <a:lnTo>
                    <a:pt x="1582" y="680"/>
                  </a:lnTo>
                  <a:lnTo>
                    <a:pt x="1598" y="690"/>
                  </a:lnTo>
                  <a:lnTo>
                    <a:pt x="1615" y="699"/>
                  </a:lnTo>
                  <a:lnTo>
                    <a:pt x="1631" y="710"/>
                  </a:lnTo>
                  <a:lnTo>
                    <a:pt x="1638" y="716"/>
                  </a:lnTo>
                  <a:lnTo>
                    <a:pt x="1645" y="723"/>
                  </a:lnTo>
                  <a:lnTo>
                    <a:pt x="1652" y="731"/>
                  </a:lnTo>
                  <a:lnTo>
                    <a:pt x="1658" y="741"/>
                  </a:lnTo>
                  <a:lnTo>
                    <a:pt x="3909" y="861"/>
                  </a:lnTo>
                  <a:lnTo>
                    <a:pt x="3892" y="893"/>
                  </a:lnTo>
                  <a:lnTo>
                    <a:pt x="3876" y="923"/>
                  </a:lnTo>
                  <a:lnTo>
                    <a:pt x="3862" y="950"/>
                  </a:lnTo>
                  <a:lnTo>
                    <a:pt x="3849" y="977"/>
                  </a:lnTo>
                  <a:lnTo>
                    <a:pt x="3839" y="1000"/>
                  </a:lnTo>
                  <a:lnTo>
                    <a:pt x="3829" y="1022"/>
                  </a:lnTo>
                  <a:lnTo>
                    <a:pt x="3826" y="1032"/>
                  </a:lnTo>
                  <a:lnTo>
                    <a:pt x="3823" y="1042"/>
                  </a:lnTo>
                  <a:lnTo>
                    <a:pt x="3821" y="1051"/>
                  </a:lnTo>
                  <a:lnTo>
                    <a:pt x="3820" y="1060"/>
                  </a:lnTo>
                  <a:lnTo>
                    <a:pt x="3819" y="1070"/>
                  </a:lnTo>
                  <a:lnTo>
                    <a:pt x="3818" y="1079"/>
                  </a:lnTo>
                  <a:lnTo>
                    <a:pt x="3816" y="1087"/>
                  </a:lnTo>
                  <a:lnTo>
                    <a:pt x="3813" y="1094"/>
                  </a:lnTo>
                  <a:lnTo>
                    <a:pt x="3806" y="1108"/>
                  </a:lnTo>
                  <a:lnTo>
                    <a:pt x="3798" y="1125"/>
                  </a:lnTo>
                  <a:lnTo>
                    <a:pt x="3793" y="1135"/>
                  </a:lnTo>
                  <a:lnTo>
                    <a:pt x="3789" y="1148"/>
                  </a:lnTo>
                  <a:lnTo>
                    <a:pt x="3784" y="1163"/>
                  </a:lnTo>
                  <a:lnTo>
                    <a:pt x="3780" y="1181"/>
                  </a:lnTo>
                  <a:lnTo>
                    <a:pt x="3776" y="1203"/>
                  </a:lnTo>
                  <a:lnTo>
                    <a:pt x="3773" y="1228"/>
                  </a:lnTo>
                  <a:lnTo>
                    <a:pt x="3770" y="1257"/>
                  </a:lnTo>
                  <a:lnTo>
                    <a:pt x="3768" y="1291"/>
                  </a:lnTo>
                  <a:lnTo>
                    <a:pt x="3766" y="1306"/>
                  </a:lnTo>
                  <a:lnTo>
                    <a:pt x="3764" y="1319"/>
                  </a:lnTo>
                  <a:lnTo>
                    <a:pt x="3760" y="1332"/>
                  </a:lnTo>
                  <a:lnTo>
                    <a:pt x="3756" y="1344"/>
                  </a:lnTo>
                  <a:lnTo>
                    <a:pt x="3748" y="1367"/>
                  </a:lnTo>
                  <a:lnTo>
                    <a:pt x="3739" y="1391"/>
                  </a:lnTo>
                  <a:lnTo>
                    <a:pt x="3736" y="1403"/>
                  </a:lnTo>
                  <a:lnTo>
                    <a:pt x="3733" y="1417"/>
                  </a:lnTo>
                  <a:lnTo>
                    <a:pt x="3731" y="1431"/>
                  </a:lnTo>
                  <a:lnTo>
                    <a:pt x="3730" y="1446"/>
                  </a:lnTo>
                  <a:lnTo>
                    <a:pt x="3730" y="1463"/>
                  </a:lnTo>
                  <a:lnTo>
                    <a:pt x="3732" y="1481"/>
                  </a:lnTo>
                  <a:lnTo>
                    <a:pt x="3736" y="1500"/>
                  </a:lnTo>
                  <a:lnTo>
                    <a:pt x="3742" y="1523"/>
                  </a:lnTo>
                  <a:lnTo>
                    <a:pt x="3744" y="1533"/>
                  </a:lnTo>
                  <a:lnTo>
                    <a:pt x="3746" y="1543"/>
                  </a:lnTo>
                  <a:lnTo>
                    <a:pt x="3746" y="1554"/>
                  </a:lnTo>
                  <a:lnTo>
                    <a:pt x="3746" y="1565"/>
                  </a:lnTo>
                  <a:lnTo>
                    <a:pt x="3745" y="1587"/>
                  </a:lnTo>
                  <a:lnTo>
                    <a:pt x="3742" y="1610"/>
                  </a:lnTo>
                  <a:lnTo>
                    <a:pt x="3740" y="1633"/>
                  </a:lnTo>
                  <a:lnTo>
                    <a:pt x="3740" y="1654"/>
                  </a:lnTo>
                  <a:lnTo>
                    <a:pt x="3740" y="1664"/>
                  </a:lnTo>
                  <a:lnTo>
                    <a:pt x="3741" y="1673"/>
                  </a:lnTo>
                  <a:lnTo>
                    <a:pt x="3744" y="1682"/>
                  </a:lnTo>
                  <a:lnTo>
                    <a:pt x="3747" y="1690"/>
                  </a:lnTo>
                  <a:lnTo>
                    <a:pt x="3752" y="1702"/>
                  </a:lnTo>
                  <a:lnTo>
                    <a:pt x="3757" y="1714"/>
                  </a:lnTo>
                  <a:lnTo>
                    <a:pt x="3760" y="1724"/>
                  </a:lnTo>
                  <a:lnTo>
                    <a:pt x="3763" y="1734"/>
                  </a:lnTo>
                  <a:lnTo>
                    <a:pt x="3765" y="1744"/>
                  </a:lnTo>
                  <a:lnTo>
                    <a:pt x="3767" y="1753"/>
                  </a:lnTo>
                  <a:lnTo>
                    <a:pt x="3768" y="1762"/>
                  </a:lnTo>
                  <a:lnTo>
                    <a:pt x="3768" y="1770"/>
                  </a:lnTo>
                  <a:lnTo>
                    <a:pt x="3767" y="1786"/>
                  </a:lnTo>
                  <a:lnTo>
                    <a:pt x="3765" y="1802"/>
                  </a:lnTo>
                  <a:lnTo>
                    <a:pt x="3761" y="1818"/>
                  </a:lnTo>
                  <a:lnTo>
                    <a:pt x="3757" y="1837"/>
                  </a:lnTo>
                  <a:lnTo>
                    <a:pt x="3756" y="1850"/>
                  </a:lnTo>
                  <a:lnTo>
                    <a:pt x="3757" y="1862"/>
                  </a:lnTo>
                  <a:lnTo>
                    <a:pt x="3759" y="1873"/>
                  </a:lnTo>
                  <a:lnTo>
                    <a:pt x="3762" y="1882"/>
                  </a:lnTo>
                  <a:lnTo>
                    <a:pt x="3765" y="1891"/>
                  </a:lnTo>
                  <a:lnTo>
                    <a:pt x="3770" y="1899"/>
                  </a:lnTo>
                  <a:lnTo>
                    <a:pt x="3775" y="1906"/>
                  </a:lnTo>
                  <a:lnTo>
                    <a:pt x="3779" y="1912"/>
                  </a:lnTo>
                  <a:lnTo>
                    <a:pt x="3784" y="1919"/>
                  </a:lnTo>
                  <a:lnTo>
                    <a:pt x="3789" y="1925"/>
                  </a:lnTo>
                  <a:lnTo>
                    <a:pt x="3792" y="1932"/>
                  </a:lnTo>
                  <a:lnTo>
                    <a:pt x="3795" y="1938"/>
                  </a:lnTo>
                  <a:lnTo>
                    <a:pt x="3797" y="1945"/>
                  </a:lnTo>
                  <a:lnTo>
                    <a:pt x="3798" y="1952"/>
                  </a:lnTo>
                  <a:lnTo>
                    <a:pt x="3797" y="1959"/>
                  </a:lnTo>
                  <a:lnTo>
                    <a:pt x="3794" y="1969"/>
                  </a:lnTo>
                  <a:lnTo>
                    <a:pt x="3789" y="1977"/>
                  </a:lnTo>
                  <a:lnTo>
                    <a:pt x="3786" y="1986"/>
                  </a:lnTo>
                  <a:lnTo>
                    <a:pt x="3783" y="1996"/>
                  </a:lnTo>
                  <a:lnTo>
                    <a:pt x="3780" y="2007"/>
                  </a:lnTo>
                  <a:lnTo>
                    <a:pt x="3776" y="2030"/>
                  </a:lnTo>
                  <a:lnTo>
                    <a:pt x="3772" y="2055"/>
                  </a:lnTo>
                  <a:lnTo>
                    <a:pt x="3769" y="2067"/>
                  </a:lnTo>
                  <a:lnTo>
                    <a:pt x="3766" y="2080"/>
                  </a:lnTo>
                  <a:lnTo>
                    <a:pt x="3762" y="2091"/>
                  </a:lnTo>
                  <a:lnTo>
                    <a:pt x="3757" y="2103"/>
                  </a:lnTo>
                  <a:lnTo>
                    <a:pt x="3751" y="2114"/>
                  </a:lnTo>
                  <a:lnTo>
                    <a:pt x="3744" y="2124"/>
                  </a:lnTo>
                  <a:lnTo>
                    <a:pt x="3736" y="2133"/>
                  </a:lnTo>
                  <a:lnTo>
                    <a:pt x="3725" y="2141"/>
                  </a:lnTo>
                  <a:lnTo>
                    <a:pt x="3714" y="2150"/>
                  </a:lnTo>
                  <a:lnTo>
                    <a:pt x="3704" y="2158"/>
                  </a:lnTo>
                  <a:lnTo>
                    <a:pt x="3696" y="2167"/>
                  </a:lnTo>
                  <a:lnTo>
                    <a:pt x="3688" y="2175"/>
                  </a:lnTo>
                  <a:lnTo>
                    <a:pt x="3682" y="2184"/>
                  </a:lnTo>
                  <a:lnTo>
                    <a:pt x="3677" y="2194"/>
                  </a:lnTo>
                  <a:lnTo>
                    <a:pt x="3672" y="2202"/>
                  </a:lnTo>
                  <a:lnTo>
                    <a:pt x="3668" y="2211"/>
                  </a:lnTo>
                  <a:lnTo>
                    <a:pt x="3665" y="2220"/>
                  </a:lnTo>
                  <a:lnTo>
                    <a:pt x="3663" y="2228"/>
                  </a:lnTo>
                  <a:lnTo>
                    <a:pt x="3662" y="2237"/>
                  </a:lnTo>
                  <a:lnTo>
                    <a:pt x="3661" y="2246"/>
                  </a:lnTo>
                  <a:lnTo>
                    <a:pt x="3660" y="2263"/>
                  </a:lnTo>
                  <a:lnTo>
                    <a:pt x="3661" y="2279"/>
                  </a:lnTo>
                  <a:lnTo>
                    <a:pt x="3664" y="2311"/>
                  </a:lnTo>
                  <a:lnTo>
                    <a:pt x="3666" y="2338"/>
                  </a:lnTo>
                  <a:lnTo>
                    <a:pt x="3666" y="2344"/>
                  </a:lnTo>
                  <a:lnTo>
                    <a:pt x="3665" y="2350"/>
                  </a:lnTo>
                  <a:lnTo>
                    <a:pt x="3664" y="2355"/>
                  </a:lnTo>
                  <a:lnTo>
                    <a:pt x="3662" y="2361"/>
                  </a:lnTo>
                  <a:lnTo>
                    <a:pt x="3659" y="2365"/>
                  </a:lnTo>
                  <a:lnTo>
                    <a:pt x="3656" y="2370"/>
                  </a:lnTo>
                  <a:lnTo>
                    <a:pt x="3652" y="2374"/>
                  </a:lnTo>
                  <a:lnTo>
                    <a:pt x="3647" y="2377"/>
                  </a:lnTo>
                  <a:lnTo>
                    <a:pt x="3644" y="2380"/>
                  </a:lnTo>
                  <a:lnTo>
                    <a:pt x="3641" y="2383"/>
                  </a:lnTo>
                  <a:lnTo>
                    <a:pt x="3639" y="2387"/>
                  </a:lnTo>
                  <a:lnTo>
                    <a:pt x="3637" y="2391"/>
                  </a:lnTo>
                  <a:lnTo>
                    <a:pt x="3634" y="2402"/>
                  </a:lnTo>
                  <a:lnTo>
                    <a:pt x="3631" y="2416"/>
                  </a:lnTo>
                  <a:lnTo>
                    <a:pt x="3628" y="2448"/>
                  </a:lnTo>
                  <a:lnTo>
                    <a:pt x="3626" y="2486"/>
                  </a:lnTo>
                  <a:lnTo>
                    <a:pt x="3624" y="2506"/>
                  </a:lnTo>
                  <a:lnTo>
                    <a:pt x="3621" y="2527"/>
                  </a:lnTo>
                  <a:lnTo>
                    <a:pt x="3617" y="2548"/>
                  </a:lnTo>
                  <a:lnTo>
                    <a:pt x="3610" y="2569"/>
                  </a:lnTo>
                  <a:lnTo>
                    <a:pt x="3607" y="2579"/>
                  </a:lnTo>
                  <a:lnTo>
                    <a:pt x="3603" y="2589"/>
                  </a:lnTo>
                  <a:lnTo>
                    <a:pt x="3599" y="2599"/>
                  </a:lnTo>
                  <a:lnTo>
                    <a:pt x="3594" y="2609"/>
                  </a:lnTo>
                  <a:lnTo>
                    <a:pt x="3588" y="2618"/>
                  </a:lnTo>
                  <a:lnTo>
                    <a:pt x="3582" y="2627"/>
                  </a:lnTo>
                  <a:lnTo>
                    <a:pt x="3576" y="2637"/>
                  </a:lnTo>
                  <a:lnTo>
                    <a:pt x="3568" y="2646"/>
                  </a:lnTo>
                  <a:lnTo>
                    <a:pt x="3559" y="2654"/>
                  </a:lnTo>
                  <a:lnTo>
                    <a:pt x="3551" y="2660"/>
                  </a:lnTo>
                  <a:lnTo>
                    <a:pt x="3544" y="2664"/>
                  </a:lnTo>
                  <a:lnTo>
                    <a:pt x="3537" y="2667"/>
                  </a:lnTo>
                  <a:lnTo>
                    <a:pt x="3531" y="2668"/>
                  </a:lnTo>
                  <a:lnTo>
                    <a:pt x="3526" y="2668"/>
                  </a:lnTo>
                  <a:lnTo>
                    <a:pt x="3521" y="2667"/>
                  </a:lnTo>
                  <a:lnTo>
                    <a:pt x="3516" y="2666"/>
                  </a:lnTo>
                  <a:lnTo>
                    <a:pt x="3511" y="2665"/>
                  </a:lnTo>
                  <a:lnTo>
                    <a:pt x="3506" y="2664"/>
                  </a:lnTo>
                  <a:lnTo>
                    <a:pt x="3500" y="2663"/>
                  </a:lnTo>
                  <a:lnTo>
                    <a:pt x="3494" y="2664"/>
                  </a:lnTo>
                  <a:lnTo>
                    <a:pt x="3488" y="2666"/>
                  </a:lnTo>
                  <a:lnTo>
                    <a:pt x="3480" y="2669"/>
                  </a:lnTo>
                  <a:lnTo>
                    <a:pt x="3472" y="2674"/>
                  </a:lnTo>
                  <a:lnTo>
                    <a:pt x="3463" y="2682"/>
                  </a:lnTo>
                  <a:lnTo>
                    <a:pt x="3435" y="2710"/>
                  </a:lnTo>
                  <a:lnTo>
                    <a:pt x="3412" y="2735"/>
                  </a:lnTo>
                  <a:lnTo>
                    <a:pt x="3392" y="2758"/>
                  </a:lnTo>
                  <a:lnTo>
                    <a:pt x="3378" y="2777"/>
                  </a:lnTo>
                  <a:lnTo>
                    <a:pt x="3368" y="2795"/>
                  </a:lnTo>
                  <a:lnTo>
                    <a:pt x="3360" y="2811"/>
                  </a:lnTo>
                  <a:lnTo>
                    <a:pt x="3356" y="2825"/>
                  </a:lnTo>
                  <a:lnTo>
                    <a:pt x="3353" y="2837"/>
                  </a:lnTo>
                  <a:lnTo>
                    <a:pt x="3351" y="2860"/>
                  </a:lnTo>
                  <a:lnTo>
                    <a:pt x="3351" y="2879"/>
                  </a:lnTo>
                  <a:lnTo>
                    <a:pt x="3350" y="2889"/>
                  </a:lnTo>
                  <a:lnTo>
                    <a:pt x="3348" y="2898"/>
                  </a:lnTo>
                  <a:lnTo>
                    <a:pt x="3344" y="2908"/>
                  </a:lnTo>
                  <a:lnTo>
                    <a:pt x="3337" y="2918"/>
                  </a:lnTo>
                  <a:lnTo>
                    <a:pt x="3329" y="2931"/>
                  </a:lnTo>
                  <a:lnTo>
                    <a:pt x="3320" y="2941"/>
                  </a:lnTo>
                  <a:lnTo>
                    <a:pt x="3311" y="2949"/>
                  </a:lnTo>
                  <a:lnTo>
                    <a:pt x="3302" y="2956"/>
                  </a:lnTo>
                  <a:lnTo>
                    <a:pt x="3293" y="2961"/>
                  </a:lnTo>
                  <a:lnTo>
                    <a:pt x="3284" y="2966"/>
                  </a:lnTo>
                  <a:lnTo>
                    <a:pt x="3274" y="2969"/>
                  </a:lnTo>
                  <a:lnTo>
                    <a:pt x="3265" y="2971"/>
                  </a:lnTo>
                  <a:lnTo>
                    <a:pt x="3231" y="2973"/>
                  </a:lnTo>
                  <a:lnTo>
                    <a:pt x="3201" y="2976"/>
                  </a:lnTo>
                  <a:lnTo>
                    <a:pt x="3193" y="2982"/>
                  </a:lnTo>
                  <a:lnTo>
                    <a:pt x="3182" y="2992"/>
                  </a:lnTo>
                  <a:lnTo>
                    <a:pt x="3169" y="3005"/>
                  </a:lnTo>
                  <a:lnTo>
                    <a:pt x="3155" y="3018"/>
                  </a:lnTo>
                  <a:lnTo>
                    <a:pt x="3143" y="3033"/>
                  </a:lnTo>
                  <a:lnTo>
                    <a:pt x="3132" y="3046"/>
                  </a:lnTo>
                  <a:lnTo>
                    <a:pt x="3128" y="3052"/>
                  </a:lnTo>
                  <a:lnTo>
                    <a:pt x="3125" y="3057"/>
                  </a:lnTo>
                  <a:lnTo>
                    <a:pt x="3123" y="3061"/>
                  </a:lnTo>
                  <a:lnTo>
                    <a:pt x="3122" y="3065"/>
                  </a:lnTo>
                  <a:lnTo>
                    <a:pt x="3122" y="3071"/>
                  </a:lnTo>
                  <a:lnTo>
                    <a:pt x="3120" y="3079"/>
                  </a:lnTo>
                  <a:lnTo>
                    <a:pt x="3117" y="3086"/>
                  </a:lnTo>
                  <a:lnTo>
                    <a:pt x="3113" y="3093"/>
                  </a:lnTo>
                  <a:lnTo>
                    <a:pt x="3101" y="3108"/>
                  </a:lnTo>
                  <a:lnTo>
                    <a:pt x="3086" y="3125"/>
                  </a:lnTo>
                  <a:lnTo>
                    <a:pt x="3078" y="3134"/>
                  </a:lnTo>
                  <a:lnTo>
                    <a:pt x="3070" y="3144"/>
                  </a:lnTo>
                  <a:lnTo>
                    <a:pt x="3062" y="3155"/>
                  </a:lnTo>
                  <a:lnTo>
                    <a:pt x="3054" y="3167"/>
                  </a:lnTo>
                  <a:lnTo>
                    <a:pt x="3047" y="3180"/>
                  </a:lnTo>
                  <a:lnTo>
                    <a:pt x="3041" y="3196"/>
                  </a:lnTo>
                  <a:lnTo>
                    <a:pt x="3036" y="3211"/>
                  </a:lnTo>
                  <a:lnTo>
                    <a:pt x="3033" y="3228"/>
                  </a:lnTo>
                  <a:lnTo>
                    <a:pt x="3031" y="3235"/>
                  </a:lnTo>
                  <a:lnTo>
                    <a:pt x="3029" y="3241"/>
                  </a:lnTo>
                  <a:lnTo>
                    <a:pt x="3027" y="3246"/>
                  </a:lnTo>
                  <a:lnTo>
                    <a:pt x="3024" y="3251"/>
                  </a:lnTo>
                  <a:lnTo>
                    <a:pt x="3018" y="3259"/>
                  </a:lnTo>
                  <a:lnTo>
                    <a:pt x="3011" y="3265"/>
                  </a:lnTo>
                  <a:lnTo>
                    <a:pt x="2995" y="3275"/>
                  </a:lnTo>
                  <a:lnTo>
                    <a:pt x="2976" y="3283"/>
                  </a:lnTo>
                  <a:lnTo>
                    <a:pt x="2967" y="3288"/>
                  </a:lnTo>
                  <a:lnTo>
                    <a:pt x="2957" y="3295"/>
                  </a:lnTo>
                  <a:lnTo>
                    <a:pt x="2947" y="3304"/>
                  </a:lnTo>
                  <a:lnTo>
                    <a:pt x="2937" y="3314"/>
                  </a:lnTo>
                  <a:lnTo>
                    <a:pt x="2933" y="3321"/>
                  </a:lnTo>
                  <a:lnTo>
                    <a:pt x="2929" y="3328"/>
                  </a:lnTo>
                  <a:lnTo>
                    <a:pt x="2925" y="3336"/>
                  </a:lnTo>
                  <a:lnTo>
                    <a:pt x="2921" y="3345"/>
                  </a:lnTo>
                  <a:lnTo>
                    <a:pt x="2917" y="3354"/>
                  </a:lnTo>
                  <a:lnTo>
                    <a:pt x="2913" y="3365"/>
                  </a:lnTo>
                  <a:lnTo>
                    <a:pt x="2910" y="3377"/>
                  </a:lnTo>
                  <a:lnTo>
                    <a:pt x="2907" y="3390"/>
                  </a:lnTo>
                  <a:lnTo>
                    <a:pt x="2905" y="3398"/>
                  </a:lnTo>
                  <a:lnTo>
                    <a:pt x="2902" y="3405"/>
                  </a:lnTo>
                  <a:lnTo>
                    <a:pt x="2899" y="3412"/>
                  </a:lnTo>
                  <a:lnTo>
                    <a:pt x="2896" y="3417"/>
                  </a:lnTo>
                  <a:lnTo>
                    <a:pt x="2889" y="3426"/>
                  </a:lnTo>
                  <a:lnTo>
                    <a:pt x="2881" y="3435"/>
                  </a:lnTo>
                  <a:lnTo>
                    <a:pt x="2877" y="3440"/>
                  </a:lnTo>
                  <a:lnTo>
                    <a:pt x="2873" y="3446"/>
                  </a:lnTo>
                  <a:lnTo>
                    <a:pt x="2869" y="3453"/>
                  </a:lnTo>
                  <a:lnTo>
                    <a:pt x="2866" y="3461"/>
                  </a:lnTo>
                  <a:lnTo>
                    <a:pt x="2863" y="3471"/>
                  </a:lnTo>
                  <a:lnTo>
                    <a:pt x="2860" y="3482"/>
                  </a:lnTo>
                  <a:lnTo>
                    <a:pt x="2857" y="3495"/>
                  </a:lnTo>
                  <a:lnTo>
                    <a:pt x="2855" y="3511"/>
                  </a:lnTo>
                  <a:lnTo>
                    <a:pt x="2855" y="3520"/>
                  </a:lnTo>
                  <a:lnTo>
                    <a:pt x="2855" y="3530"/>
                  </a:lnTo>
                  <a:lnTo>
                    <a:pt x="2857" y="3538"/>
                  </a:lnTo>
                  <a:lnTo>
                    <a:pt x="2860" y="3546"/>
                  </a:lnTo>
                  <a:lnTo>
                    <a:pt x="2867" y="3560"/>
                  </a:lnTo>
                  <a:lnTo>
                    <a:pt x="2876" y="3574"/>
                  </a:lnTo>
                  <a:lnTo>
                    <a:pt x="2884" y="3588"/>
                  </a:lnTo>
                  <a:lnTo>
                    <a:pt x="2891" y="3602"/>
                  </a:lnTo>
                  <a:lnTo>
                    <a:pt x="2894" y="3610"/>
                  </a:lnTo>
                  <a:lnTo>
                    <a:pt x="2896" y="3618"/>
                  </a:lnTo>
                  <a:lnTo>
                    <a:pt x="2897" y="3627"/>
                  </a:lnTo>
                  <a:lnTo>
                    <a:pt x="2897" y="3638"/>
                  </a:lnTo>
                  <a:lnTo>
                    <a:pt x="2897" y="3700"/>
                  </a:lnTo>
                  <a:lnTo>
                    <a:pt x="2891" y="3702"/>
                  </a:lnTo>
                  <a:lnTo>
                    <a:pt x="2885" y="3702"/>
                  </a:lnTo>
                  <a:lnTo>
                    <a:pt x="2880" y="3703"/>
                  </a:lnTo>
                  <a:lnTo>
                    <a:pt x="2874" y="3702"/>
                  </a:lnTo>
                  <a:lnTo>
                    <a:pt x="2861" y="3700"/>
                  </a:lnTo>
                  <a:lnTo>
                    <a:pt x="2849" y="3695"/>
                  </a:lnTo>
                  <a:lnTo>
                    <a:pt x="2835" y="3689"/>
                  </a:lnTo>
                  <a:lnTo>
                    <a:pt x="2822" y="3682"/>
                  </a:lnTo>
                  <a:lnTo>
                    <a:pt x="2810" y="3673"/>
                  </a:lnTo>
                  <a:lnTo>
                    <a:pt x="2797" y="3664"/>
                  </a:lnTo>
                  <a:lnTo>
                    <a:pt x="2786" y="3654"/>
                  </a:lnTo>
                  <a:lnTo>
                    <a:pt x="2775" y="3643"/>
                  </a:lnTo>
                  <a:lnTo>
                    <a:pt x="2765" y="3633"/>
                  </a:lnTo>
                  <a:lnTo>
                    <a:pt x="2756" y="3623"/>
                  </a:lnTo>
                  <a:lnTo>
                    <a:pt x="2742" y="3606"/>
                  </a:lnTo>
                  <a:lnTo>
                    <a:pt x="2734" y="3595"/>
                  </a:lnTo>
                  <a:lnTo>
                    <a:pt x="2730" y="3585"/>
                  </a:lnTo>
                  <a:lnTo>
                    <a:pt x="2727" y="3574"/>
                  </a:lnTo>
                  <a:lnTo>
                    <a:pt x="2725" y="3563"/>
                  </a:lnTo>
                  <a:lnTo>
                    <a:pt x="2724" y="3552"/>
                  </a:lnTo>
                  <a:lnTo>
                    <a:pt x="2723" y="3529"/>
                  </a:lnTo>
                  <a:lnTo>
                    <a:pt x="2722" y="3507"/>
                  </a:lnTo>
                  <a:lnTo>
                    <a:pt x="2720" y="3497"/>
                  </a:lnTo>
                  <a:lnTo>
                    <a:pt x="2718" y="3488"/>
                  </a:lnTo>
                  <a:lnTo>
                    <a:pt x="2715" y="3480"/>
                  </a:lnTo>
                  <a:lnTo>
                    <a:pt x="2710" y="3473"/>
                  </a:lnTo>
                  <a:lnTo>
                    <a:pt x="2707" y="3469"/>
                  </a:lnTo>
                  <a:lnTo>
                    <a:pt x="2703" y="3467"/>
                  </a:lnTo>
                  <a:lnTo>
                    <a:pt x="2699" y="3464"/>
                  </a:lnTo>
                  <a:lnTo>
                    <a:pt x="2695" y="3462"/>
                  </a:lnTo>
                  <a:lnTo>
                    <a:pt x="2690" y="3461"/>
                  </a:lnTo>
                  <a:lnTo>
                    <a:pt x="2684" y="3460"/>
                  </a:lnTo>
                  <a:lnTo>
                    <a:pt x="2678" y="3459"/>
                  </a:lnTo>
                  <a:lnTo>
                    <a:pt x="2671" y="3459"/>
                  </a:lnTo>
                  <a:lnTo>
                    <a:pt x="2664" y="3461"/>
                  </a:lnTo>
                  <a:lnTo>
                    <a:pt x="2646" y="3469"/>
                  </a:lnTo>
                  <a:lnTo>
                    <a:pt x="2635" y="3476"/>
                  </a:lnTo>
                  <a:lnTo>
                    <a:pt x="2623" y="3485"/>
                  </a:lnTo>
                  <a:lnTo>
                    <a:pt x="2616" y="3490"/>
                  </a:lnTo>
                  <a:lnTo>
                    <a:pt x="2609" y="3497"/>
                  </a:lnTo>
                  <a:lnTo>
                    <a:pt x="2603" y="3503"/>
                  </a:lnTo>
                  <a:lnTo>
                    <a:pt x="2597" y="3511"/>
                  </a:lnTo>
                  <a:lnTo>
                    <a:pt x="2592" y="3515"/>
                  </a:lnTo>
                  <a:lnTo>
                    <a:pt x="2586" y="3518"/>
                  </a:lnTo>
                  <a:lnTo>
                    <a:pt x="2580" y="3522"/>
                  </a:lnTo>
                  <a:lnTo>
                    <a:pt x="2574" y="3524"/>
                  </a:lnTo>
                  <a:lnTo>
                    <a:pt x="2560" y="3527"/>
                  </a:lnTo>
                  <a:lnTo>
                    <a:pt x="2546" y="3528"/>
                  </a:lnTo>
                  <a:lnTo>
                    <a:pt x="2530" y="3528"/>
                  </a:lnTo>
                  <a:lnTo>
                    <a:pt x="2514" y="3527"/>
                  </a:lnTo>
                  <a:lnTo>
                    <a:pt x="2497" y="3524"/>
                  </a:lnTo>
                  <a:lnTo>
                    <a:pt x="2480" y="3520"/>
                  </a:lnTo>
                  <a:lnTo>
                    <a:pt x="2449" y="3513"/>
                  </a:lnTo>
                  <a:lnTo>
                    <a:pt x="2422" y="3506"/>
                  </a:lnTo>
                  <a:lnTo>
                    <a:pt x="2411" y="3504"/>
                  </a:lnTo>
                  <a:lnTo>
                    <a:pt x="2401" y="3503"/>
                  </a:lnTo>
                  <a:lnTo>
                    <a:pt x="2397" y="3503"/>
                  </a:lnTo>
                  <a:lnTo>
                    <a:pt x="2392" y="3504"/>
                  </a:lnTo>
                  <a:lnTo>
                    <a:pt x="2389" y="3504"/>
                  </a:lnTo>
                  <a:lnTo>
                    <a:pt x="2387" y="3505"/>
                  </a:lnTo>
                  <a:lnTo>
                    <a:pt x="2366" y="3517"/>
                  </a:lnTo>
                  <a:lnTo>
                    <a:pt x="2333" y="3534"/>
                  </a:lnTo>
                  <a:lnTo>
                    <a:pt x="2301" y="3550"/>
                  </a:lnTo>
                  <a:lnTo>
                    <a:pt x="2283" y="3559"/>
                  </a:lnTo>
                  <a:lnTo>
                    <a:pt x="2273" y="3562"/>
                  </a:lnTo>
                  <a:lnTo>
                    <a:pt x="2263" y="3563"/>
                  </a:lnTo>
                  <a:lnTo>
                    <a:pt x="2255" y="3563"/>
                  </a:lnTo>
                  <a:lnTo>
                    <a:pt x="2246" y="3562"/>
                  </a:lnTo>
                  <a:lnTo>
                    <a:pt x="2238" y="3559"/>
                  </a:lnTo>
                  <a:lnTo>
                    <a:pt x="2231" y="3556"/>
                  </a:lnTo>
                  <a:lnTo>
                    <a:pt x="2223" y="3553"/>
                  </a:lnTo>
                  <a:lnTo>
                    <a:pt x="2216" y="3549"/>
                  </a:lnTo>
                  <a:lnTo>
                    <a:pt x="2201" y="3540"/>
                  </a:lnTo>
                  <a:lnTo>
                    <a:pt x="2187" y="3533"/>
                  </a:lnTo>
                  <a:lnTo>
                    <a:pt x="2180" y="3530"/>
                  </a:lnTo>
                  <a:lnTo>
                    <a:pt x="2172" y="3528"/>
                  </a:lnTo>
                  <a:lnTo>
                    <a:pt x="2164" y="3527"/>
                  </a:lnTo>
                  <a:lnTo>
                    <a:pt x="2156" y="3527"/>
                  </a:lnTo>
                  <a:lnTo>
                    <a:pt x="2148" y="3528"/>
                  </a:lnTo>
                  <a:lnTo>
                    <a:pt x="2140" y="3527"/>
                  </a:lnTo>
                  <a:lnTo>
                    <a:pt x="2132" y="3526"/>
                  </a:lnTo>
                  <a:lnTo>
                    <a:pt x="2124" y="3524"/>
                  </a:lnTo>
                  <a:lnTo>
                    <a:pt x="2108" y="3516"/>
                  </a:lnTo>
                  <a:lnTo>
                    <a:pt x="2090" y="3507"/>
                  </a:lnTo>
                  <a:lnTo>
                    <a:pt x="2054" y="3485"/>
                  </a:lnTo>
                  <a:lnTo>
                    <a:pt x="2015" y="3460"/>
                  </a:lnTo>
                  <a:lnTo>
                    <a:pt x="1995" y="3448"/>
                  </a:lnTo>
                  <a:lnTo>
                    <a:pt x="1975" y="3438"/>
                  </a:lnTo>
                  <a:lnTo>
                    <a:pt x="1964" y="3433"/>
                  </a:lnTo>
                  <a:lnTo>
                    <a:pt x="1953" y="3429"/>
                  </a:lnTo>
                  <a:lnTo>
                    <a:pt x="1941" y="3425"/>
                  </a:lnTo>
                  <a:lnTo>
                    <a:pt x="1930" y="3422"/>
                  </a:lnTo>
                  <a:lnTo>
                    <a:pt x="1918" y="3420"/>
                  </a:lnTo>
                  <a:lnTo>
                    <a:pt x="1907" y="3419"/>
                  </a:lnTo>
                  <a:lnTo>
                    <a:pt x="1895" y="3419"/>
                  </a:lnTo>
                  <a:lnTo>
                    <a:pt x="1883" y="3419"/>
                  </a:lnTo>
                  <a:lnTo>
                    <a:pt x="1870" y="3421"/>
                  </a:lnTo>
                  <a:lnTo>
                    <a:pt x="1858" y="3424"/>
                  </a:lnTo>
                  <a:lnTo>
                    <a:pt x="1845" y="3428"/>
                  </a:lnTo>
                  <a:lnTo>
                    <a:pt x="1831" y="3433"/>
                  </a:lnTo>
                  <a:lnTo>
                    <a:pt x="1818" y="3439"/>
                  </a:lnTo>
                  <a:lnTo>
                    <a:pt x="1803" y="3445"/>
                  </a:lnTo>
                  <a:lnTo>
                    <a:pt x="1788" y="3451"/>
                  </a:lnTo>
                  <a:lnTo>
                    <a:pt x="1772" y="3456"/>
                  </a:lnTo>
                  <a:lnTo>
                    <a:pt x="1757" y="3460"/>
                  </a:lnTo>
                  <a:lnTo>
                    <a:pt x="1743" y="3463"/>
                  </a:lnTo>
                  <a:lnTo>
                    <a:pt x="1737" y="3464"/>
                  </a:lnTo>
                  <a:lnTo>
                    <a:pt x="1731" y="3465"/>
                  </a:lnTo>
                  <a:lnTo>
                    <a:pt x="1726" y="3465"/>
                  </a:lnTo>
                  <a:lnTo>
                    <a:pt x="1721" y="3464"/>
                  </a:lnTo>
                  <a:lnTo>
                    <a:pt x="1716" y="3462"/>
                  </a:lnTo>
                  <a:lnTo>
                    <a:pt x="1711" y="3462"/>
                  </a:lnTo>
                  <a:lnTo>
                    <a:pt x="1706" y="3462"/>
                  </a:lnTo>
                  <a:lnTo>
                    <a:pt x="1701" y="3464"/>
                  </a:lnTo>
                  <a:lnTo>
                    <a:pt x="1696" y="3466"/>
                  </a:lnTo>
                  <a:lnTo>
                    <a:pt x="1692" y="3468"/>
                  </a:lnTo>
                  <a:lnTo>
                    <a:pt x="1687" y="3472"/>
                  </a:lnTo>
                  <a:lnTo>
                    <a:pt x="1682" y="3476"/>
                  </a:lnTo>
                  <a:lnTo>
                    <a:pt x="1673" y="3486"/>
                  </a:lnTo>
                  <a:lnTo>
                    <a:pt x="1663" y="3498"/>
                  </a:lnTo>
                  <a:lnTo>
                    <a:pt x="1653" y="3511"/>
                  </a:lnTo>
                  <a:lnTo>
                    <a:pt x="1643" y="3526"/>
                  </a:lnTo>
                  <a:lnTo>
                    <a:pt x="1623" y="3556"/>
                  </a:lnTo>
                  <a:lnTo>
                    <a:pt x="1600" y="3585"/>
                  </a:lnTo>
                  <a:lnTo>
                    <a:pt x="1589" y="3598"/>
                  </a:lnTo>
                  <a:lnTo>
                    <a:pt x="1578" y="3609"/>
                  </a:lnTo>
                  <a:lnTo>
                    <a:pt x="1572" y="3614"/>
                  </a:lnTo>
                  <a:lnTo>
                    <a:pt x="1566" y="3619"/>
                  </a:lnTo>
                  <a:lnTo>
                    <a:pt x="1559" y="3623"/>
                  </a:lnTo>
                  <a:lnTo>
                    <a:pt x="1553" y="3626"/>
                  </a:lnTo>
                  <a:lnTo>
                    <a:pt x="1547" y="3629"/>
                  </a:lnTo>
                  <a:lnTo>
                    <a:pt x="1540" y="3633"/>
                  </a:lnTo>
                  <a:lnTo>
                    <a:pt x="1534" y="3635"/>
                  </a:lnTo>
                  <a:lnTo>
                    <a:pt x="1528" y="3636"/>
                  </a:lnTo>
                  <a:lnTo>
                    <a:pt x="1518" y="3637"/>
                  </a:lnTo>
                  <a:lnTo>
                    <a:pt x="1508" y="3637"/>
                  </a:lnTo>
                  <a:lnTo>
                    <a:pt x="1502" y="3637"/>
                  </a:lnTo>
                  <a:lnTo>
                    <a:pt x="1497" y="3638"/>
                  </a:lnTo>
                  <a:lnTo>
                    <a:pt x="1492" y="3639"/>
                  </a:lnTo>
                  <a:lnTo>
                    <a:pt x="1488" y="3641"/>
                  </a:lnTo>
                  <a:lnTo>
                    <a:pt x="1483" y="3644"/>
                  </a:lnTo>
                  <a:lnTo>
                    <a:pt x="1479" y="3647"/>
                  </a:lnTo>
                  <a:lnTo>
                    <a:pt x="1474" y="3652"/>
                  </a:lnTo>
                  <a:lnTo>
                    <a:pt x="1469" y="3658"/>
                  </a:lnTo>
                  <a:lnTo>
                    <a:pt x="1464" y="3666"/>
                  </a:lnTo>
                  <a:lnTo>
                    <a:pt x="1459" y="3674"/>
                  </a:lnTo>
                  <a:lnTo>
                    <a:pt x="1456" y="3683"/>
                  </a:lnTo>
                  <a:lnTo>
                    <a:pt x="1453" y="3692"/>
                  </a:lnTo>
                  <a:lnTo>
                    <a:pt x="1449" y="3712"/>
                  </a:lnTo>
                  <a:lnTo>
                    <a:pt x="1446" y="3732"/>
                  </a:lnTo>
                  <a:lnTo>
                    <a:pt x="1444" y="3742"/>
                  </a:lnTo>
                  <a:lnTo>
                    <a:pt x="1442" y="3752"/>
                  </a:lnTo>
                  <a:lnTo>
                    <a:pt x="1439" y="3761"/>
                  </a:lnTo>
                  <a:lnTo>
                    <a:pt x="1436" y="3770"/>
                  </a:lnTo>
                  <a:lnTo>
                    <a:pt x="1432" y="3777"/>
                  </a:lnTo>
                  <a:lnTo>
                    <a:pt x="1426" y="3784"/>
                  </a:lnTo>
                  <a:lnTo>
                    <a:pt x="1420" y="3790"/>
                  </a:lnTo>
                  <a:lnTo>
                    <a:pt x="1412" y="379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30" name="Freeform 34"/>
            <p:cNvSpPr>
              <a:spLocks/>
            </p:cNvSpPr>
            <p:nvPr/>
          </p:nvSpPr>
          <p:spPr bwMode="auto">
            <a:xfrm>
              <a:off x="3736975" y="4108450"/>
              <a:ext cx="1033463" cy="1096963"/>
            </a:xfrm>
            <a:custGeom>
              <a:avLst/>
              <a:gdLst>
                <a:gd name="T0" fmla="*/ 2259 w 2398"/>
                <a:gd name="T1" fmla="*/ 722 h 2407"/>
                <a:gd name="T2" fmla="*/ 2193 w 2398"/>
                <a:gd name="T3" fmla="*/ 675 h 2407"/>
                <a:gd name="T4" fmla="*/ 2028 w 2398"/>
                <a:gd name="T5" fmla="*/ 621 h 2407"/>
                <a:gd name="T6" fmla="*/ 1904 w 2398"/>
                <a:gd name="T7" fmla="*/ 548 h 2407"/>
                <a:gd name="T8" fmla="*/ 1737 w 2398"/>
                <a:gd name="T9" fmla="*/ 504 h 2407"/>
                <a:gd name="T10" fmla="*/ 1744 w 2398"/>
                <a:gd name="T11" fmla="*/ 454 h 2407"/>
                <a:gd name="T12" fmla="*/ 1755 w 2398"/>
                <a:gd name="T13" fmla="*/ 401 h 2407"/>
                <a:gd name="T14" fmla="*/ 1654 w 2398"/>
                <a:gd name="T15" fmla="*/ 360 h 2407"/>
                <a:gd name="T16" fmla="*/ 1638 w 2398"/>
                <a:gd name="T17" fmla="*/ 281 h 2407"/>
                <a:gd name="T18" fmla="*/ 1507 w 2398"/>
                <a:gd name="T19" fmla="*/ 166 h 2407"/>
                <a:gd name="T20" fmla="*/ 1476 w 2398"/>
                <a:gd name="T21" fmla="*/ 45 h 2407"/>
                <a:gd name="T22" fmla="*/ 1380 w 2398"/>
                <a:gd name="T23" fmla="*/ 84 h 2407"/>
                <a:gd name="T24" fmla="*/ 1226 w 2398"/>
                <a:gd name="T25" fmla="*/ 94 h 2407"/>
                <a:gd name="T26" fmla="*/ 1050 w 2398"/>
                <a:gd name="T27" fmla="*/ 143 h 2407"/>
                <a:gd name="T28" fmla="*/ 941 w 2398"/>
                <a:gd name="T29" fmla="*/ 108 h 2407"/>
                <a:gd name="T30" fmla="*/ 741 w 2398"/>
                <a:gd name="T31" fmla="*/ 14 h 2407"/>
                <a:gd name="T32" fmla="*/ 595 w 2398"/>
                <a:gd name="T33" fmla="*/ 20 h 2407"/>
                <a:gd name="T34" fmla="*/ 483 w 2398"/>
                <a:gd name="T35" fmla="*/ 43 h 2407"/>
                <a:gd name="T36" fmla="*/ 366 w 2398"/>
                <a:gd name="T37" fmla="*/ 179 h 2407"/>
                <a:gd name="T38" fmla="*/ 279 w 2398"/>
                <a:gd name="T39" fmla="*/ 218 h 2407"/>
                <a:gd name="T40" fmla="*/ 226 w 2398"/>
                <a:gd name="T41" fmla="*/ 293 h 2407"/>
                <a:gd name="T42" fmla="*/ 186 w 2398"/>
                <a:gd name="T43" fmla="*/ 418 h 2407"/>
                <a:gd name="T44" fmla="*/ 127 w 2398"/>
                <a:gd name="T45" fmla="*/ 701 h 2407"/>
                <a:gd name="T46" fmla="*/ 24 w 2398"/>
                <a:gd name="T47" fmla="*/ 915 h 2407"/>
                <a:gd name="T48" fmla="*/ 104 w 2398"/>
                <a:gd name="T49" fmla="*/ 1011 h 2407"/>
                <a:gd name="T50" fmla="*/ 64 w 2398"/>
                <a:gd name="T51" fmla="*/ 1050 h 2407"/>
                <a:gd name="T52" fmla="*/ 20 w 2398"/>
                <a:gd name="T53" fmla="*/ 1001 h 2407"/>
                <a:gd name="T54" fmla="*/ 0 w 2398"/>
                <a:gd name="T55" fmla="*/ 1049 h 2407"/>
                <a:gd name="T56" fmla="*/ 68 w 2398"/>
                <a:gd name="T57" fmla="*/ 1227 h 2407"/>
                <a:gd name="T58" fmla="*/ 114 w 2398"/>
                <a:gd name="T59" fmla="*/ 1411 h 2407"/>
                <a:gd name="T60" fmla="*/ 90 w 2398"/>
                <a:gd name="T61" fmla="*/ 1691 h 2407"/>
                <a:gd name="T62" fmla="*/ 124 w 2398"/>
                <a:gd name="T63" fmla="*/ 1755 h 2407"/>
                <a:gd name="T64" fmla="*/ 227 w 2398"/>
                <a:gd name="T65" fmla="*/ 1785 h 2407"/>
                <a:gd name="T66" fmla="*/ 384 w 2398"/>
                <a:gd name="T67" fmla="*/ 1791 h 2407"/>
                <a:gd name="T68" fmla="*/ 501 w 2398"/>
                <a:gd name="T69" fmla="*/ 1799 h 2407"/>
                <a:gd name="T70" fmla="*/ 592 w 2398"/>
                <a:gd name="T71" fmla="*/ 1736 h 2407"/>
                <a:gd name="T72" fmla="*/ 655 w 2398"/>
                <a:gd name="T73" fmla="*/ 1803 h 2407"/>
                <a:gd name="T74" fmla="*/ 763 w 2398"/>
                <a:gd name="T75" fmla="*/ 1807 h 2407"/>
                <a:gd name="T76" fmla="*/ 830 w 2398"/>
                <a:gd name="T77" fmla="*/ 1912 h 2407"/>
                <a:gd name="T78" fmla="*/ 843 w 2398"/>
                <a:gd name="T79" fmla="*/ 2000 h 2407"/>
                <a:gd name="T80" fmla="*/ 875 w 2398"/>
                <a:gd name="T81" fmla="*/ 2105 h 2407"/>
                <a:gd name="T82" fmla="*/ 900 w 2398"/>
                <a:gd name="T83" fmla="*/ 2279 h 2407"/>
                <a:gd name="T84" fmla="*/ 939 w 2398"/>
                <a:gd name="T85" fmla="*/ 2396 h 2407"/>
                <a:gd name="T86" fmla="*/ 1088 w 2398"/>
                <a:gd name="T87" fmla="*/ 2383 h 2407"/>
                <a:gd name="T88" fmla="*/ 1231 w 2398"/>
                <a:gd name="T89" fmla="*/ 2353 h 2407"/>
                <a:gd name="T90" fmla="*/ 1336 w 2398"/>
                <a:gd name="T91" fmla="*/ 2376 h 2407"/>
                <a:gd name="T92" fmla="*/ 1376 w 2398"/>
                <a:gd name="T93" fmla="*/ 2241 h 2407"/>
                <a:gd name="T94" fmla="*/ 1449 w 2398"/>
                <a:gd name="T95" fmla="*/ 2141 h 2407"/>
                <a:gd name="T96" fmla="*/ 1513 w 2398"/>
                <a:gd name="T97" fmla="*/ 2000 h 2407"/>
                <a:gd name="T98" fmla="*/ 1641 w 2398"/>
                <a:gd name="T99" fmla="*/ 1923 h 2407"/>
                <a:gd name="T100" fmla="*/ 1767 w 2398"/>
                <a:gd name="T101" fmla="*/ 1800 h 2407"/>
                <a:gd name="T102" fmla="*/ 1886 w 2398"/>
                <a:gd name="T103" fmla="*/ 1741 h 2407"/>
                <a:gd name="T104" fmla="*/ 2004 w 2398"/>
                <a:gd name="T105" fmla="*/ 1555 h 2407"/>
                <a:gd name="T106" fmla="*/ 2054 w 2398"/>
                <a:gd name="T107" fmla="*/ 1501 h 2407"/>
                <a:gd name="T108" fmla="*/ 2119 w 2398"/>
                <a:gd name="T109" fmla="*/ 1341 h 2407"/>
                <a:gd name="T110" fmla="*/ 2189 w 2398"/>
                <a:gd name="T111" fmla="*/ 1182 h 2407"/>
                <a:gd name="T112" fmla="*/ 2264 w 2398"/>
                <a:gd name="T113" fmla="*/ 1105 h 2407"/>
                <a:gd name="T114" fmla="*/ 2350 w 2398"/>
                <a:gd name="T115" fmla="*/ 1075 h 2407"/>
                <a:gd name="T116" fmla="*/ 2367 w 2398"/>
                <a:gd name="T117" fmla="*/ 939 h 2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98" h="2407">
                  <a:moveTo>
                    <a:pt x="2398" y="790"/>
                  </a:moveTo>
                  <a:lnTo>
                    <a:pt x="2390" y="780"/>
                  </a:lnTo>
                  <a:lnTo>
                    <a:pt x="2381" y="772"/>
                  </a:lnTo>
                  <a:lnTo>
                    <a:pt x="2371" y="764"/>
                  </a:lnTo>
                  <a:lnTo>
                    <a:pt x="2360" y="758"/>
                  </a:lnTo>
                  <a:lnTo>
                    <a:pt x="2349" y="753"/>
                  </a:lnTo>
                  <a:lnTo>
                    <a:pt x="2337" y="749"/>
                  </a:lnTo>
                  <a:lnTo>
                    <a:pt x="2325" y="745"/>
                  </a:lnTo>
                  <a:lnTo>
                    <a:pt x="2313" y="741"/>
                  </a:lnTo>
                  <a:lnTo>
                    <a:pt x="2290" y="734"/>
                  </a:lnTo>
                  <a:lnTo>
                    <a:pt x="2268" y="726"/>
                  </a:lnTo>
                  <a:lnTo>
                    <a:pt x="2259" y="722"/>
                  </a:lnTo>
                  <a:lnTo>
                    <a:pt x="2251" y="716"/>
                  </a:lnTo>
                  <a:lnTo>
                    <a:pt x="2248" y="713"/>
                  </a:lnTo>
                  <a:lnTo>
                    <a:pt x="2245" y="709"/>
                  </a:lnTo>
                  <a:lnTo>
                    <a:pt x="2242" y="705"/>
                  </a:lnTo>
                  <a:lnTo>
                    <a:pt x="2240" y="701"/>
                  </a:lnTo>
                  <a:lnTo>
                    <a:pt x="2238" y="697"/>
                  </a:lnTo>
                  <a:lnTo>
                    <a:pt x="2236" y="694"/>
                  </a:lnTo>
                  <a:lnTo>
                    <a:pt x="2232" y="691"/>
                  </a:lnTo>
                  <a:lnTo>
                    <a:pt x="2228" y="688"/>
                  </a:lnTo>
                  <a:lnTo>
                    <a:pt x="2218" y="683"/>
                  </a:lnTo>
                  <a:lnTo>
                    <a:pt x="2206" y="679"/>
                  </a:lnTo>
                  <a:lnTo>
                    <a:pt x="2193" y="675"/>
                  </a:lnTo>
                  <a:lnTo>
                    <a:pt x="2178" y="673"/>
                  </a:lnTo>
                  <a:lnTo>
                    <a:pt x="2161" y="670"/>
                  </a:lnTo>
                  <a:lnTo>
                    <a:pt x="2144" y="668"/>
                  </a:lnTo>
                  <a:lnTo>
                    <a:pt x="2111" y="663"/>
                  </a:lnTo>
                  <a:lnTo>
                    <a:pt x="2081" y="657"/>
                  </a:lnTo>
                  <a:lnTo>
                    <a:pt x="2068" y="653"/>
                  </a:lnTo>
                  <a:lnTo>
                    <a:pt x="2056" y="649"/>
                  </a:lnTo>
                  <a:lnTo>
                    <a:pt x="2051" y="647"/>
                  </a:lnTo>
                  <a:lnTo>
                    <a:pt x="2047" y="644"/>
                  </a:lnTo>
                  <a:lnTo>
                    <a:pt x="2043" y="641"/>
                  </a:lnTo>
                  <a:lnTo>
                    <a:pt x="2041" y="638"/>
                  </a:lnTo>
                  <a:lnTo>
                    <a:pt x="2028" y="621"/>
                  </a:lnTo>
                  <a:lnTo>
                    <a:pt x="2016" y="607"/>
                  </a:lnTo>
                  <a:lnTo>
                    <a:pt x="2005" y="597"/>
                  </a:lnTo>
                  <a:lnTo>
                    <a:pt x="1994" y="588"/>
                  </a:lnTo>
                  <a:lnTo>
                    <a:pt x="1983" y="582"/>
                  </a:lnTo>
                  <a:lnTo>
                    <a:pt x="1973" y="578"/>
                  </a:lnTo>
                  <a:lnTo>
                    <a:pt x="1964" y="575"/>
                  </a:lnTo>
                  <a:lnTo>
                    <a:pt x="1955" y="573"/>
                  </a:lnTo>
                  <a:lnTo>
                    <a:pt x="1937" y="569"/>
                  </a:lnTo>
                  <a:lnTo>
                    <a:pt x="1923" y="564"/>
                  </a:lnTo>
                  <a:lnTo>
                    <a:pt x="1916" y="561"/>
                  </a:lnTo>
                  <a:lnTo>
                    <a:pt x="1910" y="555"/>
                  </a:lnTo>
                  <a:lnTo>
                    <a:pt x="1904" y="548"/>
                  </a:lnTo>
                  <a:lnTo>
                    <a:pt x="1899" y="538"/>
                  </a:lnTo>
                  <a:lnTo>
                    <a:pt x="1888" y="534"/>
                  </a:lnTo>
                  <a:lnTo>
                    <a:pt x="1875" y="531"/>
                  </a:lnTo>
                  <a:lnTo>
                    <a:pt x="1861" y="529"/>
                  </a:lnTo>
                  <a:lnTo>
                    <a:pt x="1847" y="527"/>
                  </a:lnTo>
                  <a:lnTo>
                    <a:pt x="1816" y="523"/>
                  </a:lnTo>
                  <a:lnTo>
                    <a:pt x="1787" y="519"/>
                  </a:lnTo>
                  <a:lnTo>
                    <a:pt x="1773" y="517"/>
                  </a:lnTo>
                  <a:lnTo>
                    <a:pt x="1761" y="514"/>
                  </a:lnTo>
                  <a:lnTo>
                    <a:pt x="1750" y="510"/>
                  </a:lnTo>
                  <a:lnTo>
                    <a:pt x="1741" y="506"/>
                  </a:lnTo>
                  <a:lnTo>
                    <a:pt x="1737" y="504"/>
                  </a:lnTo>
                  <a:lnTo>
                    <a:pt x="1734" y="501"/>
                  </a:lnTo>
                  <a:lnTo>
                    <a:pt x="1731" y="499"/>
                  </a:lnTo>
                  <a:lnTo>
                    <a:pt x="1729" y="496"/>
                  </a:lnTo>
                  <a:lnTo>
                    <a:pt x="1727" y="492"/>
                  </a:lnTo>
                  <a:lnTo>
                    <a:pt x="1725" y="489"/>
                  </a:lnTo>
                  <a:lnTo>
                    <a:pt x="1725" y="485"/>
                  </a:lnTo>
                  <a:lnTo>
                    <a:pt x="1727" y="481"/>
                  </a:lnTo>
                  <a:lnTo>
                    <a:pt x="1729" y="474"/>
                  </a:lnTo>
                  <a:lnTo>
                    <a:pt x="1731" y="469"/>
                  </a:lnTo>
                  <a:lnTo>
                    <a:pt x="1734" y="464"/>
                  </a:lnTo>
                  <a:lnTo>
                    <a:pt x="1737" y="460"/>
                  </a:lnTo>
                  <a:lnTo>
                    <a:pt x="1744" y="454"/>
                  </a:lnTo>
                  <a:lnTo>
                    <a:pt x="1751" y="449"/>
                  </a:lnTo>
                  <a:lnTo>
                    <a:pt x="1758" y="443"/>
                  </a:lnTo>
                  <a:lnTo>
                    <a:pt x="1763" y="435"/>
                  </a:lnTo>
                  <a:lnTo>
                    <a:pt x="1765" y="431"/>
                  </a:lnTo>
                  <a:lnTo>
                    <a:pt x="1767" y="425"/>
                  </a:lnTo>
                  <a:lnTo>
                    <a:pt x="1768" y="419"/>
                  </a:lnTo>
                  <a:lnTo>
                    <a:pt x="1768" y="412"/>
                  </a:lnTo>
                  <a:lnTo>
                    <a:pt x="1768" y="409"/>
                  </a:lnTo>
                  <a:lnTo>
                    <a:pt x="1767" y="406"/>
                  </a:lnTo>
                  <a:lnTo>
                    <a:pt x="1765" y="404"/>
                  </a:lnTo>
                  <a:lnTo>
                    <a:pt x="1762" y="403"/>
                  </a:lnTo>
                  <a:lnTo>
                    <a:pt x="1755" y="401"/>
                  </a:lnTo>
                  <a:lnTo>
                    <a:pt x="1745" y="400"/>
                  </a:lnTo>
                  <a:lnTo>
                    <a:pt x="1719" y="399"/>
                  </a:lnTo>
                  <a:lnTo>
                    <a:pt x="1693" y="396"/>
                  </a:lnTo>
                  <a:lnTo>
                    <a:pt x="1687" y="394"/>
                  </a:lnTo>
                  <a:lnTo>
                    <a:pt x="1681" y="392"/>
                  </a:lnTo>
                  <a:lnTo>
                    <a:pt x="1675" y="390"/>
                  </a:lnTo>
                  <a:lnTo>
                    <a:pt x="1670" y="387"/>
                  </a:lnTo>
                  <a:lnTo>
                    <a:pt x="1666" y="383"/>
                  </a:lnTo>
                  <a:lnTo>
                    <a:pt x="1662" y="379"/>
                  </a:lnTo>
                  <a:lnTo>
                    <a:pt x="1658" y="373"/>
                  </a:lnTo>
                  <a:lnTo>
                    <a:pt x="1656" y="367"/>
                  </a:lnTo>
                  <a:lnTo>
                    <a:pt x="1654" y="360"/>
                  </a:lnTo>
                  <a:lnTo>
                    <a:pt x="1654" y="353"/>
                  </a:lnTo>
                  <a:lnTo>
                    <a:pt x="1654" y="344"/>
                  </a:lnTo>
                  <a:lnTo>
                    <a:pt x="1655" y="334"/>
                  </a:lnTo>
                  <a:lnTo>
                    <a:pt x="1658" y="322"/>
                  </a:lnTo>
                  <a:lnTo>
                    <a:pt x="1662" y="309"/>
                  </a:lnTo>
                  <a:lnTo>
                    <a:pt x="1667" y="296"/>
                  </a:lnTo>
                  <a:lnTo>
                    <a:pt x="1674" y="281"/>
                  </a:lnTo>
                  <a:lnTo>
                    <a:pt x="1668" y="283"/>
                  </a:lnTo>
                  <a:lnTo>
                    <a:pt x="1662" y="283"/>
                  </a:lnTo>
                  <a:lnTo>
                    <a:pt x="1657" y="284"/>
                  </a:lnTo>
                  <a:lnTo>
                    <a:pt x="1651" y="283"/>
                  </a:lnTo>
                  <a:lnTo>
                    <a:pt x="1638" y="281"/>
                  </a:lnTo>
                  <a:lnTo>
                    <a:pt x="1626" y="276"/>
                  </a:lnTo>
                  <a:lnTo>
                    <a:pt x="1612" y="270"/>
                  </a:lnTo>
                  <a:lnTo>
                    <a:pt x="1599" y="263"/>
                  </a:lnTo>
                  <a:lnTo>
                    <a:pt x="1587" y="254"/>
                  </a:lnTo>
                  <a:lnTo>
                    <a:pt x="1574" y="245"/>
                  </a:lnTo>
                  <a:lnTo>
                    <a:pt x="1563" y="235"/>
                  </a:lnTo>
                  <a:lnTo>
                    <a:pt x="1552" y="224"/>
                  </a:lnTo>
                  <a:lnTo>
                    <a:pt x="1542" y="214"/>
                  </a:lnTo>
                  <a:lnTo>
                    <a:pt x="1533" y="204"/>
                  </a:lnTo>
                  <a:lnTo>
                    <a:pt x="1519" y="187"/>
                  </a:lnTo>
                  <a:lnTo>
                    <a:pt x="1511" y="176"/>
                  </a:lnTo>
                  <a:lnTo>
                    <a:pt x="1507" y="166"/>
                  </a:lnTo>
                  <a:lnTo>
                    <a:pt x="1504" y="155"/>
                  </a:lnTo>
                  <a:lnTo>
                    <a:pt x="1502" y="144"/>
                  </a:lnTo>
                  <a:lnTo>
                    <a:pt x="1501" y="133"/>
                  </a:lnTo>
                  <a:lnTo>
                    <a:pt x="1500" y="110"/>
                  </a:lnTo>
                  <a:lnTo>
                    <a:pt x="1499" y="88"/>
                  </a:lnTo>
                  <a:lnTo>
                    <a:pt x="1497" y="78"/>
                  </a:lnTo>
                  <a:lnTo>
                    <a:pt x="1495" y="69"/>
                  </a:lnTo>
                  <a:lnTo>
                    <a:pt x="1492" y="61"/>
                  </a:lnTo>
                  <a:lnTo>
                    <a:pt x="1487" y="54"/>
                  </a:lnTo>
                  <a:lnTo>
                    <a:pt x="1484" y="50"/>
                  </a:lnTo>
                  <a:lnTo>
                    <a:pt x="1480" y="48"/>
                  </a:lnTo>
                  <a:lnTo>
                    <a:pt x="1476" y="45"/>
                  </a:lnTo>
                  <a:lnTo>
                    <a:pt x="1472" y="43"/>
                  </a:lnTo>
                  <a:lnTo>
                    <a:pt x="1467" y="42"/>
                  </a:lnTo>
                  <a:lnTo>
                    <a:pt x="1461" y="41"/>
                  </a:lnTo>
                  <a:lnTo>
                    <a:pt x="1455" y="40"/>
                  </a:lnTo>
                  <a:lnTo>
                    <a:pt x="1448" y="40"/>
                  </a:lnTo>
                  <a:lnTo>
                    <a:pt x="1441" y="42"/>
                  </a:lnTo>
                  <a:lnTo>
                    <a:pt x="1423" y="50"/>
                  </a:lnTo>
                  <a:lnTo>
                    <a:pt x="1412" y="57"/>
                  </a:lnTo>
                  <a:lnTo>
                    <a:pt x="1400" y="66"/>
                  </a:lnTo>
                  <a:lnTo>
                    <a:pt x="1393" y="71"/>
                  </a:lnTo>
                  <a:lnTo>
                    <a:pt x="1386" y="78"/>
                  </a:lnTo>
                  <a:lnTo>
                    <a:pt x="1380" y="84"/>
                  </a:lnTo>
                  <a:lnTo>
                    <a:pt x="1374" y="92"/>
                  </a:lnTo>
                  <a:lnTo>
                    <a:pt x="1369" y="96"/>
                  </a:lnTo>
                  <a:lnTo>
                    <a:pt x="1363" y="99"/>
                  </a:lnTo>
                  <a:lnTo>
                    <a:pt x="1357" y="103"/>
                  </a:lnTo>
                  <a:lnTo>
                    <a:pt x="1351" y="105"/>
                  </a:lnTo>
                  <a:lnTo>
                    <a:pt x="1337" y="108"/>
                  </a:lnTo>
                  <a:lnTo>
                    <a:pt x="1323" y="109"/>
                  </a:lnTo>
                  <a:lnTo>
                    <a:pt x="1307" y="109"/>
                  </a:lnTo>
                  <a:lnTo>
                    <a:pt x="1291" y="108"/>
                  </a:lnTo>
                  <a:lnTo>
                    <a:pt x="1274" y="105"/>
                  </a:lnTo>
                  <a:lnTo>
                    <a:pt x="1257" y="101"/>
                  </a:lnTo>
                  <a:lnTo>
                    <a:pt x="1226" y="94"/>
                  </a:lnTo>
                  <a:lnTo>
                    <a:pt x="1199" y="87"/>
                  </a:lnTo>
                  <a:lnTo>
                    <a:pt x="1188" y="85"/>
                  </a:lnTo>
                  <a:lnTo>
                    <a:pt x="1178" y="84"/>
                  </a:lnTo>
                  <a:lnTo>
                    <a:pt x="1174" y="84"/>
                  </a:lnTo>
                  <a:lnTo>
                    <a:pt x="1169" y="85"/>
                  </a:lnTo>
                  <a:lnTo>
                    <a:pt x="1166" y="85"/>
                  </a:lnTo>
                  <a:lnTo>
                    <a:pt x="1164" y="86"/>
                  </a:lnTo>
                  <a:lnTo>
                    <a:pt x="1143" y="98"/>
                  </a:lnTo>
                  <a:lnTo>
                    <a:pt x="1110" y="115"/>
                  </a:lnTo>
                  <a:lnTo>
                    <a:pt x="1078" y="131"/>
                  </a:lnTo>
                  <a:lnTo>
                    <a:pt x="1060" y="140"/>
                  </a:lnTo>
                  <a:lnTo>
                    <a:pt x="1050" y="143"/>
                  </a:lnTo>
                  <a:lnTo>
                    <a:pt x="1040" y="144"/>
                  </a:lnTo>
                  <a:lnTo>
                    <a:pt x="1032" y="144"/>
                  </a:lnTo>
                  <a:lnTo>
                    <a:pt x="1023" y="143"/>
                  </a:lnTo>
                  <a:lnTo>
                    <a:pt x="1015" y="140"/>
                  </a:lnTo>
                  <a:lnTo>
                    <a:pt x="1008" y="137"/>
                  </a:lnTo>
                  <a:lnTo>
                    <a:pt x="1000" y="134"/>
                  </a:lnTo>
                  <a:lnTo>
                    <a:pt x="993" y="130"/>
                  </a:lnTo>
                  <a:lnTo>
                    <a:pt x="978" y="121"/>
                  </a:lnTo>
                  <a:lnTo>
                    <a:pt x="964" y="114"/>
                  </a:lnTo>
                  <a:lnTo>
                    <a:pt x="957" y="111"/>
                  </a:lnTo>
                  <a:lnTo>
                    <a:pt x="949" y="109"/>
                  </a:lnTo>
                  <a:lnTo>
                    <a:pt x="941" y="108"/>
                  </a:lnTo>
                  <a:lnTo>
                    <a:pt x="933" y="108"/>
                  </a:lnTo>
                  <a:lnTo>
                    <a:pt x="925" y="109"/>
                  </a:lnTo>
                  <a:lnTo>
                    <a:pt x="917" y="108"/>
                  </a:lnTo>
                  <a:lnTo>
                    <a:pt x="909" y="107"/>
                  </a:lnTo>
                  <a:lnTo>
                    <a:pt x="901" y="105"/>
                  </a:lnTo>
                  <a:lnTo>
                    <a:pt x="885" y="97"/>
                  </a:lnTo>
                  <a:lnTo>
                    <a:pt x="867" y="88"/>
                  </a:lnTo>
                  <a:lnTo>
                    <a:pt x="831" y="66"/>
                  </a:lnTo>
                  <a:lnTo>
                    <a:pt x="792" y="41"/>
                  </a:lnTo>
                  <a:lnTo>
                    <a:pt x="772" y="29"/>
                  </a:lnTo>
                  <a:lnTo>
                    <a:pt x="752" y="19"/>
                  </a:lnTo>
                  <a:lnTo>
                    <a:pt x="741" y="14"/>
                  </a:lnTo>
                  <a:lnTo>
                    <a:pt x="730" y="10"/>
                  </a:lnTo>
                  <a:lnTo>
                    <a:pt x="718" y="6"/>
                  </a:lnTo>
                  <a:lnTo>
                    <a:pt x="707" y="3"/>
                  </a:lnTo>
                  <a:lnTo>
                    <a:pt x="695" y="1"/>
                  </a:lnTo>
                  <a:lnTo>
                    <a:pt x="684" y="0"/>
                  </a:lnTo>
                  <a:lnTo>
                    <a:pt x="672" y="0"/>
                  </a:lnTo>
                  <a:lnTo>
                    <a:pt x="660" y="0"/>
                  </a:lnTo>
                  <a:lnTo>
                    <a:pt x="647" y="2"/>
                  </a:lnTo>
                  <a:lnTo>
                    <a:pt x="635" y="5"/>
                  </a:lnTo>
                  <a:lnTo>
                    <a:pt x="622" y="9"/>
                  </a:lnTo>
                  <a:lnTo>
                    <a:pt x="608" y="14"/>
                  </a:lnTo>
                  <a:lnTo>
                    <a:pt x="595" y="20"/>
                  </a:lnTo>
                  <a:lnTo>
                    <a:pt x="580" y="26"/>
                  </a:lnTo>
                  <a:lnTo>
                    <a:pt x="565" y="32"/>
                  </a:lnTo>
                  <a:lnTo>
                    <a:pt x="549" y="37"/>
                  </a:lnTo>
                  <a:lnTo>
                    <a:pt x="534" y="41"/>
                  </a:lnTo>
                  <a:lnTo>
                    <a:pt x="520" y="44"/>
                  </a:lnTo>
                  <a:lnTo>
                    <a:pt x="514" y="45"/>
                  </a:lnTo>
                  <a:lnTo>
                    <a:pt x="508" y="46"/>
                  </a:lnTo>
                  <a:lnTo>
                    <a:pt x="503" y="46"/>
                  </a:lnTo>
                  <a:lnTo>
                    <a:pt x="498" y="45"/>
                  </a:lnTo>
                  <a:lnTo>
                    <a:pt x="493" y="43"/>
                  </a:lnTo>
                  <a:lnTo>
                    <a:pt x="488" y="43"/>
                  </a:lnTo>
                  <a:lnTo>
                    <a:pt x="483" y="43"/>
                  </a:lnTo>
                  <a:lnTo>
                    <a:pt x="478" y="45"/>
                  </a:lnTo>
                  <a:lnTo>
                    <a:pt x="473" y="47"/>
                  </a:lnTo>
                  <a:lnTo>
                    <a:pt x="469" y="49"/>
                  </a:lnTo>
                  <a:lnTo>
                    <a:pt x="464" y="53"/>
                  </a:lnTo>
                  <a:lnTo>
                    <a:pt x="459" y="57"/>
                  </a:lnTo>
                  <a:lnTo>
                    <a:pt x="450" y="67"/>
                  </a:lnTo>
                  <a:lnTo>
                    <a:pt x="440" y="79"/>
                  </a:lnTo>
                  <a:lnTo>
                    <a:pt x="430" y="92"/>
                  </a:lnTo>
                  <a:lnTo>
                    <a:pt x="420" y="107"/>
                  </a:lnTo>
                  <a:lnTo>
                    <a:pt x="400" y="137"/>
                  </a:lnTo>
                  <a:lnTo>
                    <a:pt x="377" y="166"/>
                  </a:lnTo>
                  <a:lnTo>
                    <a:pt x="366" y="179"/>
                  </a:lnTo>
                  <a:lnTo>
                    <a:pt x="355" y="190"/>
                  </a:lnTo>
                  <a:lnTo>
                    <a:pt x="349" y="195"/>
                  </a:lnTo>
                  <a:lnTo>
                    <a:pt x="343" y="200"/>
                  </a:lnTo>
                  <a:lnTo>
                    <a:pt x="336" y="204"/>
                  </a:lnTo>
                  <a:lnTo>
                    <a:pt x="330" y="207"/>
                  </a:lnTo>
                  <a:lnTo>
                    <a:pt x="324" y="210"/>
                  </a:lnTo>
                  <a:lnTo>
                    <a:pt x="317" y="214"/>
                  </a:lnTo>
                  <a:lnTo>
                    <a:pt x="311" y="216"/>
                  </a:lnTo>
                  <a:lnTo>
                    <a:pt x="305" y="217"/>
                  </a:lnTo>
                  <a:lnTo>
                    <a:pt x="295" y="218"/>
                  </a:lnTo>
                  <a:lnTo>
                    <a:pt x="285" y="218"/>
                  </a:lnTo>
                  <a:lnTo>
                    <a:pt x="279" y="218"/>
                  </a:lnTo>
                  <a:lnTo>
                    <a:pt x="274" y="219"/>
                  </a:lnTo>
                  <a:lnTo>
                    <a:pt x="269" y="220"/>
                  </a:lnTo>
                  <a:lnTo>
                    <a:pt x="265" y="222"/>
                  </a:lnTo>
                  <a:lnTo>
                    <a:pt x="260" y="225"/>
                  </a:lnTo>
                  <a:lnTo>
                    <a:pt x="256" y="228"/>
                  </a:lnTo>
                  <a:lnTo>
                    <a:pt x="251" y="233"/>
                  </a:lnTo>
                  <a:lnTo>
                    <a:pt x="246" y="239"/>
                  </a:lnTo>
                  <a:lnTo>
                    <a:pt x="241" y="247"/>
                  </a:lnTo>
                  <a:lnTo>
                    <a:pt x="236" y="255"/>
                  </a:lnTo>
                  <a:lnTo>
                    <a:pt x="233" y="264"/>
                  </a:lnTo>
                  <a:lnTo>
                    <a:pt x="230" y="273"/>
                  </a:lnTo>
                  <a:lnTo>
                    <a:pt x="226" y="293"/>
                  </a:lnTo>
                  <a:lnTo>
                    <a:pt x="223" y="313"/>
                  </a:lnTo>
                  <a:lnTo>
                    <a:pt x="221" y="323"/>
                  </a:lnTo>
                  <a:lnTo>
                    <a:pt x="219" y="333"/>
                  </a:lnTo>
                  <a:lnTo>
                    <a:pt x="216" y="342"/>
                  </a:lnTo>
                  <a:lnTo>
                    <a:pt x="213" y="351"/>
                  </a:lnTo>
                  <a:lnTo>
                    <a:pt x="209" y="358"/>
                  </a:lnTo>
                  <a:lnTo>
                    <a:pt x="203" y="365"/>
                  </a:lnTo>
                  <a:lnTo>
                    <a:pt x="197" y="371"/>
                  </a:lnTo>
                  <a:lnTo>
                    <a:pt x="189" y="376"/>
                  </a:lnTo>
                  <a:lnTo>
                    <a:pt x="190" y="389"/>
                  </a:lnTo>
                  <a:lnTo>
                    <a:pt x="189" y="403"/>
                  </a:lnTo>
                  <a:lnTo>
                    <a:pt x="186" y="418"/>
                  </a:lnTo>
                  <a:lnTo>
                    <a:pt x="183" y="434"/>
                  </a:lnTo>
                  <a:lnTo>
                    <a:pt x="172" y="469"/>
                  </a:lnTo>
                  <a:lnTo>
                    <a:pt x="159" y="507"/>
                  </a:lnTo>
                  <a:lnTo>
                    <a:pt x="153" y="526"/>
                  </a:lnTo>
                  <a:lnTo>
                    <a:pt x="147" y="548"/>
                  </a:lnTo>
                  <a:lnTo>
                    <a:pt x="141" y="569"/>
                  </a:lnTo>
                  <a:lnTo>
                    <a:pt x="137" y="591"/>
                  </a:lnTo>
                  <a:lnTo>
                    <a:pt x="133" y="614"/>
                  </a:lnTo>
                  <a:lnTo>
                    <a:pt x="130" y="637"/>
                  </a:lnTo>
                  <a:lnTo>
                    <a:pt x="130" y="661"/>
                  </a:lnTo>
                  <a:lnTo>
                    <a:pt x="131" y="685"/>
                  </a:lnTo>
                  <a:lnTo>
                    <a:pt x="127" y="701"/>
                  </a:lnTo>
                  <a:lnTo>
                    <a:pt x="121" y="717"/>
                  </a:lnTo>
                  <a:lnTo>
                    <a:pt x="114" y="734"/>
                  </a:lnTo>
                  <a:lnTo>
                    <a:pt x="106" y="751"/>
                  </a:lnTo>
                  <a:lnTo>
                    <a:pt x="87" y="785"/>
                  </a:lnTo>
                  <a:lnTo>
                    <a:pt x="67" y="818"/>
                  </a:lnTo>
                  <a:lnTo>
                    <a:pt x="56" y="835"/>
                  </a:lnTo>
                  <a:lnTo>
                    <a:pt x="47" y="850"/>
                  </a:lnTo>
                  <a:lnTo>
                    <a:pt x="40" y="866"/>
                  </a:lnTo>
                  <a:lnTo>
                    <a:pt x="33" y="880"/>
                  </a:lnTo>
                  <a:lnTo>
                    <a:pt x="28" y="895"/>
                  </a:lnTo>
                  <a:lnTo>
                    <a:pt x="25" y="908"/>
                  </a:lnTo>
                  <a:lnTo>
                    <a:pt x="24" y="915"/>
                  </a:lnTo>
                  <a:lnTo>
                    <a:pt x="24" y="921"/>
                  </a:lnTo>
                  <a:lnTo>
                    <a:pt x="24" y="926"/>
                  </a:lnTo>
                  <a:lnTo>
                    <a:pt x="26" y="932"/>
                  </a:lnTo>
                  <a:lnTo>
                    <a:pt x="27" y="935"/>
                  </a:lnTo>
                  <a:lnTo>
                    <a:pt x="31" y="940"/>
                  </a:lnTo>
                  <a:lnTo>
                    <a:pt x="36" y="945"/>
                  </a:lnTo>
                  <a:lnTo>
                    <a:pt x="41" y="951"/>
                  </a:lnTo>
                  <a:lnTo>
                    <a:pt x="56" y="964"/>
                  </a:lnTo>
                  <a:lnTo>
                    <a:pt x="72" y="978"/>
                  </a:lnTo>
                  <a:lnTo>
                    <a:pt x="87" y="992"/>
                  </a:lnTo>
                  <a:lnTo>
                    <a:pt x="100" y="1005"/>
                  </a:lnTo>
                  <a:lnTo>
                    <a:pt x="104" y="1011"/>
                  </a:lnTo>
                  <a:lnTo>
                    <a:pt x="108" y="1015"/>
                  </a:lnTo>
                  <a:lnTo>
                    <a:pt x="110" y="1019"/>
                  </a:lnTo>
                  <a:lnTo>
                    <a:pt x="110" y="1021"/>
                  </a:lnTo>
                  <a:lnTo>
                    <a:pt x="108" y="1025"/>
                  </a:lnTo>
                  <a:lnTo>
                    <a:pt x="106" y="1028"/>
                  </a:lnTo>
                  <a:lnTo>
                    <a:pt x="103" y="1031"/>
                  </a:lnTo>
                  <a:lnTo>
                    <a:pt x="100" y="1033"/>
                  </a:lnTo>
                  <a:lnTo>
                    <a:pt x="92" y="1038"/>
                  </a:lnTo>
                  <a:lnTo>
                    <a:pt x="84" y="1041"/>
                  </a:lnTo>
                  <a:lnTo>
                    <a:pt x="75" y="1045"/>
                  </a:lnTo>
                  <a:lnTo>
                    <a:pt x="67" y="1048"/>
                  </a:lnTo>
                  <a:lnTo>
                    <a:pt x="64" y="1050"/>
                  </a:lnTo>
                  <a:lnTo>
                    <a:pt x="61" y="1052"/>
                  </a:lnTo>
                  <a:lnTo>
                    <a:pt x="59" y="1055"/>
                  </a:lnTo>
                  <a:lnTo>
                    <a:pt x="57" y="1058"/>
                  </a:lnTo>
                  <a:lnTo>
                    <a:pt x="56" y="1059"/>
                  </a:lnTo>
                  <a:lnTo>
                    <a:pt x="55" y="1060"/>
                  </a:lnTo>
                  <a:lnTo>
                    <a:pt x="54" y="1060"/>
                  </a:lnTo>
                  <a:lnTo>
                    <a:pt x="53" y="1059"/>
                  </a:lnTo>
                  <a:lnTo>
                    <a:pt x="50" y="1056"/>
                  </a:lnTo>
                  <a:lnTo>
                    <a:pt x="46" y="1051"/>
                  </a:lnTo>
                  <a:lnTo>
                    <a:pt x="38" y="1037"/>
                  </a:lnTo>
                  <a:lnTo>
                    <a:pt x="29" y="1019"/>
                  </a:lnTo>
                  <a:lnTo>
                    <a:pt x="20" y="1001"/>
                  </a:lnTo>
                  <a:lnTo>
                    <a:pt x="12" y="985"/>
                  </a:lnTo>
                  <a:lnTo>
                    <a:pt x="9" y="980"/>
                  </a:lnTo>
                  <a:lnTo>
                    <a:pt x="7" y="977"/>
                  </a:lnTo>
                  <a:lnTo>
                    <a:pt x="6" y="976"/>
                  </a:lnTo>
                  <a:lnTo>
                    <a:pt x="5" y="976"/>
                  </a:lnTo>
                  <a:lnTo>
                    <a:pt x="5" y="977"/>
                  </a:lnTo>
                  <a:lnTo>
                    <a:pt x="5" y="979"/>
                  </a:lnTo>
                  <a:lnTo>
                    <a:pt x="2" y="990"/>
                  </a:lnTo>
                  <a:lnTo>
                    <a:pt x="0" y="1004"/>
                  </a:lnTo>
                  <a:lnTo>
                    <a:pt x="0" y="1017"/>
                  </a:lnTo>
                  <a:lnTo>
                    <a:pt x="0" y="1032"/>
                  </a:lnTo>
                  <a:lnTo>
                    <a:pt x="0" y="1049"/>
                  </a:lnTo>
                  <a:lnTo>
                    <a:pt x="1" y="1064"/>
                  </a:lnTo>
                  <a:lnTo>
                    <a:pt x="2" y="1079"/>
                  </a:lnTo>
                  <a:lnTo>
                    <a:pt x="4" y="1093"/>
                  </a:lnTo>
                  <a:lnTo>
                    <a:pt x="7" y="1107"/>
                  </a:lnTo>
                  <a:lnTo>
                    <a:pt x="10" y="1119"/>
                  </a:lnTo>
                  <a:lnTo>
                    <a:pt x="14" y="1131"/>
                  </a:lnTo>
                  <a:lnTo>
                    <a:pt x="17" y="1141"/>
                  </a:lnTo>
                  <a:lnTo>
                    <a:pt x="26" y="1161"/>
                  </a:lnTo>
                  <a:lnTo>
                    <a:pt x="36" y="1179"/>
                  </a:lnTo>
                  <a:lnTo>
                    <a:pt x="46" y="1195"/>
                  </a:lnTo>
                  <a:lnTo>
                    <a:pt x="57" y="1211"/>
                  </a:lnTo>
                  <a:lnTo>
                    <a:pt x="68" y="1227"/>
                  </a:lnTo>
                  <a:lnTo>
                    <a:pt x="79" y="1243"/>
                  </a:lnTo>
                  <a:lnTo>
                    <a:pt x="88" y="1261"/>
                  </a:lnTo>
                  <a:lnTo>
                    <a:pt x="97" y="1279"/>
                  </a:lnTo>
                  <a:lnTo>
                    <a:pt x="101" y="1290"/>
                  </a:lnTo>
                  <a:lnTo>
                    <a:pt x="104" y="1300"/>
                  </a:lnTo>
                  <a:lnTo>
                    <a:pt x="107" y="1312"/>
                  </a:lnTo>
                  <a:lnTo>
                    <a:pt x="110" y="1324"/>
                  </a:lnTo>
                  <a:lnTo>
                    <a:pt x="112" y="1338"/>
                  </a:lnTo>
                  <a:lnTo>
                    <a:pt x="114" y="1352"/>
                  </a:lnTo>
                  <a:lnTo>
                    <a:pt x="115" y="1367"/>
                  </a:lnTo>
                  <a:lnTo>
                    <a:pt x="115" y="1383"/>
                  </a:lnTo>
                  <a:lnTo>
                    <a:pt x="114" y="1411"/>
                  </a:lnTo>
                  <a:lnTo>
                    <a:pt x="112" y="1440"/>
                  </a:lnTo>
                  <a:lnTo>
                    <a:pt x="109" y="1468"/>
                  </a:lnTo>
                  <a:lnTo>
                    <a:pt x="105" y="1497"/>
                  </a:lnTo>
                  <a:lnTo>
                    <a:pt x="102" y="1525"/>
                  </a:lnTo>
                  <a:lnTo>
                    <a:pt x="100" y="1555"/>
                  </a:lnTo>
                  <a:lnTo>
                    <a:pt x="99" y="1585"/>
                  </a:lnTo>
                  <a:lnTo>
                    <a:pt x="99" y="1614"/>
                  </a:lnTo>
                  <a:lnTo>
                    <a:pt x="100" y="1627"/>
                  </a:lnTo>
                  <a:lnTo>
                    <a:pt x="99" y="1641"/>
                  </a:lnTo>
                  <a:lnTo>
                    <a:pt x="97" y="1654"/>
                  </a:lnTo>
                  <a:lnTo>
                    <a:pt x="95" y="1668"/>
                  </a:lnTo>
                  <a:lnTo>
                    <a:pt x="90" y="1691"/>
                  </a:lnTo>
                  <a:lnTo>
                    <a:pt x="84" y="1712"/>
                  </a:lnTo>
                  <a:lnTo>
                    <a:pt x="83" y="1722"/>
                  </a:lnTo>
                  <a:lnTo>
                    <a:pt x="81" y="1730"/>
                  </a:lnTo>
                  <a:lnTo>
                    <a:pt x="81" y="1737"/>
                  </a:lnTo>
                  <a:lnTo>
                    <a:pt x="83" y="1744"/>
                  </a:lnTo>
                  <a:lnTo>
                    <a:pt x="84" y="1746"/>
                  </a:lnTo>
                  <a:lnTo>
                    <a:pt x="85" y="1749"/>
                  </a:lnTo>
                  <a:lnTo>
                    <a:pt x="87" y="1751"/>
                  </a:lnTo>
                  <a:lnTo>
                    <a:pt x="90" y="1752"/>
                  </a:lnTo>
                  <a:lnTo>
                    <a:pt x="96" y="1755"/>
                  </a:lnTo>
                  <a:lnTo>
                    <a:pt x="105" y="1755"/>
                  </a:lnTo>
                  <a:lnTo>
                    <a:pt x="124" y="1755"/>
                  </a:lnTo>
                  <a:lnTo>
                    <a:pt x="134" y="1755"/>
                  </a:lnTo>
                  <a:lnTo>
                    <a:pt x="143" y="1755"/>
                  </a:lnTo>
                  <a:lnTo>
                    <a:pt x="157" y="1755"/>
                  </a:lnTo>
                  <a:lnTo>
                    <a:pt x="166" y="1756"/>
                  </a:lnTo>
                  <a:lnTo>
                    <a:pt x="175" y="1757"/>
                  </a:lnTo>
                  <a:lnTo>
                    <a:pt x="181" y="1758"/>
                  </a:lnTo>
                  <a:lnTo>
                    <a:pt x="187" y="1760"/>
                  </a:lnTo>
                  <a:lnTo>
                    <a:pt x="197" y="1765"/>
                  </a:lnTo>
                  <a:lnTo>
                    <a:pt x="206" y="1771"/>
                  </a:lnTo>
                  <a:lnTo>
                    <a:pt x="213" y="1778"/>
                  </a:lnTo>
                  <a:lnTo>
                    <a:pt x="222" y="1783"/>
                  </a:lnTo>
                  <a:lnTo>
                    <a:pt x="227" y="1785"/>
                  </a:lnTo>
                  <a:lnTo>
                    <a:pt x="232" y="1786"/>
                  </a:lnTo>
                  <a:lnTo>
                    <a:pt x="239" y="1787"/>
                  </a:lnTo>
                  <a:lnTo>
                    <a:pt x="246" y="1787"/>
                  </a:lnTo>
                  <a:lnTo>
                    <a:pt x="264" y="1787"/>
                  </a:lnTo>
                  <a:lnTo>
                    <a:pt x="287" y="1785"/>
                  </a:lnTo>
                  <a:lnTo>
                    <a:pt x="311" y="1783"/>
                  </a:lnTo>
                  <a:lnTo>
                    <a:pt x="335" y="1782"/>
                  </a:lnTo>
                  <a:lnTo>
                    <a:pt x="346" y="1783"/>
                  </a:lnTo>
                  <a:lnTo>
                    <a:pt x="356" y="1783"/>
                  </a:lnTo>
                  <a:lnTo>
                    <a:pt x="364" y="1785"/>
                  </a:lnTo>
                  <a:lnTo>
                    <a:pt x="372" y="1786"/>
                  </a:lnTo>
                  <a:lnTo>
                    <a:pt x="384" y="1791"/>
                  </a:lnTo>
                  <a:lnTo>
                    <a:pt x="396" y="1795"/>
                  </a:lnTo>
                  <a:lnTo>
                    <a:pt x="407" y="1800"/>
                  </a:lnTo>
                  <a:lnTo>
                    <a:pt x="420" y="1804"/>
                  </a:lnTo>
                  <a:lnTo>
                    <a:pt x="427" y="1806"/>
                  </a:lnTo>
                  <a:lnTo>
                    <a:pt x="435" y="1807"/>
                  </a:lnTo>
                  <a:lnTo>
                    <a:pt x="445" y="1808"/>
                  </a:lnTo>
                  <a:lnTo>
                    <a:pt x="456" y="1808"/>
                  </a:lnTo>
                  <a:lnTo>
                    <a:pt x="466" y="1808"/>
                  </a:lnTo>
                  <a:lnTo>
                    <a:pt x="476" y="1807"/>
                  </a:lnTo>
                  <a:lnTo>
                    <a:pt x="485" y="1805"/>
                  </a:lnTo>
                  <a:lnTo>
                    <a:pt x="494" y="1802"/>
                  </a:lnTo>
                  <a:lnTo>
                    <a:pt x="501" y="1799"/>
                  </a:lnTo>
                  <a:lnTo>
                    <a:pt x="510" y="1795"/>
                  </a:lnTo>
                  <a:lnTo>
                    <a:pt x="517" y="1790"/>
                  </a:lnTo>
                  <a:lnTo>
                    <a:pt x="523" y="1786"/>
                  </a:lnTo>
                  <a:lnTo>
                    <a:pt x="535" y="1775"/>
                  </a:lnTo>
                  <a:lnTo>
                    <a:pt x="546" y="1761"/>
                  </a:lnTo>
                  <a:lnTo>
                    <a:pt x="556" y="1748"/>
                  </a:lnTo>
                  <a:lnTo>
                    <a:pt x="566" y="1734"/>
                  </a:lnTo>
                  <a:lnTo>
                    <a:pt x="571" y="1733"/>
                  </a:lnTo>
                  <a:lnTo>
                    <a:pt x="576" y="1733"/>
                  </a:lnTo>
                  <a:lnTo>
                    <a:pt x="581" y="1733"/>
                  </a:lnTo>
                  <a:lnTo>
                    <a:pt x="585" y="1734"/>
                  </a:lnTo>
                  <a:lnTo>
                    <a:pt x="592" y="1736"/>
                  </a:lnTo>
                  <a:lnTo>
                    <a:pt x="599" y="1741"/>
                  </a:lnTo>
                  <a:lnTo>
                    <a:pt x="604" y="1746"/>
                  </a:lnTo>
                  <a:lnTo>
                    <a:pt x="610" y="1753"/>
                  </a:lnTo>
                  <a:lnTo>
                    <a:pt x="616" y="1761"/>
                  </a:lnTo>
                  <a:lnTo>
                    <a:pt x="620" y="1768"/>
                  </a:lnTo>
                  <a:lnTo>
                    <a:pt x="625" y="1777"/>
                  </a:lnTo>
                  <a:lnTo>
                    <a:pt x="631" y="1784"/>
                  </a:lnTo>
                  <a:lnTo>
                    <a:pt x="637" y="1791"/>
                  </a:lnTo>
                  <a:lnTo>
                    <a:pt x="643" y="1797"/>
                  </a:lnTo>
                  <a:lnTo>
                    <a:pt x="647" y="1799"/>
                  </a:lnTo>
                  <a:lnTo>
                    <a:pt x="651" y="1801"/>
                  </a:lnTo>
                  <a:lnTo>
                    <a:pt x="655" y="1803"/>
                  </a:lnTo>
                  <a:lnTo>
                    <a:pt x="660" y="1804"/>
                  </a:lnTo>
                  <a:lnTo>
                    <a:pt x="665" y="1805"/>
                  </a:lnTo>
                  <a:lnTo>
                    <a:pt x="670" y="1805"/>
                  </a:lnTo>
                  <a:lnTo>
                    <a:pt x="675" y="1804"/>
                  </a:lnTo>
                  <a:lnTo>
                    <a:pt x="682" y="1803"/>
                  </a:lnTo>
                  <a:lnTo>
                    <a:pt x="696" y="1801"/>
                  </a:lnTo>
                  <a:lnTo>
                    <a:pt x="709" y="1800"/>
                  </a:lnTo>
                  <a:lnTo>
                    <a:pt x="721" y="1800"/>
                  </a:lnTo>
                  <a:lnTo>
                    <a:pt x="734" y="1801"/>
                  </a:lnTo>
                  <a:lnTo>
                    <a:pt x="744" y="1802"/>
                  </a:lnTo>
                  <a:lnTo>
                    <a:pt x="754" y="1804"/>
                  </a:lnTo>
                  <a:lnTo>
                    <a:pt x="763" y="1807"/>
                  </a:lnTo>
                  <a:lnTo>
                    <a:pt x="772" y="1812"/>
                  </a:lnTo>
                  <a:lnTo>
                    <a:pt x="779" y="1817"/>
                  </a:lnTo>
                  <a:lnTo>
                    <a:pt x="786" y="1823"/>
                  </a:lnTo>
                  <a:lnTo>
                    <a:pt x="793" y="1830"/>
                  </a:lnTo>
                  <a:lnTo>
                    <a:pt x="799" y="1839"/>
                  </a:lnTo>
                  <a:lnTo>
                    <a:pt x="804" y="1849"/>
                  </a:lnTo>
                  <a:lnTo>
                    <a:pt x="809" y="1860"/>
                  </a:lnTo>
                  <a:lnTo>
                    <a:pt x="814" y="1872"/>
                  </a:lnTo>
                  <a:lnTo>
                    <a:pt x="818" y="1887"/>
                  </a:lnTo>
                  <a:lnTo>
                    <a:pt x="821" y="1896"/>
                  </a:lnTo>
                  <a:lnTo>
                    <a:pt x="825" y="1904"/>
                  </a:lnTo>
                  <a:lnTo>
                    <a:pt x="830" y="1912"/>
                  </a:lnTo>
                  <a:lnTo>
                    <a:pt x="835" y="1919"/>
                  </a:lnTo>
                  <a:lnTo>
                    <a:pt x="842" y="1925"/>
                  </a:lnTo>
                  <a:lnTo>
                    <a:pt x="846" y="1933"/>
                  </a:lnTo>
                  <a:lnTo>
                    <a:pt x="848" y="1937"/>
                  </a:lnTo>
                  <a:lnTo>
                    <a:pt x="849" y="1941"/>
                  </a:lnTo>
                  <a:lnTo>
                    <a:pt x="850" y="1945"/>
                  </a:lnTo>
                  <a:lnTo>
                    <a:pt x="850" y="1950"/>
                  </a:lnTo>
                  <a:lnTo>
                    <a:pt x="850" y="1962"/>
                  </a:lnTo>
                  <a:lnTo>
                    <a:pt x="848" y="1973"/>
                  </a:lnTo>
                  <a:lnTo>
                    <a:pt x="847" y="1982"/>
                  </a:lnTo>
                  <a:lnTo>
                    <a:pt x="845" y="1991"/>
                  </a:lnTo>
                  <a:lnTo>
                    <a:pt x="843" y="2000"/>
                  </a:lnTo>
                  <a:lnTo>
                    <a:pt x="841" y="2008"/>
                  </a:lnTo>
                  <a:lnTo>
                    <a:pt x="840" y="2018"/>
                  </a:lnTo>
                  <a:lnTo>
                    <a:pt x="840" y="2029"/>
                  </a:lnTo>
                  <a:lnTo>
                    <a:pt x="840" y="2035"/>
                  </a:lnTo>
                  <a:lnTo>
                    <a:pt x="841" y="2042"/>
                  </a:lnTo>
                  <a:lnTo>
                    <a:pt x="842" y="2049"/>
                  </a:lnTo>
                  <a:lnTo>
                    <a:pt x="844" y="2055"/>
                  </a:lnTo>
                  <a:lnTo>
                    <a:pt x="849" y="2067"/>
                  </a:lnTo>
                  <a:lnTo>
                    <a:pt x="855" y="2078"/>
                  </a:lnTo>
                  <a:lnTo>
                    <a:pt x="861" y="2088"/>
                  </a:lnTo>
                  <a:lnTo>
                    <a:pt x="868" y="2097"/>
                  </a:lnTo>
                  <a:lnTo>
                    <a:pt x="875" y="2105"/>
                  </a:lnTo>
                  <a:lnTo>
                    <a:pt x="881" y="2113"/>
                  </a:lnTo>
                  <a:lnTo>
                    <a:pt x="884" y="2135"/>
                  </a:lnTo>
                  <a:lnTo>
                    <a:pt x="886" y="2159"/>
                  </a:lnTo>
                  <a:lnTo>
                    <a:pt x="886" y="2183"/>
                  </a:lnTo>
                  <a:lnTo>
                    <a:pt x="885" y="2205"/>
                  </a:lnTo>
                  <a:lnTo>
                    <a:pt x="883" y="2240"/>
                  </a:lnTo>
                  <a:lnTo>
                    <a:pt x="881" y="2254"/>
                  </a:lnTo>
                  <a:lnTo>
                    <a:pt x="886" y="2258"/>
                  </a:lnTo>
                  <a:lnTo>
                    <a:pt x="890" y="2261"/>
                  </a:lnTo>
                  <a:lnTo>
                    <a:pt x="893" y="2265"/>
                  </a:lnTo>
                  <a:lnTo>
                    <a:pt x="896" y="2270"/>
                  </a:lnTo>
                  <a:lnTo>
                    <a:pt x="900" y="2279"/>
                  </a:lnTo>
                  <a:lnTo>
                    <a:pt x="903" y="2290"/>
                  </a:lnTo>
                  <a:lnTo>
                    <a:pt x="905" y="2314"/>
                  </a:lnTo>
                  <a:lnTo>
                    <a:pt x="907" y="2341"/>
                  </a:lnTo>
                  <a:lnTo>
                    <a:pt x="909" y="2353"/>
                  </a:lnTo>
                  <a:lnTo>
                    <a:pt x="912" y="2364"/>
                  </a:lnTo>
                  <a:lnTo>
                    <a:pt x="914" y="2370"/>
                  </a:lnTo>
                  <a:lnTo>
                    <a:pt x="917" y="2375"/>
                  </a:lnTo>
                  <a:lnTo>
                    <a:pt x="920" y="2380"/>
                  </a:lnTo>
                  <a:lnTo>
                    <a:pt x="924" y="2385"/>
                  </a:lnTo>
                  <a:lnTo>
                    <a:pt x="928" y="2389"/>
                  </a:lnTo>
                  <a:lnTo>
                    <a:pt x="933" y="2393"/>
                  </a:lnTo>
                  <a:lnTo>
                    <a:pt x="939" y="2396"/>
                  </a:lnTo>
                  <a:lnTo>
                    <a:pt x="945" y="2399"/>
                  </a:lnTo>
                  <a:lnTo>
                    <a:pt x="953" y="2402"/>
                  </a:lnTo>
                  <a:lnTo>
                    <a:pt x="962" y="2404"/>
                  </a:lnTo>
                  <a:lnTo>
                    <a:pt x="971" y="2405"/>
                  </a:lnTo>
                  <a:lnTo>
                    <a:pt x="981" y="2406"/>
                  </a:lnTo>
                  <a:lnTo>
                    <a:pt x="1001" y="2407"/>
                  </a:lnTo>
                  <a:lnTo>
                    <a:pt x="1018" y="2406"/>
                  </a:lnTo>
                  <a:lnTo>
                    <a:pt x="1034" y="2404"/>
                  </a:lnTo>
                  <a:lnTo>
                    <a:pt x="1049" y="2400"/>
                  </a:lnTo>
                  <a:lnTo>
                    <a:pt x="1064" y="2395"/>
                  </a:lnTo>
                  <a:lnTo>
                    <a:pt x="1076" y="2389"/>
                  </a:lnTo>
                  <a:lnTo>
                    <a:pt x="1088" y="2383"/>
                  </a:lnTo>
                  <a:lnTo>
                    <a:pt x="1099" y="2376"/>
                  </a:lnTo>
                  <a:lnTo>
                    <a:pt x="1120" y="2363"/>
                  </a:lnTo>
                  <a:lnTo>
                    <a:pt x="1140" y="2351"/>
                  </a:lnTo>
                  <a:lnTo>
                    <a:pt x="1150" y="2346"/>
                  </a:lnTo>
                  <a:lnTo>
                    <a:pt x="1161" y="2342"/>
                  </a:lnTo>
                  <a:lnTo>
                    <a:pt x="1174" y="2339"/>
                  </a:lnTo>
                  <a:lnTo>
                    <a:pt x="1186" y="2339"/>
                  </a:lnTo>
                  <a:lnTo>
                    <a:pt x="1195" y="2339"/>
                  </a:lnTo>
                  <a:lnTo>
                    <a:pt x="1205" y="2341"/>
                  </a:lnTo>
                  <a:lnTo>
                    <a:pt x="1214" y="2344"/>
                  </a:lnTo>
                  <a:lnTo>
                    <a:pt x="1222" y="2348"/>
                  </a:lnTo>
                  <a:lnTo>
                    <a:pt x="1231" y="2353"/>
                  </a:lnTo>
                  <a:lnTo>
                    <a:pt x="1239" y="2359"/>
                  </a:lnTo>
                  <a:lnTo>
                    <a:pt x="1246" y="2364"/>
                  </a:lnTo>
                  <a:lnTo>
                    <a:pt x="1253" y="2370"/>
                  </a:lnTo>
                  <a:lnTo>
                    <a:pt x="1274" y="2393"/>
                  </a:lnTo>
                  <a:lnTo>
                    <a:pt x="1286" y="2406"/>
                  </a:lnTo>
                  <a:lnTo>
                    <a:pt x="1291" y="2401"/>
                  </a:lnTo>
                  <a:lnTo>
                    <a:pt x="1296" y="2396"/>
                  </a:lnTo>
                  <a:lnTo>
                    <a:pt x="1302" y="2392"/>
                  </a:lnTo>
                  <a:lnTo>
                    <a:pt x="1307" y="2389"/>
                  </a:lnTo>
                  <a:lnTo>
                    <a:pt x="1319" y="2384"/>
                  </a:lnTo>
                  <a:lnTo>
                    <a:pt x="1331" y="2379"/>
                  </a:lnTo>
                  <a:lnTo>
                    <a:pt x="1336" y="2376"/>
                  </a:lnTo>
                  <a:lnTo>
                    <a:pt x="1341" y="2374"/>
                  </a:lnTo>
                  <a:lnTo>
                    <a:pt x="1346" y="2370"/>
                  </a:lnTo>
                  <a:lnTo>
                    <a:pt x="1351" y="2367"/>
                  </a:lnTo>
                  <a:lnTo>
                    <a:pt x="1355" y="2362"/>
                  </a:lnTo>
                  <a:lnTo>
                    <a:pt x="1358" y="2357"/>
                  </a:lnTo>
                  <a:lnTo>
                    <a:pt x="1361" y="2351"/>
                  </a:lnTo>
                  <a:lnTo>
                    <a:pt x="1364" y="2344"/>
                  </a:lnTo>
                  <a:lnTo>
                    <a:pt x="1367" y="2324"/>
                  </a:lnTo>
                  <a:lnTo>
                    <a:pt x="1369" y="2304"/>
                  </a:lnTo>
                  <a:lnTo>
                    <a:pt x="1371" y="2284"/>
                  </a:lnTo>
                  <a:lnTo>
                    <a:pt x="1373" y="2262"/>
                  </a:lnTo>
                  <a:lnTo>
                    <a:pt x="1376" y="2241"/>
                  </a:lnTo>
                  <a:lnTo>
                    <a:pt x="1380" y="2220"/>
                  </a:lnTo>
                  <a:lnTo>
                    <a:pt x="1383" y="2209"/>
                  </a:lnTo>
                  <a:lnTo>
                    <a:pt x="1386" y="2199"/>
                  </a:lnTo>
                  <a:lnTo>
                    <a:pt x="1390" y="2190"/>
                  </a:lnTo>
                  <a:lnTo>
                    <a:pt x="1396" y="2181"/>
                  </a:lnTo>
                  <a:lnTo>
                    <a:pt x="1401" y="2174"/>
                  </a:lnTo>
                  <a:lnTo>
                    <a:pt x="1406" y="2169"/>
                  </a:lnTo>
                  <a:lnTo>
                    <a:pt x="1411" y="2164"/>
                  </a:lnTo>
                  <a:lnTo>
                    <a:pt x="1417" y="2160"/>
                  </a:lnTo>
                  <a:lnTo>
                    <a:pt x="1428" y="2153"/>
                  </a:lnTo>
                  <a:lnTo>
                    <a:pt x="1439" y="2147"/>
                  </a:lnTo>
                  <a:lnTo>
                    <a:pt x="1449" y="2141"/>
                  </a:lnTo>
                  <a:lnTo>
                    <a:pt x="1459" y="2134"/>
                  </a:lnTo>
                  <a:lnTo>
                    <a:pt x="1463" y="2130"/>
                  </a:lnTo>
                  <a:lnTo>
                    <a:pt x="1467" y="2125"/>
                  </a:lnTo>
                  <a:lnTo>
                    <a:pt x="1471" y="2119"/>
                  </a:lnTo>
                  <a:lnTo>
                    <a:pt x="1474" y="2113"/>
                  </a:lnTo>
                  <a:lnTo>
                    <a:pt x="1483" y="2082"/>
                  </a:lnTo>
                  <a:lnTo>
                    <a:pt x="1490" y="2055"/>
                  </a:lnTo>
                  <a:lnTo>
                    <a:pt x="1494" y="2043"/>
                  </a:lnTo>
                  <a:lnTo>
                    <a:pt x="1498" y="2031"/>
                  </a:lnTo>
                  <a:lnTo>
                    <a:pt x="1502" y="2020"/>
                  </a:lnTo>
                  <a:lnTo>
                    <a:pt x="1507" y="2010"/>
                  </a:lnTo>
                  <a:lnTo>
                    <a:pt x="1513" y="2000"/>
                  </a:lnTo>
                  <a:lnTo>
                    <a:pt x="1519" y="1990"/>
                  </a:lnTo>
                  <a:lnTo>
                    <a:pt x="1525" y="1982"/>
                  </a:lnTo>
                  <a:lnTo>
                    <a:pt x="1533" y="1974"/>
                  </a:lnTo>
                  <a:lnTo>
                    <a:pt x="1543" y="1967"/>
                  </a:lnTo>
                  <a:lnTo>
                    <a:pt x="1553" y="1961"/>
                  </a:lnTo>
                  <a:lnTo>
                    <a:pt x="1565" y="1955"/>
                  </a:lnTo>
                  <a:lnTo>
                    <a:pt x="1579" y="1950"/>
                  </a:lnTo>
                  <a:lnTo>
                    <a:pt x="1593" y="1945"/>
                  </a:lnTo>
                  <a:lnTo>
                    <a:pt x="1607" y="1940"/>
                  </a:lnTo>
                  <a:lnTo>
                    <a:pt x="1620" y="1934"/>
                  </a:lnTo>
                  <a:lnTo>
                    <a:pt x="1631" y="1929"/>
                  </a:lnTo>
                  <a:lnTo>
                    <a:pt x="1641" y="1923"/>
                  </a:lnTo>
                  <a:lnTo>
                    <a:pt x="1651" y="1917"/>
                  </a:lnTo>
                  <a:lnTo>
                    <a:pt x="1659" y="1911"/>
                  </a:lnTo>
                  <a:lnTo>
                    <a:pt x="1667" y="1905"/>
                  </a:lnTo>
                  <a:lnTo>
                    <a:pt x="1681" y="1893"/>
                  </a:lnTo>
                  <a:lnTo>
                    <a:pt x="1693" y="1879"/>
                  </a:lnTo>
                  <a:lnTo>
                    <a:pt x="1704" y="1867"/>
                  </a:lnTo>
                  <a:lnTo>
                    <a:pt x="1714" y="1854"/>
                  </a:lnTo>
                  <a:lnTo>
                    <a:pt x="1724" y="1841"/>
                  </a:lnTo>
                  <a:lnTo>
                    <a:pt x="1735" y="1829"/>
                  </a:lnTo>
                  <a:lnTo>
                    <a:pt x="1746" y="1817"/>
                  </a:lnTo>
                  <a:lnTo>
                    <a:pt x="1759" y="1805"/>
                  </a:lnTo>
                  <a:lnTo>
                    <a:pt x="1767" y="1800"/>
                  </a:lnTo>
                  <a:lnTo>
                    <a:pt x="1775" y="1794"/>
                  </a:lnTo>
                  <a:lnTo>
                    <a:pt x="1783" y="1789"/>
                  </a:lnTo>
                  <a:lnTo>
                    <a:pt x="1793" y="1784"/>
                  </a:lnTo>
                  <a:lnTo>
                    <a:pt x="1803" y="1780"/>
                  </a:lnTo>
                  <a:lnTo>
                    <a:pt x="1815" y="1775"/>
                  </a:lnTo>
                  <a:lnTo>
                    <a:pt x="1827" y="1770"/>
                  </a:lnTo>
                  <a:lnTo>
                    <a:pt x="1842" y="1766"/>
                  </a:lnTo>
                  <a:lnTo>
                    <a:pt x="1849" y="1763"/>
                  </a:lnTo>
                  <a:lnTo>
                    <a:pt x="1857" y="1760"/>
                  </a:lnTo>
                  <a:lnTo>
                    <a:pt x="1864" y="1756"/>
                  </a:lnTo>
                  <a:lnTo>
                    <a:pt x="1871" y="1752"/>
                  </a:lnTo>
                  <a:lnTo>
                    <a:pt x="1886" y="1741"/>
                  </a:lnTo>
                  <a:lnTo>
                    <a:pt x="1901" y="1729"/>
                  </a:lnTo>
                  <a:lnTo>
                    <a:pt x="1915" y="1714"/>
                  </a:lnTo>
                  <a:lnTo>
                    <a:pt x="1929" y="1698"/>
                  </a:lnTo>
                  <a:lnTo>
                    <a:pt x="1942" y="1682"/>
                  </a:lnTo>
                  <a:lnTo>
                    <a:pt x="1955" y="1664"/>
                  </a:lnTo>
                  <a:lnTo>
                    <a:pt x="1966" y="1646"/>
                  </a:lnTo>
                  <a:lnTo>
                    <a:pt x="1976" y="1628"/>
                  </a:lnTo>
                  <a:lnTo>
                    <a:pt x="1985" y="1611"/>
                  </a:lnTo>
                  <a:lnTo>
                    <a:pt x="1992" y="1595"/>
                  </a:lnTo>
                  <a:lnTo>
                    <a:pt x="1998" y="1580"/>
                  </a:lnTo>
                  <a:lnTo>
                    <a:pt x="2002" y="1567"/>
                  </a:lnTo>
                  <a:lnTo>
                    <a:pt x="2004" y="1555"/>
                  </a:lnTo>
                  <a:lnTo>
                    <a:pt x="2004" y="1545"/>
                  </a:lnTo>
                  <a:lnTo>
                    <a:pt x="2003" y="1536"/>
                  </a:lnTo>
                  <a:lnTo>
                    <a:pt x="2003" y="1528"/>
                  </a:lnTo>
                  <a:lnTo>
                    <a:pt x="2005" y="1522"/>
                  </a:lnTo>
                  <a:lnTo>
                    <a:pt x="2007" y="1518"/>
                  </a:lnTo>
                  <a:lnTo>
                    <a:pt x="2011" y="1515"/>
                  </a:lnTo>
                  <a:lnTo>
                    <a:pt x="2015" y="1513"/>
                  </a:lnTo>
                  <a:lnTo>
                    <a:pt x="2020" y="1511"/>
                  </a:lnTo>
                  <a:lnTo>
                    <a:pt x="2026" y="1510"/>
                  </a:lnTo>
                  <a:lnTo>
                    <a:pt x="2037" y="1508"/>
                  </a:lnTo>
                  <a:lnTo>
                    <a:pt x="2049" y="1504"/>
                  </a:lnTo>
                  <a:lnTo>
                    <a:pt x="2054" y="1501"/>
                  </a:lnTo>
                  <a:lnTo>
                    <a:pt x="2060" y="1497"/>
                  </a:lnTo>
                  <a:lnTo>
                    <a:pt x="2064" y="1491"/>
                  </a:lnTo>
                  <a:lnTo>
                    <a:pt x="2068" y="1483"/>
                  </a:lnTo>
                  <a:lnTo>
                    <a:pt x="2068" y="1458"/>
                  </a:lnTo>
                  <a:lnTo>
                    <a:pt x="2071" y="1435"/>
                  </a:lnTo>
                  <a:lnTo>
                    <a:pt x="2074" y="1417"/>
                  </a:lnTo>
                  <a:lnTo>
                    <a:pt x="2079" y="1400"/>
                  </a:lnTo>
                  <a:lnTo>
                    <a:pt x="2085" y="1386"/>
                  </a:lnTo>
                  <a:lnTo>
                    <a:pt x="2091" y="1374"/>
                  </a:lnTo>
                  <a:lnTo>
                    <a:pt x="2098" y="1364"/>
                  </a:lnTo>
                  <a:lnTo>
                    <a:pt x="2105" y="1355"/>
                  </a:lnTo>
                  <a:lnTo>
                    <a:pt x="2119" y="1341"/>
                  </a:lnTo>
                  <a:lnTo>
                    <a:pt x="2131" y="1330"/>
                  </a:lnTo>
                  <a:lnTo>
                    <a:pt x="2136" y="1325"/>
                  </a:lnTo>
                  <a:lnTo>
                    <a:pt x="2141" y="1320"/>
                  </a:lnTo>
                  <a:lnTo>
                    <a:pt x="2144" y="1315"/>
                  </a:lnTo>
                  <a:lnTo>
                    <a:pt x="2146" y="1309"/>
                  </a:lnTo>
                  <a:lnTo>
                    <a:pt x="2150" y="1280"/>
                  </a:lnTo>
                  <a:lnTo>
                    <a:pt x="2155" y="1256"/>
                  </a:lnTo>
                  <a:lnTo>
                    <a:pt x="2161" y="1235"/>
                  </a:lnTo>
                  <a:lnTo>
                    <a:pt x="2167" y="1218"/>
                  </a:lnTo>
                  <a:lnTo>
                    <a:pt x="2174" y="1203"/>
                  </a:lnTo>
                  <a:lnTo>
                    <a:pt x="2181" y="1192"/>
                  </a:lnTo>
                  <a:lnTo>
                    <a:pt x="2189" y="1182"/>
                  </a:lnTo>
                  <a:lnTo>
                    <a:pt x="2196" y="1175"/>
                  </a:lnTo>
                  <a:lnTo>
                    <a:pt x="2210" y="1164"/>
                  </a:lnTo>
                  <a:lnTo>
                    <a:pt x="2224" y="1155"/>
                  </a:lnTo>
                  <a:lnTo>
                    <a:pt x="2230" y="1151"/>
                  </a:lnTo>
                  <a:lnTo>
                    <a:pt x="2236" y="1146"/>
                  </a:lnTo>
                  <a:lnTo>
                    <a:pt x="2241" y="1139"/>
                  </a:lnTo>
                  <a:lnTo>
                    <a:pt x="2245" y="1131"/>
                  </a:lnTo>
                  <a:lnTo>
                    <a:pt x="2248" y="1125"/>
                  </a:lnTo>
                  <a:lnTo>
                    <a:pt x="2252" y="1119"/>
                  </a:lnTo>
                  <a:lnTo>
                    <a:pt x="2256" y="1113"/>
                  </a:lnTo>
                  <a:lnTo>
                    <a:pt x="2260" y="1109"/>
                  </a:lnTo>
                  <a:lnTo>
                    <a:pt x="2264" y="1105"/>
                  </a:lnTo>
                  <a:lnTo>
                    <a:pt x="2268" y="1101"/>
                  </a:lnTo>
                  <a:lnTo>
                    <a:pt x="2273" y="1099"/>
                  </a:lnTo>
                  <a:lnTo>
                    <a:pt x="2278" y="1096"/>
                  </a:lnTo>
                  <a:lnTo>
                    <a:pt x="2289" y="1093"/>
                  </a:lnTo>
                  <a:lnTo>
                    <a:pt x="2299" y="1091"/>
                  </a:lnTo>
                  <a:lnTo>
                    <a:pt x="2310" y="1090"/>
                  </a:lnTo>
                  <a:lnTo>
                    <a:pt x="2320" y="1088"/>
                  </a:lnTo>
                  <a:lnTo>
                    <a:pt x="2330" y="1086"/>
                  </a:lnTo>
                  <a:lnTo>
                    <a:pt x="2339" y="1083"/>
                  </a:lnTo>
                  <a:lnTo>
                    <a:pt x="2343" y="1081"/>
                  </a:lnTo>
                  <a:lnTo>
                    <a:pt x="2347" y="1078"/>
                  </a:lnTo>
                  <a:lnTo>
                    <a:pt x="2350" y="1075"/>
                  </a:lnTo>
                  <a:lnTo>
                    <a:pt x="2354" y="1071"/>
                  </a:lnTo>
                  <a:lnTo>
                    <a:pt x="2357" y="1067"/>
                  </a:lnTo>
                  <a:lnTo>
                    <a:pt x="2360" y="1062"/>
                  </a:lnTo>
                  <a:lnTo>
                    <a:pt x="2362" y="1056"/>
                  </a:lnTo>
                  <a:lnTo>
                    <a:pt x="2364" y="1049"/>
                  </a:lnTo>
                  <a:lnTo>
                    <a:pt x="2365" y="1041"/>
                  </a:lnTo>
                  <a:lnTo>
                    <a:pt x="2366" y="1032"/>
                  </a:lnTo>
                  <a:lnTo>
                    <a:pt x="2366" y="1022"/>
                  </a:lnTo>
                  <a:lnTo>
                    <a:pt x="2366" y="1011"/>
                  </a:lnTo>
                  <a:lnTo>
                    <a:pt x="2365" y="983"/>
                  </a:lnTo>
                  <a:lnTo>
                    <a:pt x="2366" y="959"/>
                  </a:lnTo>
                  <a:lnTo>
                    <a:pt x="2367" y="939"/>
                  </a:lnTo>
                  <a:lnTo>
                    <a:pt x="2369" y="920"/>
                  </a:lnTo>
                  <a:lnTo>
                    <a:pt x="2371" y="904"/>
                  </a:lnTo>
                  <a:lnTo>
                    <a:pt x="2374" y="890"/>
                  </a:lnTo>
                  <a:lnTo>
                    <a:pt x="2376" y="876"/>
                  </a:lnTo>
                  <a:lnTo>
                    <a:pt x="2380" y="864"/>
                  </a:lnTo>
                  <a:lnTo>
                    <a:pt x="2386" y="845"/>
                  </a:lnTo>
                  <a:lnTo>
                    <a:pt x="2392" y="827"/>
                  </a:lnTo>
                  <a:lnTo>
                    <a:pt x="2395" y="819"/>
                  </a:lnTo>
                  <a:lnTo>
                    <a:pt x="2397" y="810"/>
                  </a:lnTo>
                  <a:lnTo>
                    <a:pt x="2398" y="801"/>
                  </a:lnTo>
                  <a:lnTo>
                    <a:pt x="2398" y="79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31" name="Freeform 35"/>
            <p:cNvSpPr>
              <a:spLocks/>
            </p:cNvSpPr>
            <p:nvPr/>
          </p:nvSpPr>
          <p:spPr bwMode="auto">
            <a:xfrm>
              <a:off x="4440238" y="3425825"/>
              <a:ext cx="1077912" cy="1044575"/>
            </a:xfrm>
            <a:custGeom>
              <a:avLst/>
              <a:gdLst>
                <a:gd name="T0" fmla="*/ 2187 w 2494"/>
                <a:gd name="T1" fmla="*/ 340 h 2289"/>
                <a:gd name="T2" fmla="*/ 2042 w 2494"/>
                <a:gd name="T3" fmla="*/ 351 h 2289"/>
                <a:gd name="T4" fmla="*/ 1966 w 2494"/>
                <a:gd name="T5" fmla="*/ 339 h 2289"/>
                <a:gd name="T6" fmla="*/ 1890 w 2494"/>
                <a:gd name="T7" fmla="*/ 396 h 2289"/>
                <a:gd name="T8" fmla="*/ 1768 w 2494"/>
                <a:gd name="T9" fmla="*/ 384 h 2289"/>
                <a:gd name="T10" fmla="*/ 1660 w 2494"/>
                <a:gd name="T11" fmla="*/ 341 h 2289"/>
                <a:gd name="T12" fmla="*/ 1603 w 2494"/>
                <a:gd name="T13" fmla="*/ 307 h 2289"/>
                <a:gd name="T14" fmla="*/ 1448 w 2494"/>
                <a:gd name="T15" fmla="*/ 205 h 2289"/>
                <a:gd name="T16" fmla="*/ 1352 w 2494"/>
                <a:gd name="T17" fmla="*/ 272 h 2289"/>
                <a:gd name="T18" fmla="*/ 1079 w 2494"/>
                <a:gd name="T19" fmla="*/ 178 h 2289"/>
                <a:gd name="T20" fmla="*/ 1062 w 2494"/>
                <a:gd name="T21" fmla="*/ 9 h 2289"/>
                <a:gd name="T22" fmla="*/ 976 w 2494"/>
                <a:gd name="T23" fmla="*/ 116 h 2289"/>
                <a:gd name="T24" fmla="*/ 822 w 2494"/>
                <a:gd name="T25" fmla="*/ 268 h 2289"/>
                <a:gd name="T26" fmla="*/ 809 w 2494"/>
                <a:gd name="T27" fmla="*/ 429 h 2289"/>
                <a:gd name="T28" fmla="*/ 771 w 2494"/>
                <a:gd name="T29" fmla="*/ 562 h 2289"/>
                <a:gd name="T30" fmla="*/ 704 w 2494"/>
                <a:gd name="T31" fmla="*/ 728 h 2289"/>
                <a:gd name="T32" fmla="*/ 625 w 2494"/>
                <a:gd name="T33" fmla="*/ 743 h 2289"/>
                <a:gd name="T34" fmla="*/ 495 w 2494"/>
                <a:gd name="T35" fmla="*/ 965 h 2289"/>
                <a:gd name="T36" fmla="*/ 346 w 2494"/>
                <a:gd name="T37" fmla="*/ 1050 h 2289"/>
                <a:gd name="T38" fmla="*/ 262 w 2494"/>
                <a:gd name="T39" fmla="*/ 1160 h 2289"/>
                <a:gd name="T40" fmla="*/ 174 w 2494"/>
                <a:gd name="T41" fmla="*/ 1315 h 2289"/>
                <a:gd name="T42" fmla="*/ 70 w 2494"/>
                <a:gd name="T43" fmla="*/ 1410 h 2289"/>
                <a:gd name="T44" fmla="*/ 18 w 2494"/>
                <a:gd name="T45" fmla="*/ 1520 h 2289"/>
                <a:gd name="T46" fmla="*/ 34 w 2494"/>
                <a:gd name="T47" fmla="*/ 1670 h 2289"/>
                <a:gd name="T48" fmla="*/ 20 w 2494"/>
                <a:gd name="T49" fmla="*/ 1841 h 2289"/>
                <a:gd name="T50" fmla="*/ 125 w 2494"/>
                <a:gd name="T51" fmla="*/ 1896 h 2289"/>
                <a:gd name="T52" fmla="*/ 105 w 2494"/>
                <a:gd name="T53" fmla="*/ 1954 h 2289"/>
                <a:gd name="T54" fmla="*/ 118 w 2494"/>
                <a:gd name="T55" fmla="*/ 2006 h 2289"/>
                <a:gd name="T56" fmla="*/ 291 w 2494"/>
                <a:gd name="T57" fmla="*/ 2060 h 2289"/>
                <a:gd name="T58" fmla="*/ 419 w 2494"/>
                <a:gd name="T59" fmla="*/ 2140 h 2289"/>
                <a:gd name="T60" fmla="*/ 604 w 2494"/>
                <a:gd name="T61" fmla="*/ 2187 h 2289"/>
                <a:gd name="T62" fmla="*/ 693 w 2494"/>
                <a:gd name="T63" fmla="*/ 2240 h 2289"/>
                <a:gd name="T64" fmla="*/ 799 w 2494"/>
                <a:gd name="T65" fmla="*/ 2220 h 2289"/>
                <a:gd name="T66" fmla="*/ 901 w 2494"/>
                <a:gd name="T67" fmla="*/ 2165 h 2289"/>
                <a:gd name="T68" fmla="*/ 1032 w 2494"/>
                <a:gd name="T69" fmla="*/ 2020 h 2289"/>
                <a:gd name="T70" fmla="*/ 1201 w 2494"/>
                <a:gd name="T71" fmla="*/ 1989 h 2289"/>
                <a:gd name="T72" fmla="*/ 1280 w 2494"/>
                <a:gd name="T73" fmla="*/ 2014 h 2289"/>
                <a:gd name="T74" fmla="*/ 1355 w 2494"/>
                <a:gd name="T75" fmla="*/ 1936 h 2289"/>
                <a:gd name="T76" fmla="*/ 1552 w 2494"/>
                <a:gd name="T77" fmla="*/ 1926 h 2289"/>
                <a:gd name="T78" fmla="*/ 1755 w 2494"/>
                <a:gd name="T79" fmla="*/ 1967 h 2289"/>
                <a:gd name="T80" fmla="*/ 1896 w 2494"/>
                <a:gd name="T81" fmla="*/ 1893 h 2289"/>
                <a:gd name="T82" fmla="*/ 1982 w 2494"/>
                <a:gd name="T83" fmla="*/ 1845 h 2289"/>
                <a:gd name="T84" fmla="*/ 1981 w 2494"/>
                <a:gd name="T85" fmla="*/ 1749 h 2289"/>
                <a:gd name="T86" fmla="*/ 1987 w 2494"/>
                <a:gd name="T87" fmla="*/ 1651 h 2289"/>
                <a:gd name="T88" fmla="*/ 1911 w 2494"/>
                <a:gd name="T89" fmla="*/ 1614 h 2289"/>
                <a:gd name="T90" fmla="*/ 2013 w 2494"/>
                <a:gd name="T91" fmla="*/ 1499 h 2289"/>
                <a:gd name="T92" fmla="*/ 2003 w 2494"/>
                <a:gd name="T93" fmla="*/ 1349 h 2289"/>
                <a:gd name="T94" fmla="*/ 1979 w 2494"/>
                <a:gd name="T95" fmla="*/ 1235 h 2289"/>
                <a:gd name="T96" fmla="*/ 2002 w 2494"/>
                <a:gd name="T97" fmla="*/ 1124 h 2289"/>
                <a:gd name="T98" fmla="*/ 2133 w 2494"/>
                <a:gd name="T99" fmla="*/ 1091 h 2289"/>
                <a:gd name="T100" fmla="*/ 2141 w 2494"/>
                <a:gd name="T101" fmla="*/ 992 h 2289"/>
                <a:gd name="T102" fmla="*/ 2152 w 2494"/>
                <a:gd name="T103" fmla="*/ 897 h 2289"/>
                <a:gd name="T104" fmla="*/ 2206 w 2494"/>
                <a:gd name="T105" fmla="*/ 788 h 2289"/>
                <a:gd name="T106" fmla="*/ 2267 w 2494"/>
                <a:gd name="T107" fmla="*/ 765 h 2289"/>
                <a:gd name="T108" fmla="*/ 2322 w 2494"/>
                <a:gd name="T109" fmla="*/ 689 h 2289"/>
                <a:gd name="T110" fmla="*/ 2418 w 2494"/>
                <a:gd name="T111" fmla="*/ 755 h 2289"/>
                <a:gd name="T112" fmla="*/ 2493 w 2494"/>
                <a:gd name="T113" fmla="*/ 657 h 2289"/>
                <a:gd name="T114" fmla="*/ 2434 w 2494"/>
                <a:gd name="T115" fmla="*/ 508 h 2289"/>
                <a:gd name="T116" fmla="*/ 2377 w 2494"/>
                <a:gd name="T117" fmla="*/ 371 h 2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94" h="2289">
                  <a:moveTo>
                    <a:pt x="2372" y="352"/>
                  </a:moveTo>
                  <a:lnTo>
                    <a:pt x="2351" y="350"/>
                  </a:lnTo>
                  <a:lnTo>
                    <a:pt x="2328" y="350"/>
                  </a:lnTo>
                  <a:lnTo>
                    <a:pt x="2303" y="350"/>
                  </a:lnTo>
                  <a:lnTo>
                    <a:pt x="2279" y="349"/>
                  </a:lnTo>
                  <a:lnTo>
                    <a:pt x="2255" y="347"/>
                  </a:lnTo>
                  <a:lnTo>
                    <a:pt x="2234" y="344"/>
                  </a:lnTo>
                  <a:lnTo>
                    <a:pt x="2224" y="342"/>
                  </a:lnTo>
                  <a:lnTo>
                    <a:pt x="2215" y="339"/>
                  </a:lnTo>
                  <a:lnTo>
                    <a:pt x="2205" y="335"/>
                  </a:lnTo>
                  <a:lnTo>
                    <a:pt x="2198" y="331"/>
                  </a:lnTo>
                  <a:lnTo>
                    <a:pt x="2192" y="336"/>
                  </a:lnTo>
                  <a:lnTo>
                    <a:pt x="2187" y="340"/>
                  </a:lnTo>
                  <a:lnTo>
                    <a:pt x="2181" y="344"/>
                  </a:lnTo>
                  <a:lnTo>
                    <a:pt x="2176" y="346"/>
                  </a:lnTo>
                  <a:lnTo>
                    <a:pt x="2164" y="351"/>
                  </a:lnTo>
                  <a:lnTo>
                    <a:pt x="2152" y="353"/>
                  </a:lnTo>
                  <a:lnTo>
                    <a:pt x="2139" y="353"/>
                  </a:lnTo>
                  <a:lnTo>
                    <a:pt x="2127" y="353"/>
                  </a:lnTo>
                  <a:lnTo>
                    <a:pt x="2114" y="352"/>
                  </a:lnTo>
                  <a:lnTo>
                    <a:pt x="2101" y="350"/>
                  </a:lnTo>
                  <a:lnTo>
                    <a:pt x="2087" y="349"/>
                  </a:lnTo>
                  <a:lnTo>
                    <a:pt x="2074" y="348"/>
                  </a:lnTo>
                  <a:lnTo>
                    <a:pt x="2061" y="348"/>
                  </a:lnTo>
                  <a:lnTo>
                    <a:pt x="2048" y="350"/>
                  </a:lnTo>
                  <a:lnTo>
                    <a:pt x="2042" y="351"/>
                  </a:lnTo>
                  <a:lnTo>
                    <a:pt x="2036" y="353"/>
                  </a:lnTo>
                  <a:lnTo>
                    <a:pt x="2030" y="355"/>
                  </a:lnTo>
                  <a:lnTo>
                    <a:pt x="2023" y="358"/>
                  </a:lnTo>
                  <a:lnTo>
                    <a:pt x="2017" y="362"/>
                  </a:lnTo>
                  <a:lnTo>
                    <a:pt x="2011" y="367"/>
                  </a:lnTo>
                  <a:lnTo>
                    <a:pt x="2005" y="373"/>
                  </a:lnTo>
                  <a:lnTo>
                    <a:pt x="1999" y="379"/>
                  </a:lnTo>
                  <a:lnTo>
                    <a:pt x="1995" y="369"/>
                  </a:lnTo>
                  <a:lnTo>
                    <a:pt x="1991" y="361"/>
                  </a:lnTo>
                  <a:lnTo>
                    <a:pt x="1986" y="354"/>
                  </a:lnTo>
                  <a:lnTo>
                    <a:pt x="1980" y="348"/>
                  </a:lnTo>
                  <a:lnTo>
                    <a:pt x="1974" y="343"/>
                  </a:lnTo>
                  <a:lnTo>
                    <a:pt x="1966" y="339"/>
                  </a:lnTo>
                  <a:lnTo>
                    <a:pt x="1957" y="335"/>
                  </a:lnTo>
                  <a:lnTo>
                    <a:pt x="1946" y="331"/>
                  </a:lnTo>
                  <a:lnTo>
                    <a:pt x="1942" y="337"/>
                  </a:lnTo>
                  <a:lnTo>
                    <a:pt x="1938" y="343"/>
                  </a:lnTo>
                  <a:lnTo>
                    <a:pt x="1933" y="348"/>
                  </a:lnTo>
                  <a:lnTo>
                    <a:pt x="1928" y="353"/>
                  </a:lnTo>
                  <a:lnTo>
                    <a:pt x="1919" y="361"/>
                  </a:lnTo>
                  <a:lnTo>
                    <a:pt x="1909" y="369"/>
                  </a:lnTo>
                  <a:lnTo>
                    <a:pt x="1905" y="374"/>
                  </a:lnTo>
                  <a:lnTo>
                    <a:pt x="1900" y="379"/>
                  </a:lnTo>
                  <a:lnTo>
                    <a:pt x="1896" y="384"/>
                  </a:lnTo>
                  <a:lnTo>
                    <a:pt x="1893" y="390"/>
                  </a:lnTo>
                  <a:lnTo>
                    <a:pt x="1890" y="396"/>
                  </a:lnTo>
                  <a:lnTo>
                    <a:pt x="1887" y="403"/>
                  </a:lnTo>
                  <a:lnTo>
                    <a:pt x="1885" y="411"/>
                  </a:lnTo>
                  <a:lnTo>
                    <a:pt x="1884" y="420"/>
                  </a:lnTo>
                  <a:lnTo>
                    <a:pt x="1869" y="420"/>
                  </a:lnTo>
                  <a:lnTo>
                    <a:pt x="1856" y="419"/>
                  </a:lnTo>
                  <a:lnTo>
                    <a:pt x="1843" y="418"/>
                  </a:lnTo>
                  <a:lnTo>
                    <a:pt x="1830" y="416"/>
                  </a:lnTo>
                  <a:lnTo>
                    <a:pt x="1818" y="413"/>
                  </a:lnTo>
                  <a:lnTo>
                    <a:pt x="1806" y="409"/>
                  </a:lnTo>
                  <a:lnTo>
                    <a:pt x="1796" y="404"/>
                  </a:lnTo>
                  <a:lnTo>
                    <a:pt x="1785" y="399"/>
                  </a:lnTo>
                  <a:lnTo>
                    <a:pt x="1776" y="392"/>
                  </a:lnTo>
                  <a:lnTo>
                    <a:pt x="1768" y="384"/>
                  </a:lnTo>
                  <a:lnTo>
                    <a:pt x="1759" y="375"/>
                  </a:lnTo>
                  <a:lnTo>
                    <a:pt x="1753" y="364"/>
                  </a:lnTo>
                  <a:lnTo>
                    <a:pt x="1748" y="353"/>
                  </a:lnTo>
                  <a:lnTo>
                    <a:pt x="1745" y="340"/>
                  </a:lnTo>
                  <a:lnTo>
                    <a:pt x="1742" y="326"/>
                  </a:lnTo>
                  <a:lnTo>
                    <a:pt x="1741" y="310"/>
                  </a:lnTo>
                  <a:lnTo>
                    <a:pt x="1700" y="310"/>
                  </a:lnTo>
                  <a:lnTo>
                    <a:pt x="1694" y="313"/>
                  </a:lnTo>
                  <a:lnTo>
                    <a:pt x="1689" y="318"/>
                  </a:lnTo>
                  <a:lnTo>
                    <a:pt x="1683" y="324"/>
                  </a:lnTo>
                  <a:lnTo>
                    <a:pt x="1676" y="330"/>
                  </a:lnTo>
                  <a:lnTo>
                    <a:pt x="1669" y="336"/>
                  </a:lnTo>
                  <a:lnTo>
                    <a:pt x="1660" y="341"/>
                  </a:lnTo>
                  <a:lnTo>
                    <a:pt x="1655" y="343"/>
                  </a:lnTo>
                  <a:lnTo>
                    <a:pt x="1649" y="345"/>
                  </a:lnTo>
                  <a:lnTo>
                    <a:pt x="1643" y="346"/>
                  </a:lnTo>
                  <a:lnTo>
                    <a:pt x="1636" y="346"/>
                  </a:lnTo>
                  <a:lnTo>
                    <a:pt x="1633" y="346"/>
                  </a:lnTo>
                  <a:lnTo>
                    <a:pt x="1630" y="345"/>
                  </a:lnTo>
                  <a:lnTo>
                    <a:pt x="1627" y="344"/>
                  </a:lnTo>
                  <a:lnTo>
                    <a:pt x="1624" y="342"/>
                  </a:lnTo>
                  <a:lnTo>
                    <a:pt x="1619" y="338"/>
                  </a:lnTo>
                  <a:lnTo>
                    <a:pt x="1614" y="331"/>
                  </a:lnTo>
                  <a:lnTo>
                    <a:pt x="1610" y="324"/>
                  </a:lnTo>
                  <a:lnTo>
                    <a:pt x="1606" y="316"/>
                  </a:lnTo>
                  <a:lnTo>
                    <a:pt x="1603" y="307"/>
                  </a:lnTo>
                  <a:lnTo>
                    <a:pt x="1599" y="298"/>
                  </a:lnTo>
                  <a:lnTo>
                    <a:pt x="1593" y="279"/>
                  </a:lnTo>
                  <a:lnTo>
                    <a:pt x="1587" y="261"/>
                  </a:lnTo>
                  <a:lnTo>
                    <a:pt x="1584" y="252"/>
                  </a:lnTo>
                  <a:lnTo>
                    <a:pt x="1581" y="245"/>
                  </a:lnTo>
                  <a:lnTo>
                    <a:pt x="1578" y="240"/>
                  </a:lnTo>
                  <a:lnTo>
                    <a:pt x="1574" y="236"/>
                  </a:lnTo>
                  <a:lnTo>
                    <a:pt x="1564" y="233"/>
                  </a:lnTo>
                  <a:lnTo>
                    <a:pt x="1545" y="228"/>
                  </a:lnTo>
                  <a:lnTo>
                    <a:pt x="1521" y="222"/>
                  </a:lnTo>
                  <a:lnTo>
                    <a:pt x="1496" y="216"/>
                  </a:lnTo>
                  <a:lnTo>
                    <a:pt x="1470" y="210"/>
                  </a:lnTo>
                  <a:lnTo>
                    <a:pt x="1448" y="205"/>
                  </a:lnTo>
                  <a:lnTo>
                    <a:pt x="1431" y="201"/>
                  </a:lnTo>
                  <a:lnTo>
                    <a:pt x="1421" y="200"/>
                  </a:lnTo>
                  <a:lnTo>
                    <a:pt x="1413" y="201"/>
                  </a:lnTo>
                  <a:lnTo>
                    <a:pt x="1406" y="203"/>
                  </a:lnTo>
                  <a:lnTo>
                    <a:pt x="1399" y="207"/>
                  </a:lnTo>
                  <a:lnTo>
                    <a:pt x="1394" y="212"/>
                  </a:lnTo>
                  <a:lnTo>
                    <a:pt x="1388" y="218"/>
                  </a:lnTo>
                  <a:lnTo>
                    <a:pt x="1384" y="224"/>
                  </a:lnTo>
                  <a:lnTo>
                    <a:pt x="1379" y="231"/>
                  </a:lnTo>
                  <a:lnTo>
                    <a:pt x="1375" y="239"/>
                  </a:lnTo>
                  <a:lnTo>
                    <a:pt x="1367" y="253"/>
                  </a:lnTo>
                  <a:lnTo>
                    <a:pt x="1358" y="267"/>
                  </a:lnTo>
                  <a:lnTo>
                    <a:pt x="1352" y="272"/>
                  </a:lnTo>
                  <a:lnTo>
                    <a:pt x="1347" y="275"/>
                  </a:lnTo>
                  <a:lnTo>
                    <a:pt x="1340" y="278"/>
                  </a:lnTo>
                  <a:lnTo>
                    <a:pt x="1333" y="279"/>
                  </a:lnTo>
                  <a:lnTo>
                    <a:pt x="1322" y="278"/>
                  </a:lnTo>
                  <a:lnTo>
                    <a:pt x="1307" y="275"/>
                  </a:lnTo>
                  <a:lnTo>
                    <a:pt x="1290" y="270"/>
                  </a:lnTo>
                  <a:lnTo>
                    <a:pt x="1271" y="264"/>
                  </a:lnTo>
                  <a:lnTo>
                    <a:pt x="1229" y="247"/>
                  </a:lnTo>
                  <a:lnTo>
                    <a:pt x="1183" y="229"/>
                  </a:lnTo>
                  <a:lnTo>
                    <a:pt x="1141" y="210"/>
                  </a:lnTo>
                  <a:lnTo>
                    <a:pt x="1105" y="192"/>
                  </a:lnTo>
                  <a:lnTo>
                    <a:pt x="1090" y="184"/>
                  </a:lnTo>
                  <a:lnTo>
                    <a:pt x="1079" y="178"/>
                  </a:lnTo>
                  <a:lnTo>
                    <a:pt x="1075" y="175"/>
                  </a:lnTo>
                  <a:lnTo>
                    <a:pt x="1072" y="172"/>
                  </a:lnTo>
                  <a:lnTo>
                    <a:pt x="1070" y="170"/>
                  </a:lnTo>
                  <a:lnTo>
                    <a:pt x="1070" y="169"/>
                  </a:lnTo>
                  <a:lnTo>
                    <a:pt x="1070" y="159"/>
                  </a:lnTo>
                  <a:lnTo>
                    <a:pt x="1070" y="141"/>
                  </a:lnTo>
                  <a:lnTo>
                    <a:pt x="1071" y="119"/>
                  </a:lnTo>
                  <a:lnTo>
                    <a:pt x="1070" y="94"/>
                  </a:lnTo>
                  <a:lnTo>
                    <a:pt x="1070" y="68"/>
                  </a:lnTo>
                  <a:lnTo>
                    <a:pt x="1068" y="42"/>
                  </a:lnTo>
                  <a:lnTo>
                    <a:pt x="1066" y="30"/>
                  </a:lnTo>
                  <a:lnTo>
                    <a:pt x="1064" y="19"/>
                  </a:lnTo>
                  <a:lnTo>
                    <a:pt x="1062" y="9"/>
                  </a:lnTo>
                  <a:lnTo>
                    <a:pt x="1059" y="0"/>
                  </a:lnTo>
                  <a:lnTo>
                    <a:pt x="1047" y="8"/>
                  </a:lnTo>
                  <a:lnTo>
                    <a:pt x="1036" y="15"/>
                  </a:lnTo>
                  <a:lnTo>
                    <a:pt x="1028" y="22"/>
                  </a:lnTo>
                  <a:lnTo>
                    <a:pt x="1021" y="29"/>
                  </a:lnTo>
                  <a:lnTo>
                    <a:pt x="1015" y="37"/>
                  </a:lnTo>
                  <a:lnTo>
                    <a:pt x="1010" y="45"/>
                  </a:lnTo>
                  <a:lnTo>
                    <a:pt x="1006" y="52"/>
                  </a:lnTo>
                  <a:lnTo>
                    <a:pt x="1002" y="60"/>
                  </a:lnTo>
                  <a:lnTo>
                    <a:pt x="996" y="76"/>
                  </a:lnTo>
                  <a:lnTo>
                    <a:pt x="988" y="95"/>
                  </a:lnTo>
                  <a:lnTo>
                    <a:pt x="982" y="105"/>
                  </a:lnTo>
                  <a:lnTo>
                    <a:pt x="976" y="116"/>
                  </a:lnTo>
                  <a:lnTo>
                    <a:pt x="968" y="128"/>
                  </a:lnTo>
                  <a:lnTo>
                    <a:pt x="960" y="142"/>
                  </a:lnTo>
                  <a:lnTo>
                    <a:pt x="908" y="169"/>
                  </a:lnTo>
                  <a:lnTo>
                    <a:pt x="900" y="182"/>
                  </a:lnTo>
                  <a:lnTo>
                    <a:pt x="891" y="194"/>
                  </a:lnTo>
                  <a:lnTo>
                    <a:pt x="882" y="204"/>
                  </a:lnTo>
                  <a:lnTo>
                    <a:pt x="870" y="215"/>
                  </a:lnTo>
                  <a:lnTo>
                    <a:pt x="859" y="224"/>
                  </a:lnTo>
                  <a:lnTo>
                    <a:pt x="849" y="232"/>
                  </a:lnTo>
                  <a:lnTo>
                    <a:pt x="841" y="241"/>
                  </a:lnTo>
                  <a:lnTo>
                    <a:pt x="833" y="249"/>
                  </a:lnTo>
                  <a:lnTo>
                    <a:pt x="827" y="258"/>
                  </a:lnTo>
                  <a:lnTo>
                    <a:pt x="822" y="268"/>
                  </a:lnTo>
                  <a:lnTo>
                    <a:pt x="817" y="276"/>
                  </a:lnTo>
                  <a:lnTo>
                    <a:pt x="813" y="285"/>
                  </a:lnTo>
                  <a:lnTo>
                    <a:pt x="810" y="294"/>
                  </a:lnTo>
                  <a:lnTo>
                    <a:pt x="808" y="302"/>
                  </a:lnTo>
                  <a:lnTo>
                    <a:pt x="807" y="311"/>
                  </a:lnTo>
                  <a:lnTo>
                    <a:pt x="806" y="320"/>
                  </a:lnTo>
                  <a:lnTo>
                    <a:pt x="805" y="337"/>
                  </a:lnTo>
                  <a:lnTo>
                    <a:pt x="806" y="353"/>
                  </a:lnTo>
                  <a:lnTo>
                    <a:pt x="809" y="385"/>
                  </a:lnTo>
                  <a:lnTo>
                    <a:pt x="811" y="412"/>
                  </a:lnTo>
                  <a:lnTo>
                    <a:pt x="811" y="418"/>
                  </a:lnTo>
                  <a:lnTo>
                    <a:pt x="810" y="424"/>
                  </a:lnTo>
                  <a:lnTo>
                    <a:pt x="809" y="429"/>
                  </a:lnTo>
                  <a:lnTo>
                    <a:pt x="807" y="435"/>
                  </a:lnTo>
                  <a:lnTo>
                    <a:pt x="804" y="439"/>
                  </a:lnTo>
                  <a:lnTo>
                    <a:pt x="801" y="444"/>
                  </a:lnTo>
                  <a:lnTo>
                    <a:pt x="797" y="448"/>
                  </a:lnTo>
                  <a:lnTo>
                    <a:pt x="792" y="451"/>
                  </a:lnTo>
                  <a:lnTo>
                    <a:pt x="789" y="454"/>
                  </a:lnTo>
                  <a:lnTo>
                    <a:pt x="786" y="458"/>
                  </a:lnTo>
                  <a:lnTo>
                    <a:pt x="784" y="462"/>
                  </a:lnTo>
                  <a:lnTo>
                    <a:pt x="782" y="467"/>
                  </a:lnTo>
                  <a:lnTo>
                    <a:pt x="779" y="478"/>
                  </a:lnTo>
                  <a:lnTo>
                    <a:pt x="776" y="492"/>
                  </a:lnTo>
                  <a:lnTo>
                    <a:pt x="773" y="524"/>
                  </a:lnTo>
                  <a:lnTo>
                    <a:pt x="771" y="562"/>
                  </a:lnTo>
                  <a:lnTo>
                    <a:pt x="769" y="581"/>
                  </a:lnTo>
                  <a:lnTo>
                    <a:pt x="766" y="603"/>
                  </a:lnTo>
                  <a:lnTo>
                    <a:pt x="762" y="623"/>
                  </a:lnTo>
                  <a:lnTo>
                    <a:pt x="755" y="644"/>
                  </a:lnTo>
                  <a:lnTo>
                    <a:pt x="752" y="654"/>
                  </a:lnTo>
                  <a:lnTo>
                    <a:pt x="748" y="664"/>
                  </a:lnTo>
                  <a:lnTo>
                    <a:pt x="744" y="673"/>
                  </a:lnTo>
                  <a:lnTo>
                    <a:pt x="739" y="683"/>
                  </a:lnTo>
                  <a:lnTo>
                    <a:pt x="733" y="692"/>
                  </a:lnTo>
                  <a:lnTo>
                    <a:pt x="727" y="701"/>
                  </a:lnTo>
                  <a:lnTo>
                    <a:pt x="721" y="711"/>
                  </a:lnTo>
                  <a:lnTo>
                    <a:pt x="713" y="720"/>
                  </a:lnTo>
                  <a:lnTo>
                    <a:pt x="704" y="728"/>
                  </a:lnTo>
                  <a:lnTo>
                    <a:pt x="696" y="734"/>
                  </a:lnTo>
                  <a:lnTo>
                    <a:pt x="689" y="738"/>
                  </a:lnTo>
                  <a:lnTo>
                    <a:pt x="682" y="741"/>
                  </a:lnTo>
                  <a:lnTo>
                    <a:pt x="676" y="742"/>
                  </a:lnTo>
                  <a:lnTo>
                    <a:pt x="671" y="742"/>
                  </a:lnTo>
                  <a:lnTo>
                    <a:pt x="666" y="741"/>
                  </a:lnTo>
                  <a:lnTo>
                    <a:pt x="661" y="740"/>
                  </a:lnTo>
                  <a:lnTo>
                    <a:pt x="656" y="739"/>
                  </a:lnTo>
                  <a:lnTo>
                    <a:pt x="651" y="738"/>
                  </a:lnTo>
                  <a:lnTo>
                    <a:pt x="645" y="737"/>
                  </a:lnTo>
                  <a:lnTo>
                    <a:pt x="639" y="738"/>
                  </a:lnTo>
                  <a:lnTo>
                    <a:pt x="633" y="740"/>
                  </a:lnTo>
                  <a:lnTo>
                    <a:pt x="625" y="743"/>
                  </a:lnTo>
                  <a:lnTo>
                    <a:pt x="617" y="748"/>
                  </a:lnTo>
                  <a:lnTo>
                    <a:pt x="608" y="756"/>
                  </a:lnTo>
                  <a:lnTo>
                    <a:pt x="580" y="784"/>
                  </a:lnTo>
                  <a:lnTo>
                    <a:pt x="557" y="809"/>
                  </a:lnTo>
                  <a:lnTo>
                    <a:pt x="537" y="832"/>
                  </a:lnTo>
                  <a:lnTo>
                    <a:pt x="523" y="851"/>
                  </a:lnTo>
                  <a:lnTo>
                    <a:pt x="513" y="869"/>
                  </a:lnTo>
                  <a:lnTo>
                    <a:pt x="505" y="885"/>
                  </a:lnTo>
                  <a:lnTo>
                    <a:pt x="501" y="899"/>
                  </a:lnTo>
                  <a:lnTo>
                    <a:pt x="498" y="912"/>
                  </a:lnTo>
                  <a:lnTo>
                    <a:pt x="496" y="935"/>
                  </a:lnTo>
                  <a:lnTo>
                    <a:pt x="496" y="955"/>
                  </a:lnTo>
                  <a:lnTo>
                    <a:pt x="495" y="965"/>
                  </a:lnTo>
                  <a:lnTo>
                    <a:pt x="493" y="975"/>
                  </a:lnTo>
                  <a:lnTo>
                    <a:pt x="489" y="986"/>
                  </a:lnTo>
                  <a:lnTo>
                    <a:pt x="482" y="997"/>
                  </a:lnTo>
                  <a:lnTo>
                    <a:pt x="474" y="1009"/>
                  </a:lnTo>
                  <a:lnTo>
                    <a:pt x="465" y="1018"/>
                  </a:lnTo>
                  <a:lnTo>
                    <a:pt x="456" y="1026"/>
                  </a:lnTo>
                  <a:lnTo>
                    <a:pt x="447" y="1032"/>
                  </a:lnTo>
                  <a:lnTo>
                    <a:pt x="438" y="1037"/>
                  </a:lnTo>
                  <a:lnTo>
                    <a:pt x="429" y="1042"/>
                  </a:lnTo>
                  <a:lnTo>
                    <a:pt x="419" y="1044"/>
                  </a:lnTo>
                  <a:lnTo>
                    <a:pt x="410" y="1046"/>
                  </a:lnTo>
                  <a:lnTo>
                    <a:pt x="376" y="1047"/>
                  </a:lnTo>
                  <a:lnTo>
                    <a:pt x="346" y="1050"/>
                  </a:lnTo>
                  <a:lnTo>
                    <a:pt x="338" y="1056"/>
                  </a:lnTo>
                  <a:lnTo>
                    <a:pt x="327" y="1066"/>
                  </a:lnTo>
                  <a:lnTo>
                    <a:pt x="314" y="1079"/>
                  </a:lnTo>
                  <a:lnTo>
                    <a:pt x="300" y="1092"/>
                  </a:lnTo>
                  <a:lnTo>
                    <a:pt x="288" y="1107"/>
                  </a:lnTo>
                  <a:lnTo>
                    <a:pt x="277" y="1120"/>
                  </a:lnTo>
                  <a:lnTo>
                    <a:pt x="273" y="1126"/>
                  </a:lnTo>
                  <a:lnTo>
                    <a:pt x="270" y="1131"/>
                  </a:lnTo>
                  <a:lnTo>
                    <a:pt x="268" y="1135"/>
                  </a:lnTo>
                  <a:lnTo>
                    <a:pt x="267" y="1139"/>
                  </a:lnTo>
                  <a:lnTo>
                    <a:pt x="267" y="1145"/>
                  </a:lnTo>
                  <a:lnTo>
                    <a:pt x="265" y="1153"/>
                  </a:lnTo>
                  <a:lnTo>
                    <a:pt x="262" y="1160"/>
                  </a:lnTo>
                  <a:lnTo>
                    <a:pt x="258" y="1167"/>
                  </a:lnTo>
                  <a:lnTo>
                    <a:pt x="246" y="1182"/>
                  </a:lnTo>
                  <a:lnTo>
                    <a:pt x="231" y="1199"/>
                  </a:lnTo>
                  <a:lnTo>
                    <a:pt x="223" y="1208"/>
                  </a:lnTo>
                  <a:lnTo>
                    <a:pt x="215" y="1218"/>
                  </a:lnTo>
                  <a:lnTo>
                    <a:pt x="207" y="1229"/>
                  </a:lnTo>
                  <a:lnTo>
                    <a:pt x="199" y="1241"/>
                  </a:lnTo>
                  <a:lnTo>
                    <a:pt x="192" y="1254"/>
                  </a:lnTo>
                  <a:lnTo>
                    <a:pt x="186" y="1270"/>
                  </a:lnTo>
                  <a:lnTo>
                    <a:pt x="181" y="1285"/>
                  </a:lnTo>
                  <a:lnTo>
                    <a:pt x="178" y="1302"/>
                  </a:lnTo>
                  <a:lnTo>
                    <a:pt x="176" y="1309"/>
                  </a:lnTo>
                  <a:lnTo>
                    <a:pt x="174" y="1315"/>
                  </a:lnTo>
                  <a:lnTo>
                    <a:pt x="172" y="1320"/>
                  </a:lnTo>
                  <a:lnTo>
                    <a:pt x="169" y="1325"/>
                  </a:lnTo>
                  <a:lnTo>
                    <a:pt x="163" y="1333"/>
                  </a:lnTo>
                  <a:lnTo>
                    <a:pt x="156" y="1339"/>
                  </a:lnTo>
                  <a:lnTo>
                    <a:pt x="140" y="1349"/>
                  </a:lnTo>
                  <a:lnTo>
                    <a:pt x="121" y="1357"/>
                  </a:lnTo>
                  <a:lnTo>
                    <a:pt x="112" y="1362"/>
                  </a:lnTo>
                  <a:lnTo>
                    <a:pt x="102" y="1369"/>
                  </a:lnTo>
                  <a:lnTo>
                    <a:pt x="92" y="1378"/>
                  </a:lnTo>
                  <a:lnTo>
                    <a:pt x="82" y="1388"/>
                  </a:lnTo>
                  <a:lnTo>
                    <a:pt x="78" y="1395"/>
                  </a:lnTo>
                  <a:lnTo>
                    <a:pt x="74" y="1402"/>
                  </a:lnTo>
                  <a:lnTo>
                    <a:pt x="70" y="1410"/>
                  </a:lnTo>
                  <a:lnTo>
                    <a:pt x="66" y="1419"/>
                  </a:lnTo>
                  <a:lnTo>
                    <a:pt x="62" y="1428"/>
                  </a:lnTo>
                  <a:lnTo>
                    <a:pt x="58" y="1439"/>
                  </a:lnTo>
                  <a:lnTo>
                    <a:pt x="55" y="1451"/>
                  </a:lnTo>
                  <a:lnTo>
                    <a:pt x="52" y="1464"/>
                  </a:lnTo>
                  <a:lnTo>
                    <a:pt x="50" y="1472"/>
                  </a:lnTo>
                  <a:lnTo>
                    <a:pt x="47" y="1479"/>
                  </a:lnTo>
                  <a:lnTo>
                    <a:pt x="44" y="1486"/>
                  </a:lnTo>
                  <a:lnTo>
                    <a:pt x="41" y="1491"/>
                  </a:lnTo>
                  <a:lnTo>
                    <a:pt x="34" y="1500"/>
                  </a:lnTo>
                  <a:lnTo>
                    <a:pt x="26" y="1509"/>
                  </a:lnTo>
                  <a:lnTo>
                    <a:pt x="22" y="1514"/>
                  </a:lnTo>
                  <a:lnTo>
                    <a:pt x="18" y="1520"/>
                  </a:lnTo>
                  <a:lnTo>
                    <a:pt x="14" y="1527"/>
                  </a:lnTo>
                  <a:lnTo>
                    <a:pt x="11" y="1535"/>
                  </a:lnTo>
                  <a:lnTo>
                    <a:pt x="8" y="1545"/>
                  </a:lnTo>
                  <a:lnTo>
                    <a:pt x="5" y="1556"/>
                  </a:lnTo>
                  <a:lnTo>
                    <a:pt x="2" y="1569"/>
                  </a:lnTo>
                  <a:lnTo>
                    <a:pt x="0" y="1585"/>
                  </a:lnTo>
                  <a:lnTo>
                    <a:pt x="0" y="1598"/>
                  </a:lnTo>
                  <a:lnTo>
                    <a:pt x="1" y="1608"/>
                  </a:lnTo>
                  <a:lnTo>
                    <a:pt x="4" y="1618"/>
                  </a:lnTo>
                  <a:lnTo>
                    <a:pt x="8" y="1627"/>
                  </a:lnTo>
                  <a:lnTo>
                    <a:pt x="18" y="1644"/>
                  </a:lnTo>
                  <a:lnTo>
                    <a:pt x="28" y="1661"/>
                  </a:lnTo>
                  <a:lnTo>
                    <a:pt x="34" y="1670"/>
                  </a:lnTo>
                  <a:lnTo>
                    <a:pt x="38" y="1680"/>
                  </a:lnTo>
                  <a:lnTo>
                    <a:pt x="42" y="1691"/>
                  </a:lnTo>
                  <a:lnTo>
                    <a:pt x="45" y="1703"/>
                  </a:lnTo>
                  <a:lnTo>
                    <a:pt x="47" y="1717"/>
                  </a:lnTo>
                  <a:lnTo>
                    <a:pt x="47" y="1732"/>
                  </a:lnTo>
                  <a:lnTo>
                    <a:pt x="45" y="1749"/>
                  </a:lnTo>
                  <a:lnTo>
                    <a:pt x="42" y="1769"/>
                  </a:lnTo>
                  <a:lnTo>
                    <a:pt x="34" y="1784"/>
                  </a:lnTo>
                  <a:lnTo>
                    <a:pt x="29" y="1797"/>
                  </a:lnTo>
                  <a:lnTo>
                    <a:pt x="25" y="1810"/>
                  </a:lnTo>
                  <a:lnTo>
                    <a:pt x="22" y="1822"/>
                  </a:lnTo>
                  <a:lnTo>
                    <a:pt x="20" y="1832"/>
                  </a:lnTo>
                  <a:lnTo>
                    <a:pt x="20" y="1841"/>
                  </a:lnTo>
                  <a:lnTo>
                    <a:pt x="20" y="1849"/>
                  </a:lnTo>
                  <a:lnTo>
                    <a:pt x="22" y="1856"/>
                  </a:lnTo>
                  <a:lnTo>
                    <a:pt x="24" y="1862"/>
                  </a:lnTo>
                  <a:lnTo>
                    <a:pt x="28" y="1868"/>
                  </a:lnTo>
                  <a:lnTo>
                    <a:pt x="32" y="1872"/>
                  </a:lnTo>
                  <a:lnTo>
                    <a:pt x="36" y="1876"/>
                  </a:lnTo>
                  <a:lnTo>
                    <a:pt x="41" y="1880"/>
                  </a:lnTo>
                  <a:lnTo>
                    <a:pt x="47" y="1883"/>
                  </a:lnTo>
                  <a:lnTo>
                    <a:pt x="53" y="1885"/>
                  </a:lnTo>
                  <a:lnTo>
                    <a:pt x="60" y="1887"/>
                  </a:lnTo>
                  <a:lnTo>
                    <a:pt x="87" y="1891"/>
                  </a:lnTo>
                  <a:lnTo>
                    <a:pt x="114" y="1894"/>
                  </a:lnTo>
                  <a:lnTo>
                    <a:pt x="125" y="1896"/>
                  </a:lnTo>
                  <a:lnTo>
                    <a:pt x="134" y="1899"/>
                  </a:lnTo>
                  <a:lnTo>
                    <a:pt x="137" y="1901"/>
                  </a:lnTo>
                  <a:lnTo>
                    <a:pt x="139" y="1904"/>
                  </a:lnTo>
                  <a:lnTo>
                    <a:pt x="141" y="1907"/>
                  </a:lnTo>
                  <a:lnTo>
                    <a:pt x="141" y="1910"/>
                  </a:lnTo>
                  <a:lnTo>
                    <a:pt x="140" y="1917"/>
                  </a:lnTo>
                  <a:lnTo>
                    <a:pt x="138" y="1923"/>
                  </a:lnTo>
                  <a:lnTo>
                    <a:pt x="136" y="1928"/>
                  </a:lnTo>
                  <a:lnTo>
                    <a:pt x="133" y="1933"/>
                  </a:lnTo>
                  <a:lnTo>
                    <a:pt x="127" y="1940"/>
                  </a:lnTo>
                  <a:lnTo>
                    <a:pt x="120" y="1944"/>
                  </a:lnTo>
                  <a:lnTo>
                    <a:pt x="113" y="1949"/>
                  </a:lnTo>
                  <a:lnTo>
                    <a:pt x="105" y="1954"/>
                  </a:lnTo>
                  <a:lnTo>
                    <a:pt x="102" y="1958"/>
                  </a:lnTo>
                  <a:lnTo>
                    <a:pt x="99" y="1962"/>
                  </a:lnTo>
                  <a:lnTo>
                    <a:pt x="97" y="1967"/>
                  </a:lnTo>
                  <a:lnTo>
                    <a:pt x="95" y="1974"/>
                  </a:lnTo>
                  <a:lnTo>
                    <a:pt x="93" y="1978"/>
                  </a:lnTo>
                  <a:lnTo>
                    <a:pt x="93" y="1983"/>
                  </a:lnTo>
                  <a:lnTo>
                    <a:pt x="95" y="1986"/>
                  </a:lnTo>
                  <a:lnTo>
                    <a:pt x="97" y="1990"/>
                  </a:lnTo>
                  <a:lnTo>
                    <a:pt x="99" y="1993"/>
                  </a:lnTo>
                  <a:lnTo>
                    <a:pt x="102" y="1996"/>
                  </a:lnTo>
                  <a:lnTo>
                    <a:pt x="105" y="1999"/>
                  </a:lnTo>
                  <a:lnTo>
                    <a:pt x="109" y="2002"/>
                  </a:lnTo>
                  <a:lnTo>
                    <a:pt x="118" y="2006"/>
                  </a:lnTo>
                  <a:lnTo>
                    <a:pt x="129" y="2009"/>
                  </a:lnTo>
                  <a:lnTo>
                    <a:pt x="141" y="2012"/>
                  </a:lnTo>
                  <a:lnTo>
                    <a:pt x="155" y="2015"/>
                  </a:lnTo>
                  <a:lnTo>
                    <a:pt x="184" y="2019"/>
                  </a:lnTo>
                  <a:lnTo>
                    <a:pt x="215" y="2023"/>
                  </a:lnTo>
                  <a:lnTo>
                    <a:pt x="229" y="2025"/>
                  </a:lnTo>
                  <a:lnTo>
                    <a:pt x="243" y="2028"/>
                  </a:lnTo>
                  <a:lnTo>
                    <a:pt x="256" y="2032"/>
                  </a:lnTo>
                  <a:lnTo>
                    <a:pt x="267" y="2036"/>
                  </a:lnTo>
                  <a:lnTo>
                    <a:pt x="272" y="2046"/>
                  </a:lnTo>
                  <a:lnTo>
                    <a:pt x="278" y="2052"/>
                  </a:lnTo>
                  <a:lnTo>
                    <a:pt x="284" y="2057"/>
                  </a:lnTo>
                  <a:lnTo>
                    <a:pt x="291" y="2060"/>
                  </a:lnTo>
                  <a:lnTo>
                    <a:pt x="305" y="2065"/>
                  </a:lnTo>
                  <a:lnTo>
                    <a:pt x="323" y="2068"/>
                  </a:lnTo>
                  <a:lnTo>
                    <a:pt x="332" y="2070"/>
                  </a:lnTo>
                  <a:lnTo>
                    <a:pt x="341" y="2074"/>
                  </a:lnTo>
                  <a:lnTo>
                    <a:pt x="351" y="2078"/>
                  </a:lnTo>
                  <a:lnTo>
                    <a:pt x="362" y="2084"/>
                  </a:lnTo>
                  <a:lnTo>
                    <a:pt x="373" y="2092"/>
                  </a:lnTo>
                  <a:lnTo>
                    <a:pt x="384" y="2102"/>
                  </a:lnTo>
                  <a:lnTo>
                    <a:pt x="396" y="2115"/>
                  </a:lnTo>
                  <a:lnTo>
                    <a:pt x="409" y="2131"/>
                  </a:lnTo>
                  <a:lnTo>
                    <a:pt x="411" y="2134"/>
                  </a:lnTo>
                  <a:lnTo>
                    <a:pt x="415" y="2137"/>
                  </a:lnTo>
                  <a:lnTo>
                    <a:pt x="419" y="2140"/>
                  </a:lnTo>
                  <a:lnTo>
                    <a:pt x="424" y="2142"/>
                  </a:lnTo>
                  <a:lnTo>
                    <a:pt x="436" y="2146"/>
                  </a:lnTo>
                  <a:lnTo>
                    <a:pt x="449" y="2150"/>
                  </a:lnTo>
                  <a:lnTo>
                    <a:pt x="479" y="2156"/>
                  </a:lnTo>
                  <a:lnTo>
                    <a:pt x="512" y="2161"/>
                  </a:lnTo>
                  <a:lnTo>
                    <a:pt x="529" y="2163"/>
                  </a:lnTo>
                  <a:lnTo>
                    <a:pt x="546" y="2166"/>
                  </a:lnTo>
                  <a:lnTo>
                    <a:pt x="561" y="2168"/>
                  </a:lnTo>
                  <a:lnTo>
                    <a:pt x="574" y="2172"/>
                  </a:lnTo>
                  <a:lnTo>
                    <a:pt x="586" y="2176"/>
                  </a:lnTo>
                  <a:lnTo>
                    <a:pt x="596" y="2181"/>
                  </a:lnTo>
                  <a:lnTo>
                    <a:pt x="600" y="2184"/>
                  </a:lnTo>
                  <a:lnTo>
                    <a:pt x="604" y="2187"/>
                  </a:lnTo>
                  <a:lnTo>
                    <a:pt x="606" y="2190"/>
                  </a:lnTo>
                  <a:lnTo>
                    <a:pt x="608" y="2194"/>
                  </a:lnTo>
                  <a:lnTo>
                    <a:pt x="610" y="2199"/>
                  </a:lnTo>
                  <a:lnTo>
                    <a:pt x="613" y="2203"/>
                  </a:lnTo>
                  <a:lnTo>
                    <a:pt x="616" y="2207"/>
                  </a:lnTo>
                  <a:lnTo>
                    <a:pt x="619" y="2210"/>
                  </a:lnTo>
                  <a:lnTo>
                    <a:pt x="627" y="2217"/>
                  </a:lnTo>
                  <a:lnTo>
                    <a:pt x="636" y="2222"/>
                  </a:lnTo>
                  <a:lnTo>
                    <a:pt x="646" y="2226"/>
                  </a:lnTo>
                  <a:lnTo>
                    <a:pt x="658" y="2230"/>
                  </a:lnTo>
                  <a:lnTo>
                    <a:pt x="669" y="2233"/>
                  </a:lnTo>
                  <a:lnTo>
                    <a:pt x="681" y="2237"/>
                  </a:lnTo>
                  <a:lnTo>
                    <a:pt x="693" y="2240"/>
                  </a:lnTo>
                  <a:lnTo>
                    <a:pt x="705" y="2244"/>
                  </a:lnTo>
                  <a:lnTo>
                    <a:pt x="717" y="2249"/>
                  </a:lnTo>
                  <a:lnTo>
                    <a:pt x="728" y="2254"/>
                  </a:lnTo>
                  <a:lnTo>
                    <a:pt x="739" y="2260"/>
                  </a:lnTo>
                  <a:lnTo>
                    <a:pt x="749" y="2269"/>
                  </a:lnTo>
                  <a:lnTo>
                    <a:pt x="753" y="2273"/>
                  </a:lnTo>
                  <a:lnTo>
                    <a:pt x="758" y="2278"/>
                  </a:lnTo>
                  <a:lnTo>
                    <a:pt x="763" y="2283"/>
                  </a:lnTo>
                  <a:lnTo>
                    <a:pt x="766" y="2289"/>
                  </a:lnTo>
                  <a:lnTo>
                    <a:pt x="778" y="2259"/>
                  </a:lnTo>
                  <a:lnTo>
                    <a:pt x="789" y="2237"/>
                  </a:lnTo>
                  <a:lnTo>
                    <a:pt x="794" y="2228"/>
                  </a:lnTo>
                  <a:lnTo>
                    <a:pt x="799" y="2220"/>
                  </a:lnTo>
                  <a:lnTo>
                    <a:pt x="804" y="2212"/>
                  </a:lnTo>
                  <a:lnTo>
                    <a:pt x="809" y="2206"/>
                  </a:lnTo>
                  <a:lnTo>
                    <a:pt x="814" y="2201"/>
                  </a:lnTo>
                  <a:lnTo>
                    <a:pt x="819" y="2197"/>
                  </a:lnTo>
                  <a:lnTo>
                    <a:pt x="824" y="2193"/>
                  </a:lnTo>
                  <a:lnTo>
                    <a:pt x="829" y="2191"/>
                  </a:lnTo>
                  <a:lnTo>
                    <a:pt x="838" y="2187"/>
                  </a:lnTo>
                  <a:lnTo>
                    <a:pt x="847" y="2184"/>
                  </a:lnTo>
                  <a:lnTo>
                    <a:pt x="864" y="2182"/>
                  </a:lnTo>
                  <a:lnTo>
                    <a:pt x="881" y="2179"/>
                  </a:lnTo>
                  <a:lnTo>
                    <a:pt x="889" y="2175"/>
                  </a:lnTo>
                  <a:lnTo>
                    <a:pt x="897" y="2169"/>
                  </a:lnTo>
                  <a:lnTo>
                    <a:pt x="901" y="2165"/>
                  </a:lnTo>
                  <a:lnTo>
                    <a:pt x="905" y="2160"/>
                  </a:lnTo>
                  <a:lnTo>
                    <a:pt x="909" y="2154"/>
                  </a:lnTo>
                  <a:lnTo>
                    <a:pt x="913" y="2146"/>
                  </a:lnTo>
                  <a:lnTo>
                    <a:pt x="939" y="2063"/>
                  </a:lnTo>
                  <a:lnTo>
                    <a:pt x="949" y="2054"/>
                  </a:lnTo>
                  <a:lnTo>
                    <a:pt x="958" y="2046"/>
                  </a:lnTo>
                  <a:lnTo>
                    <a:pt x="968" y="2039"/>
                  </a:lnTo>
                  <a:lnTo>
                    <a:pt x="978" y="2034"/>
                  </a:lnTo>
                  <a:lnTo>
                    <a:pt x="989" y="2029"/>
                  </a:lnTo>
                  <a:lnTo>
                    <a:pt x="998" y="2026"/>
                  </a:lnTo>
                  <a:lnTo>
                    <a:pt x="1007" y="2023"/>
                  </a:lnTo>
                  <a:lnTo>
                    <a:pt x="1016" y="2022"/>
                  </a:lnTo>
                  <a:lnTo>
                    <a:pt x="1032" y="2020"/>
                  </a:lnTo>
                  <a:lnTo>
                    <a:pt x="1046" y="2020"/>
                  </a:lnTo>
                  <a:lnTo>
                    <a:pt x="1057" y="2020"/>
                  </a:lnTo>
                  <a:lnTo>
                    <a:pt x="1065" y="2020"/>
                  </a:lnTo>
                  <a:lnTo>
                    <a:pt x="1084" y="2020"/>
                  </a:lnTo>
                  <a:lnTo>
                    <a:pt x="1104" y="2019"/>
                  </a:lnTo>
                  <a:lnTo>
                    <a:pt x="1123" y="2017"/>
                  </a:lnTo>
                  <a:lnTo>
                    <a:pt x="1141" y="2015"/>
                  </a:lnTo>
                  <a:lnTo>
                    <a:pt x="1158" y="2010"/>
                  </a:lnTo>
                  <a:lnTo>
                    <a:pt x="1174" y="2005"/>
                  </a:lnTo>
                  <a:lnTo>
                    <a:pt x="1181" y="2002"/>
                  </a:lnTo>
                  <a:lnTo>
                    <a:pt x="1188" y="1998"/>
                  </a:lnTo>
                  <a:lnTo>
                    <a:pt x="1195" y="1994"/>
                  </a:lnTo>
                  <a:lnTo>
                    <a:pt x="1201" y="1989"/>
                  </a:lnTo>
                  <a:lnTo>
                    <a:pt x="1211" y="1981"/>
                  </a:lnTo>
                  <a:lnTo>
                    <a:pt x="1219" y="1975"/>
                  </a:lnTo>
                  <a:lnTo>
                    <a:pt x="1227" y="1972"/>
                  </a:lnTo>
                  <a:lnTo>
                    <a:pt x="1233" y="1971"/>
                  </a:lnTo>
                  <a:lnTo>
                    <a:pt x="1239" y="1972"/>
                  </a:lnTo>
                  <a:lnTo>
                    <a:pt x="1244" y="1975"/>
                  </a:lnTo>
                  <a:lnTo>
                    <a:pt x="1249" y="1978"/>
                  </a:lnTo>
                  <a:lnTo>
                    <a:pt x="1253" y="1983"/>
                  </a:lnTo>
                  <a:lnTo>
                    <a:pt x="1261" y="1993"/>
                  </a:lnTo>
                  <a:lnTo>
                    <a:pt x="1268" y="2004"/>
                  </a:lnTo>
                  <a:lnTo>
                    <a:pt x="1272" y="2008"/>
                  </a:lnTo>
                  <a:lnTo>
                    <a:pt x="1276" y="2012"/>
                  </a:lnTo>
                  <a:lnTo>
                    <a:pt x="1280" y="2014"/>
                  </a:lnTo>
                  <a:lnTo>
                    <a:pt x="1285" y="2015"/>
                  </a:lnTo>
                  <a:lnTo>
                    <a:pt x="1291" y="2015"/>
                  </a:lnTo>
                  <a:lnTo>
                    <a:pt x="1296" y="2013"/>
                  </a:lnTo>
                  <a:lnTo>
                    <a:pt x="1300" y="2011"/>
                  </a:lnTo>
                  <a:lnTo>
                    <a:pt x="1304" y="2008"/>
                  </a:lnTo>
                  <a:lnTo>
                    <a:pt x="1311" y="1999"/>
                  </a:lnTo>
                  <a:lnTo>
                    <a:pt x="1319" y="1989"/>
                  </a:lnTo>
                  <a:lnTo>
                    <a:pt x="1324" y="1978"/>
                  </a:lnTo>
                  <a:lnTo>
                    <a:pt x="1330" y="1967"/>
                  </a:lnTo>
                  <a:lnTo>
                    <a:pt x="1336" y="1956"/>
                  </a:lnTo>
                  <a:lnTo>
                    <a:pt x="1343" y="1948"/>
                  </a:lnTo>
                  <a:lnTo>
                    <a:pt x="1349" y="1941"/>
                  </a:lnTo>
                  <a:lnTo>
                    <a:pt x="1355" y="1936"/>
                  </a:lnTo>
                  <a:lnTo>
                    <a:pt x="1362" y="1932"/>
                  </a:lnTo>
                  <a:lnTo>
                    <a:pt x="1370" y="1928"/>
                  </a:lnTo>
                  <a:lnTo>
                    <a:pt x="1378" y="1926"/>
                  </a:lnTo>
                  <a:lnTo>
                    <a:pt x="1386" y="1924"/>
                  </a:lnTo>
                  <a:lnTo>
                    <a:pt x="1395" y="1923"/>
                  </a:lnTo>
                  <a:lnTo>
                    <a:pt x="1404" y="1922"/>
                  </a:lnTo>
                  <a:lnTo>
                    <a:pt x="1436" y="1924"/>
                  </a:lnTo>
                  <a:lnTo>
                    <a:pt x="1453" y="1926"/>
                  </a:lnTo>
                  <a:lnTo>
                    <a:pt x="1475" y="1926"/>
                  </a:lnTo>
                  <a:lnTo>
                    <a:pt x="1494" y="1926"/>
                  </a:lnTo>
                  <a:lnTo>
                    <a:pt x="1512" y="1926"/>
                  </a:lnTo>
                  <a:lnTo>
                    <a:pt x="1531" y="1926"/>
                  </a:lnTo>
                  <a:lnTo>
                    <a:pt x="1552" y="1926"/>
                  </a:lnTo>
                  <a:lnTo>
                    <a:pt x="1575" y="1926"/>
                  </a:lnTo>
                  <a:lnTo>
                    <a:pt x="1603" y="1926"/>
                  </a:lnTo>
                  <a:lnTo>
                    <a:pt x="1636" y="1926"/>
                  </a:lnTo>
                  <a:lnTo>
                    <a:pt x="1648" y="1926"/>
                  </a:lnTo>
                  <a:lnTo>
                    <a:pt x="1660" y="1928"/>
                  </a:lnTo>
                  <a:lnTo>
                    <a:pt x="1670" y="1931"/>
                  </a:lnTo>
                  <a:lnTo>
                    <a:pt x="1678" y="1933"/>
                  </a:lnTo>
                  <a:lnTo>
                    <a:pt x="1694" y="1940"/>
                  </a:lnTo>
                  <a:lnTo>
                    <a:pt x="1708" y="1948"/>
                  </a:lnTo>
                  <a:lnTo>
                    <a:pt x="1722" y="1955"/>
                  </a:lnTo>
                  <a:lnTo>
                    <a:pt x="1737" y="1962"/>
                  </a:lnTo>
                  <a:lnTo>
                    <a:pt x="1746" y="1965"/>
                  </a:lnTo>
                  <a:lnTo>
                    <a:pt x="1755" y="1967"/>
                  </a:lnTo>
                  <a:lnTo>
                    <a:pt x="1767" y="1968"/>
                  </a:lnTo>
                  <a:lnTo>
                    <a:pt x="1779" y="1968"/>
                  </a:lnTo>
                  <a:lnTo>
                    <a:pt x="1796" y="1968"/>
                  </a:lnTo>
                  <a:lnTo>
                    <a:pt x="1811" y="1965"/>
                  </a:lnTo>
                  <a:lnTo>
                    <a:pt x="1824" y="1962"/>
                  </a:lnTo>
                  <a:lnTo>
                    <a:pt x="1835" y="1957"/>
                  </a:lnTo>
                  <a:lnTo>
                    <a:pt x="1845" y="1951"/>
                  </a:lnTo>
                  <a:lnTo>
                    <a:pt x="1853" y="1944"/>
                  </a:lnTo>
                  <a:lnTo>
                    <a:pt x="1860" y="1937"/>
                  </a:lnTo>
                  <a:lnTo>
                    <a:pt x="1867" y="1930"/>
                  </a:lnTo>
                  <a:lnTo>
                    <a:pt x="1879" y="1914"/>
                  </a:lnTo>
                  <a:lnTo>
                    <a:pt x="1890" y="1899"/>
                  </a:lnTo>
                  <a:lnTo>
                    <a:pt x="1896" y="1893"/>
                  </a:lnTo>
                  <a:lnTo>
                    <a:pt x="1903" y="1887"/>
                  </a:lnTo>
                  <a:lnTo>
                    <a:pt x="1911" y="1883"/>
                  </a:lnTo>
                  <a:lnTo>
                    <a:pt x="1920" y="1879"/>
                  </a:lnTo>
                  <a:lnTo>
                    <a:pt x="1930" y="1877"/>
                  </a:lnTo>
                  <a:lnTo>
                    <a:pt x="1939" y="1874"/>
                  </a:lnTo>
                  <a:lnTo>
                    <a:pt x="1947" y="1872"/>
                  </a:lnTo>
                  <a:lnTo>
                    <a:pt x="1954" y="1868"/>
                  </a:lnTo>
                  <a:lnTo>
                    <a:pt x="1960" y="1865"/>
                  </a:lnTo>
                  <a:lnTo>
                    <a:pt x="1966" y="1862"/>
                  </a:lnTo>
                  <a:lnTo>
                    <a:pt x="1971" y="1858"/>
                  </a:lnTo>
                  <a:lnTo>
                    <a:pt x="1975" y="1854"/>
                  </a:lnTo>
                  <a:lnTo>
                    <a:pt x="1979" y="1850"/>
                  </a:lnTo>
                  <a:lnTo>
                    <a:pt x="1982" y="1845"/>
                  </a:lnTo>
                  <a:lnTo>
                    <a:pt x="1985" y="1841"/>
                  </a:lnTo>
                  <a:lnTo>
                    <a:pt x="1987" y="1837"/>
                  </a:lnTo>
                  <a:lnTo>
                    <a:pt x="1990" y="1828"/>
                  </a:lnTo>
                  <a:lnTo>
                    <a:pt x="1991" y="1818"/>
                  </a:lnTo>
                  <a:lnTo>
                    <a:pt x="1990" y="1809"/>
                  </a:lnTo>
                  <a:lnTo>
                    <a:pt x="1989" y="1800"/>
                  </a:lnTo>
                  <a:lnTo>
                    <a:pt x="1987" y="1792"/>
                  </a:lnTo>
                  <a:lnTo>
                    <a:pt x="1985" y="1785"/>
                  </a:lnTo>
                  <a:lnTo>
                    <a:pt x="1980" y="1774"/>
                  </a:lnTo>
                  <a:lnTo>
                    <a:pt x="1977" y="1769"/>
                  </a:lnTo>
                  <a:lnTo>
                    <a:pt x="1978" y="1762"/>
                  </a:lnTo>
                  <a:lnTo>
                    <a:pt x="1979" y="1755"/>
                  </a:lnTo>
                  <a:lnTo>
                    <a:pt x="1981" y="1749"/>
                  </a:lnTo>
                  <a:lnTo>
                    <a:pt x="1983" y="1742"/>
                  </a:lnTo>
                  <a:lnTo>
                    <a:pt x="1989" y="1729"/>
                  </a:lnTo>
                  <a:lnTo>
                    <a:pt x="1994" y="1716"/>
                  </a:lnTo>
                  <a:lnTo>
                    <a:pt x="1996" y="1709"/>
                  </a:lnTo>
                  <a:lnTo>
                    <a:pt x="1998" y="1702"/>
                  </a:lnTo>
                  <a:lnTo>
                    <a:pt x="2000" y="1695"/>
                  </a:lnTo>
                  <a:lnTo>
                    <a:pt x="2000" y="1688"/>
                  </a:lnTo>
                  <a:lnTo>
                    <a:pt x="2000" y="1681"/>
                  </a:lnTo>
                  <a:lnTo>
                    <a:pt x="1999" y="1674"/>
                  </a:lnTo>
                  <a:lnTo>
                    <a:pt x="1997" y="1666"/>
                  </a:lnTo>
                  <a:lnTo>
                    <a:pt x="1994" y="1659"/>
                  </a:lnTo>
                  <a:lnTo>
                    <a:pt x="1991" y="1654"/>
                  </a:lnTo>
                  <a:lnTo>
                    <a:pt x="1987" y="1651"/>
                  </a:lnTo>
                  <a:lnTo>
                    <a:pt x="1980" y="1649"/>
                  </a:lnTo>
                  <a:lnTo>
                    <a:pt x="1973" y="1648"/>
                  </a:lnTo>
                  <a:lnTo>
                    <a:pt x="1957" y="1647"/>
                  </a:lnTo>
                  <a:lnTo>
                    <a:pt x="1940" y="1645"/>
                  </a:lnTo>
                  <a:lnTo>
                    <a:pt x="1933" y="1643"/>
                  </a:lnTo>
                  <a:lnTo>
                    <a:pt x="1926" y="1641"/>
                  </a:lnTo>
                  <a:lnTo>
                    <a:pt x="1920" y="1638"/>
                  </a:lnTo>
                  <a:lnTo>
                    <a:pt x="1915" y="1633"/>
                  </a:lnTo>
                  <a:lnTo>
                    <a:pt x="1913" y="1630"/>
                  </a:lnTo>
                  <a:lnTo>
                    <a:pt x="1912" y="1627"/>
                  </a:lnTo>
                  <a:lnTo>
                    <a:pt x="1911" y="1623"/>
                  </a:lnTo>
                  <a:lnTo>
                    <a:pt x="1911" y="1619"/>
                  </a:lnTo>
                  <a:lnTo>
                    <a:pt x="1911" y="1614"/>
                  </a:lnTo>
                  <a:lnTo>
                    <a:pt x="1912" y="1609"/>
                  </a:lnTo>
                  <a:lnTo>
                    <a:pt x="1913" y="1603"/>
                  </a:lnTo>
                  <a:lnTo>
                    <a:pt x="1915" y="1596"/>
                  </a:lnTo>
                  <a:lnTo>
                    <a:pt x="1922" y="1587"/>
                  </a:lnTo>
                  <a:lnTo>
                    <a:pt x="1930" y="1579"/>
                  </a:lnTo>
                  <a:lnTo>
                    <a:pt x="1938" y="1571"/>
                  </a:lnTo>
                  <a:lnTo>
                    <a:pt x="1947" y="1564"/>
                  </a:lnTo>
                  <a:lnTo>
                    <a:pt x="1965" y="1550"/>
                  </a:lnTo>
                  <a:lnTo>
                    <a:pt x="1982" y="1535"/>
                  </a:lnTo>
                  <a:lnTo>
                    <a:pt x="1991" y="1527"/>
                  </a:lnTo>
                  <a:lnTo>
                    <a:pt x="1999" y="1519"/>
                  </a:lnTo>
                  <a:lnTo>
                    <a:pt x="2007" y="1509"/>
                  </a:lnTo>
                  <a:lnTo>
                    <a:pt x="2013" y="1499"/>
                  </a:lnTo>
                  <a:lnTo>
                    <a:pt x="2019" y="1487"/>
                  </a:lnTo>
                  <a:lnTo>
                    <a:pt x="2024" y="1473"/>
                  </a:lnTo>
                  <a:lnTo>
                    <a:pt x="2028" y="1459"/>
                  </a:lnTo>
                  <a:lnTo>
                    <a:pt x="2030" y="1443"/>
                  </a:lnTo>
                  <a:lnTo>
                    <a:pt x="2031" y="1433"/>
                  </a:lnTo>
                  <a:lnTo>
                    <a:pt x="2031" y="1424"/>
                  </a:lnTo>
                  <a:lnTo>
                    <a:pt x="2031" y="1415"/>
                  </a:lnTo>
                  <a:lnTo>
                    <a:pt x="2030" y="1407"/>
                  </a:lnTo>
                  <a:lnTo>
                    <a:pt x="2027" y="1392"/>
                  </a:lnTo>
                  <a:lnTo>
                    <a:pt x="2023" y="1379"/>
                  </a:lnTo>
                  <a:lnTo>
                    <a:pt x="2017" y="1367"/>
                  </a:lnTo>
                  <a:lnTo>
                    <a:pt x="2010" y="1357"/>
                  </a:lnTo>
                  <a:lnTo>
                    <a:pt x="2003" y="1349"/>
                  </a:lnTo>
                  <a:lnTo>
                    <a:pt x="1995" y="1341"/>
                  </a:lnTo>
                  <a:lnTo>
                    <a:pt x="1979" y="1327"/>
                  </a:lnTo>
                  <a:lnTo>
                    <a:pt x="1965" y="1315"/>
                  </a:lnTo>
                  <a:lnTo>
                    <a:pt x="1960" y="1309"/>
                  </a:lnTo>
                  <a:lnTo>
                    <a:pt x="1955" y="1302"/>
                  </a:lnTo>
                  <a:lnTo>
                    <a:pt x="1952" y="1295"/>
                  </a:lnTo>
                  <a:lnTo>
                    <a:pt x="1951" y="1286"/>
                  </a:lnTo>
                  <a:lnTo>
                    <a:pt x="1952" y="1278"/>
                  </a:lnTo>
                  <a:lnTo>
                    <a:pt x="1954" y="1271"/>
                  </a:lnTo>
                  <a:lnTo>
                    <a:pt x="1957" y="1264"/>
                  </a:lnTo>
                  <a:lnTo>
                    <a:pt x="1960" y="1257"/>
                  </a:lnTo>
                  <a:lnTo>
                    <a:pt x="1969" y="1246"/>
                  </a:lnTo>
                  <a:lnTo>
                    <a:pt x="1979" y="1235"/>
                  </a:lnTo>
                  <a:lnTo>
                    <a:pt x="1985" y="1229"/>
                  </a:lnTo>
                  <a:lnTo>
                    <a:pt x="1989" y="1222"/>
                  </a:lnTo>
                  <a:lnTo>
                    <a:pt x="1993" y="1215"/>
                  </a:lnTo>
                  <a:lnTo>
                    <a:pt x="1996" y="1206"/>
                  </a:lnTo>
                  <a:lnTo>
                    <a:pt x="1999" y="1197"/>
                  </a:lnTo>
                  <a:lnTo>
                    <a:pt x="2000" y="1186"/>
                  </a:lnTo>
                  <a:lnTo>
                    <a:pt x="2000" y="1174"/>
                  </a:lnTo>
                  <a:lnTo>
                    <a:pt x="1999" y="1160"/>
                  </a:lnTo>
                  <a:lnTo>
                    <a:pt x="1998" y="1152"/>
                  </a:lnTo>
                  <a:lnTo>
                    <a:pt x="1998" y="1143"/>
                  </a:lnTo>
                  <a:lnTo>
                    <a:pt x="1999" y="1136"/>
                  </a:lnTo>
                  <a:lnTo>
                    <a:pt x="2000" y="1130"/>
                  </a:lnTo>
                  <a:lnTo>
                    <a:pt x="2002" y="1124"/>
                  </a:lnTo>
                  <a:lnTo>
                    <a:pt x="2005" y="1120"/>
                  </a:lnTo>
                  <a:lnTo>
                    <a:pt x="2009" y="1116"/>
                  </a:lnTo>
                  <a:lnTo>
                    <a:pt x="2013" y="1112"/>
                  </a:lnTo>
                  <a:lnTo>
                    <a:pt x="2017" y="1109"/>
                  </a:lnTo>
                  <a:lnTo>
                    <a:pt x="2022" y="1107"/>
                  </a:lnTo>
                  <a:lnTo>
                    <a:pt x="2027" y="1105"/>
                  </a:lnTo>
                  <a:lnTo>
                    <a:pt x="2033" y="1103"/>
                  </a:lnTo>
                  <a:lnTo>
                    <a:pt x="2045" y="1101"/>
                  </a:lnTo>
                  <a:lnTo>
                    <a:pt x="2058" y="1100"/>
                  </a:lnTo>
                  <a:lnTo>
                    <a:pt x="2086" y="1099"/>
                  </a:lnTo>
                  <a:lnTo>
                    <a:pt x="2112" y="1097"/>
                  </a:lnTo>
                  <a:lnTo>
                    <a:pt x="2123" y="1095"/>
                  </a:lnTo>
                  <a:lnTo>
                    <a:pt x="2133" y="1091"/>
                  </a:lnTo>
                  <a:lnTo>
                    <a:pt x="2137" y="1088"/>
                  </a:lnTo>
                  <a:lnTo>
                    <a:pt x="2141" y="1085"/>
                  </a:lnTo>
                  <a:lnTo>
                    <a:pt x="2144" y="1081"/>
                  </a:lnTo>
                  <a:lnTo>
                    <a:pt x="2146" y="1076"/>
                  </a:lnTo>
                  <a:lnTo>
                    <a:pt x="2149" y="1067"/>
                  </a:lnTo>
                  <a:lnTo>
                    <a:pt x="2151" y="1057"/>
                  </a:lnTo>
                  <a:lnTo>
                    <a:pt x="2152" y="1049"/>
                  </a:lnTo>
                  <a:lnTo>
                    <a:pt x="2152" y="1040"/>
                  </a:lnTo>
                  <a:lnTo>
                    <a:pt x="2151" y="1031"/>
                  </a:lnTo>
                  <a:lnTo>
                    <a:pt x="2150" y="1023"/>
                  </a:lnTo>
                  <a:lnTo>
                    <a:pt x="2148" y="1015"/>
                  </a:lnTo>
                  <a:lnTo>
                    <a:pt x="2146" y="1007"/>
                  </a:lnTo>
                  <a:lnTo>
                    <a:pt x="2141" y="992"/>
                  </a:lnTo>
                  <a:lnTo>
                    <a:pt x="2136" y="978"/>
                  </a:lnTo>
                  <a:lnTo>
                    <a:pt x="2134" y="971"/>
                  </a:lnTo>
                  <a:lnTo>
                    <a:pt x="2132" y="964"/>
                  </a:lnTo>
                  <a:lnTo>
                    <a:pt x="2131" y="957"/>
                  </a:lnTo>
                  <a:lnTo>
                    <a:pt x="2130" y="950"/>
                  </a:lnTo>
                  <a:lnTo>
                    <a:pt x="2131" y="945"/>
                  </a:lnTo>
                  <a:lnTo>
                    <a:pt x="2131" y="939"/>
                  </a:lnTo>
                  <a:lnTo>
                    <a:pt x="2133" y="934"/>
                  </a:lnTo>
                  <a:lnTo>
                    <a:pt x="2134" y="930"/>
                  </a:lnTo>
                  <a:lnTo>
                    <a:pt x="2139" y="920"/>
                  </a:lnTo>
                  <a:lnTo>
                    <a:pt x="2143" y="912"/>
                  </a:lnTo>
                  <a:lnTo>
                    <a:pt x="2148" y="904"/>
                  </a:lnTo>
                  <a:lnTo>
                    <a:pt x="2152" y="897"/>
                  </a:lnTo>
                  <a:lnTo>
                    <a:pt x="2155" y="889"/>
                  </a:lnTo>
                  <a:lnTo>
                    <a:pt x="2156" y="882"/>
                  </a:lnTo>
                  <a:lnTo>
                    <a:pt x="2155" y="867"/>
                  </a:lnTo>
                  <a:lnTo>
                    <a:pt x="2153" y="849"/>
                  </a:lnTo>
                  <a:lnTo>
                    <a:pt x="2150" y="831"/>
                  </a:lnTo>
                  <a:lnTo>
                    <a:pt x="2146" y="819"/>
                  </a:lnTo>
                  <a:lnTo>
                    <a:pt x="2158" y="803"/>
                  </a:lnTo>
                  <a:lnTo>
                    <a:pt x="2168" y="793"/>
                  </a:lnTo>
                  <a:lnTo>
                    <a:pt x="2173" y="790"/>
                  </a:lnTo>
                  <a:lnTo>
                    <a:pt x="2180" y="788"/>
                  </a:lnTo>
                  <a:lnTo>
                    <a:pt x="2188" y="787"/>
                  </a:lnTo>
                  <a:lnTo>
                    <a:pt x="2198" y="787"/>
                  </a:lnTo>
                  <a:lnTo>
                    <a:pt x="2206" y="788"/>
                  </a:lnTo>
                  <a:lnTo>
                    <a:pt x="2217" y="792"/>
                  </a:lnTo>
                  <a:lnTo>
                    <a:pt x="2227" y="795"/>
                  </a:lnTo>
                  <a:lnTo>
                    <a:pt x="2237" y="799"/>
                  </a:lnTo>
                  <a:lnTo>
                    <a:pt x="2241" y="800"/>
                  </a:lnTo>
                  <a:lnTo>
                    <a:pt x="2246" y="801"/>
                  </a:lnTo>
                  <a:lnTo>
                    <a:pt x="2250" y="801"/>
                  </a:lnTo>
                  <a:lnTo>
                    <a:pt x="2254" y="800"/>
                  </a:lnTo>
                  <a:lnTo>
                    <a:pt x="2258" y="799"/>
                  </a:lnTo>
                  <a:lnTo>
                    <a:pt x="2261" y="796"/>
                  </a:lnTo>
                  <a:lnTo>
                    <a:pt x="2264" y="792"/>
                  </a:lnTo>
                  <a:lnTo>
                    <a:pt x="2267" y="787"/>
                  </a:lnTo>
                  <a:lnTo>
                    <a:pt x="2267" y="781"/>
                  </a:lnTo>
                  <a:lnTo>
                    <a:pt x="2267" y="765"/>
                  </a:lnTo>
                  <a:lnTo>
                    <a:pt x="2267" y="743"/>
                  </a:lnTo>
                  <a:lnTo>
                    <a:pt x="2267" y="720"/>
                  </a:lnTo>
                  <a:lnTo>
                    <a:pt x="2267" y="714"/>
                  </a:lnTo>
                  <a:lnTo>
                    <a:pt x="2270" y="707"/>
                  </a:lnTo>
                  <a:lnTo>
                    <a:pt x="2274" y="700"/>
                  </a:lnTo>
                  <a:lnTo>
                    <a:pt x="2279" y="695"/>
                  </a:lnTo>
                  <a:lnTo>
                    <a:pt x="2285" y="690"/>
                  </a:lnTo>
                  <a:lnTo>
                    <a:pt x="2291" y="686"/>
                  </a:lnTo>
                  <a:lnTo>
                    <a:pt x="2297" y="683"/>
                  </a:lnTo>
                  <a:lnTo>
                    <a:pt x="2303" y="682"/>
                  </a:lnTo>
                  <a:lnTo>
                    <a:pt x="2310" y="683"/>
                  </a:lnTo>
                  <a:lnTo>
                    <a:pt x="2316" y="685"/>
                  </a:lnTo>
                  <a:lnTo>
                    <a:pt x="2322" y="689"/>
                  </a:lnTo>
                  <a:lnTo>
                    <a:pt x="2327" y="694"/>
                  </a:lnTo>
                  <a:lnTo>
                    <a:pt x="2334" y="706"/>
                  </a:lnTo>
                  <a:lnTo>
                    <a:pt x="2342" y="720"/>
                  </a:lnTo>
                  <a:lnTo>
                    <a:pt x="2346" y="726"/>
                  </a:lnTo>
                  <a:lnTo>
                    <a:pt x="2350" y="733"/>
                  </a:lnTo>
                  <a:lnTo>
                    <a:pt x="2356" y="739"/>
                  </a:lnTo>
                  <a:lnTo>
                    <a:pt x="2362" y="745"/>
                  </a:lnTo>
                  <a:lnTo>
                    <a:pt x="2370" y="749"/>
                  </a:lnTo>
                  <a:lnTo>
                    <a:pt x="2379" y="753"/>
                  </a:lnTo>
                  <a:lnTo>
                    <a:pt x="2390" y="755"/>
                  </a:lnTo>
                  <a:lnTo>
                    <a:pt x="2403" y="756"/>
                  </a:lnTo>
                  <a:lnTo>
                    <a:pt x="2411" y="756"/>
                  </a:lnTo>
                  <a:lnTo>
                    <a:pt x="2418" y="755"/>
                  </a:lnTo>
                  <a:lnTo>
                    <a:pt x="2426" y="753"/>
                  </a:lnTo>
                  <a:lnTo>
                    <a:pt x="2434" y="751"/>
                  </a:lnTo>
                  <a:lnTo>
                    <a:pt x="2442" y="747"/>
                  </a:lnTo>
                  <a:lnTo>
                    <a:pt x="2449" y="742"/>
                  </a:lnTo>
                  <a:lnTo>
                    <a:pt x="2455" y="737"/>
                  </a:lnTo>
                  <a:lnTo>
                    <a:pt x="2462" y="732"/>
                  </a:lnTo>
                  <a:lnTo>
                    <a:pt x="2473" y="720"/>
                  </a:lnTo>
                  <a:lnTo>
                    <a:pt x="2482" y="708"/>
                  </a:lnTo>
                  <a:lnTo>
                    <a:pt x="2489" y="696"/>
                  </a:lnTo>
                  <a:lnTo>
                    <a:pt x="2492" y="687"/>
                  </a:lnTo>
                  <a:lnTo>
                    <a:pt x="2493" y="680"/>
                  </a:lnTo>
                  <a:lnTo>
                    <a:pt x="2494" y="670"/>
                  </a:lnTo>
                  <a:lnTo>
                    <a:pt x="2493" y="657"/>
                  </a:lnTo>
                  <a:lnTo>
                    <a:pt x="2491" y="643"/>
                  </a:lnTo>
                  <a:lnTo>
                    <a:pt x="2488" y="611"/>
                  </a:lnTo>
                  <a:lnTo>
                    <a:pt x="2487" y="577"/>
                  </a:lnTo>
                  <a:lnTo>
                    <a:pt x="2487" y="569"/>
                  </a:lnTo>
                  <a:lnTo>
                    <a:pt x="2486" y="562"/>
                  </a:lnTo>
                  <a:lnTo>
                    <a:pt x="2484" y="555"/>
                  </a:lnTo>
                  <a:lnTo>
                    <a:pt x="2482" y="549"/>
                  </a:lnTo>
                  <a:lnTo>
                    <a:pt x="2480" y="544"/>
                  </a:lnTo>
                  <a:lnTo>
                    <a:pt x="2477" y="540"/>
                  </a:lnTo>
                  <a:lnTo>
                    <a:pt x="2474" y="536"/>
                  </a:lnTo>
                  <a:lnTo>
                    <a:pt x="2471" y="532"/>
                  </a:lnTo>
                  <a:lnTo>
                    <a:pt x="2454" y="520"/>
                  </a:lnTo>
                  <a:lnTo>
                    <a:pt x="2434" y="508"/>
                  </a:lnTo>
                  <a:lnTo>
                    <a:pt x="2423" y="501"/>
                  </a:lnTo>
                  <a:lnTo>
                    <a:pt x="2414" y="491"/>
                  </a:lnTo>
                  <a:lnTo>
                    <a:pt x="2409" y="485"/>
                  </a:lnTo>
                  <a:lnTo>
                    <a:pt x="2404" y="478"/>
                  </a:lnTo>
                  <a:lnTo>
                    <a:pt x="2400" y="470"/>
                  </a:lnTo>
                  <a:lnTo>
                    <a:pt x="2396" y="462"/>
                  </a:lnTo>
                  <a:lnTo>
                    <a:pt x="2392" y="453"/>
                  </a:lnTo>
                  <a:lnTo>
                    <a:pt x="2389" y="442"/>
                  </a:lnTo>
                  <a:lnTo>
                    <a:pt x="2386" y="431"/>
                  </a:lnTo>
                  <a:lnTo>
                    <a:pt x="2383" y="418"/>
                  </a:lnTo>
                  <a:lnTo>
                    <a:pt x="2381" y="404"/>
                  </a:lnTo>
                  <a:lnTo>
                    <a:pt x="2379" y="388"/>
                  </a:lnTo>
                  <a:lnTo>
                    <a:pt x="2377" y="371"/>
                  </a:lnTo>
                  <a:lnTo>
                    <a:pt x="2377" y="352"/>
                  </a:lnTo>
                  <a:lnTo>
                    <a:pt x="2372" y="35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6" name="Grupo 5"/>
          <p:cNvGrpSpPr/>
          <p:nvPr/>
        </p:nvGrpSpPr>
        <p:grpSpPr>
          <a:xfrm>
            <a:off x="4181523" y="5375056"/>
            <a:ext cx="1029204" cy="1404825"/>
            <a:chOff x="3857625" y="4960938"/>
            <a:chExt cx="1304925" cy="1781175"/>
          </a:xfrm>
          <a:solidFill>
            <a:srgbClr val="A7C36E"/>
          </a:solidFill>
        </p:grpSpPr>
        <p:sp>
          <p:nvSpPr>
            <p:cNvPr id="29733" name="Freeform 37"/>
            <p:cNvSpPr>
              <a:spLocks/>
            </p:cNvSpPr>
            <p:nvPr/>
          </p:nvSpPr>
          <p:spPr bwMode="auto">
            <a:xfrm>
              <a:off x="4246563" y="4960938"/>
              <a:ext cx="915987" cy="650875"/>
            </a:xfrm>
            <a:custGeom>
              <a:avLst/>
              <a:gdLst>
                <a:gd name="T0" fmla="*/ 338 w 2120"/>
                <a:gd name="T1" fmla="*/ 1300 h 1427"/>
                <a:gd name="T2" fmla="*/ 449 w 2120"/>
                <a:gd name="T3" fmla="*/ 1296 h 1427"/>
                <a:gd name="T4" fmla="*/ 519 w 2120"/>
                <a:gd name="T5" fmla="*/ 1327 h 1427"/>
                <a:gd name="T6" fmla="*/ 572 w 2120"/>
                <a:gd name="T7" fmla="*/ 1316 h 1427"/>
                <a:gd name="T8" fmla="*/ 719 w 2120"/>
                <a:gd name="T9" fmla="*/ 1350 h 1427"/>
                <a:gd name="T10" fmla="*/ 805 w 2120"/>
                <a:gd name="T11" fmla="*/ 1393 h 1427"/>
                <a:gd name="T12" fmla="*/ 953 w 2120"/>
                <a:gd name="T13" fmla="*/ 1414 h 1427"/>
                <a:gd name="T14" fmla="*/ 1044 w 2120"/>
                <a:gd name="T15" fmla="*/ 1425 h 1427"/>
                <a:gd name="T16" fmla="*/ 1074 w 2120"/>
                <a:gd name="T17" fmla="*/ 1329 h 1427"/>
                <a:gd name="T18" fmla="*/ 1124 w 2120"/>
                <a:gd name="T19" fmla="*/ 1291 h 1427"/>
                <a:gd name="T20" fmla="*/ 1241 w 2120"/>
                <a:gd name="T21" fmla="*/ 1262 h 1427"/>
                <a:gd name="T22" fmla="*/ 1281 w 2120"/>
                <a:gd name="T23" fmla="*/ 1218 h 1427"/>
                <a:gd name="T24" fmla="*/ 1362 w 2120"/>
                <a:gd name="T25" fmla="*/ 1228 h 1427"/>
                <a:gd name="T26" fmla="*/ 1486 w 2120"/>
                <a:gd name="T27" fmla="*/ 1214 h 1427"/>
                <a:gd name="T28" fmla="*/ 1543 w 2120"/>
                <a:gd name="T29" fmla="*/ 1249 h 1427"/>
                <a:gd name="T30" fmla="*/ 1620 w 2120"/>
                <a:gd name="T31" fmla="*/ 1295 h 1427"/>
                <a:gd name="T32" fmla="*/ 1719 w 2120"/>
                <a:gd name="T33" fmla="*/ 1219 h 1427"/>
                <a:gd name="T34" fmla="*/ 1895 w 2120"/>
                <a:gd name="T35" fmla="*/ 1205 h 1427"/>
                <a:gd name="T36" fmla="*/ 1970 w 2120"/>
                <a:gd name="T37" fmla="*/ 1112 h 1427"/>
                <a:gd name="T38" fmla="*/ 1947 w 2120"/>
                <a:gd name="T39" fmla="*/ 1092 h 1427"/>
                <a:gd name="T40" fmla="*/ 1886 w 2120"/>
                <a:gd name="T41" fmla="*/ 1075 h 1427"/>
                <a:gd name="T42" fmla="*/ 1899 w 2120"/>
                <a:gd name="T43" fmla="*/ 1049 h 1427"/>
                <a:gd name="T44" fmla="*/ 1940 w 2120"/>
                <a:gd name="T45" fmla="*/ 1028 h 1427"/>
                <a:gd name="T46" fmla="*/ 1990 w 2120"/>
                <a:gd name="T47" fmla="*/ 999 h 1427"/>
                <a:gd name="T48" fmla="*/ 1999 w 2120"/>
                <a:gd name="T49" fmla="*/ 1045 h 1427"/>
                <a:gd name="T50" fmla="*/ 2065 w 2120"/>
                <a:gd name="T51" fmla="*/ 1025 h 1427"/>
                <a:gd name="T52" fmla="*/ 2118 w 2120"/>
                <a:gd name="T53" fmla="*/ 971 h 1427"/>
                <a:gd name="T54" fmla="*/ 2059 w 2120"/>
                <a:gd name="T55" fmla="*/ 948 h 1427"/>
                <a:gd name="T56" fmla="*/ 1993 w 2120"/>
                <a:gd name="T57" fmla="*/ 868 h 1427"/>
                <a:gd name="T58" fmla="*/ 1941 w 2120"/>
                <a:gd name="T59" fmla="*/ 895 h 1427"/>
                <a:gd name="T60" fmla="*/ 1946 w 2120"/>
                <a:gd name="T61" fmla="*/ 809 h 1427"/>
                <a:gd name="T62" fmla="*/ 1865 w 2120"/>
                <a:gd name="T63" fmla="*/ 750 h 1427"/>
                <a:gd name="T64" fmla="*/ 1697 w 2120"/>
                <a:gd name="T65" fmla="*/ 694 h 1427"/>
                <a:gd name="T66" fmla="*/ 1645 w 2120"/>
                <a:gd name="T67" fmla="*/ 524 h 1427"/>
                <a:gd name="T68" fmla="*/ 1613 w 2120"/>
                <a:gd name="T69" fmla="*/ 325 h 1427"/>
                <a:gd name="T70" fmla="*/ 1572 w 2120"/>
                <a:gd name="T71" fmla="*/ 189 h 1427"/>
                <a:gd name="T72" fmla="*/ 1474 w 2120"/>
                <a:gd name="T73" fmla="*/ 123 h 1427"/>
                <a:gd name="T74" fmla="*/ 1289 w 2120"/>
                <a:gd name="T75" fmla="*/ 126 h 1427"/>
                <a:gd name="T76" fmla="*/ 1146 w 2120"/>
                <a:gd name="T77" fmla="*/ 72 h 1427"/>
                <a:gd name="T78" fmla="*/ 1030 w 2120"/>
                <a:gd name="T79" fmla="*/ 39 h 1427"/>
                <a:gd name="T80" fmla="*/ 938 w 2120"/>
                <a:gd name="T81" fmla="*/ 45 h 1427"/>
                <a:gd name="T82" fmla="*/ 805 w 2120"/>
                <a:gd name="T83" fmla="*/ 1 h 1427"/>
                <a:gd name="T84" fmla="*/ 517 w 2120"/>
                <a:gd name="T85" fmla="*/ 5 h 1427"/>
                <a:gd name="T86" fmla="*/ 382 w 2120"/>
                <a:gd name="T87" fmla="*/ 84 h 1427"/>
                <a:gd name="T88" fmla="*/ 315 w 2120"/>
                <a:gd name="T89" fmla="*/ 160 h 1427"/>
                <a:gd name="T90" fmla="*/ 266 w 2120"/>
                <a:gd name="T91" fmla="*/ 270 h 1427"/>
                <a:gd name="T92" fmla="*/ 203 w 2120"/>
                <a:gd name="T93" fmla="*/ 328 h 1427"/>
                <a:gd name="T94" fmla="*/ 178 w 2120"/>
                <a:gd name="T95" fmla="*/ 480 h 1427"/>
                <a:gd name="T96" fmla="*/ 124 w 2120"/>
                <a:gd name="T97" fmla="*/ 518 h 1427"/>
                <a:gd name="T98" fmla="*/ 90 w 2120"/>
                <a:gd name="T99" fmla="*/ 582 h 1427"/>
                <a:gd name="T100" fmla="*/ 118 w 2120"/>
                <a:gd name="T101" fmla="*/ 650 h 1427"/>
                <a:gd name="T102" fmla="*/ 71 w 2120"/>
                <a:gd name="T103" fmla="*/ 906 h 1427"/>
                <a:gd name="T104" fmla="*/ 29 w 2120"/>
                <a:gd name="T105" fmla="*/ 986 h 1427"/>
                <a:gd name="T106" fmla="*/ 0 w 2120"/>
                <a:gd name="T107" fmla="*/ 1058 h 1427"/>
                <a:gd name="T108" fmla="*/ 26 w 2120"/>
                <a:gd name="T109" fmla="*/ 1099 h 1427"/>
                <a:gd name="T110" fmla="*/ 128 w 2120"/>
                <a:gd name="T111" fmla="*/ 1063 h 1427"/>
                <a:gd name="T112" fmla="*/ 200 w 2120"/>
                <a:gd name="T113" fmla="*/ 1085 h 1427"/>
                <a:gd name="T114" fmla="*/ 268 w 2120"/>
                <a:gd name="T115" fmla="*/ 1229 h 1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20" h="1427">
                  <a:moveTo>
                    <a:pt x="280" y="1281"/>
                  </a:moveTo>
                  <a:lnTo>
                    <a:pt x="292" y="1290"/>
                  </a:lnTo>
                  <a:lnTo>
                    <a:pt x="305" y="1298"/>
                  </a:lnTo>
                  <a:lnTo>
                    <a:pt x="309" y="1300"/>
                  </a:lnTo>
                  <a:lnTo>
                    <a:pt x="314" y="1301"/>
                  </a:lnTo>
                  <a:lnTo>
                    <a:pt x="319" y="1302"/>
                  </a:lnTo>
                  <a:lnTo>
                    <a:pt x="325" y="1302"/>
                  </a:lnTo>
                  <a:lnTo>
                    <a:pt x="332" y="1302"/>
                  </a:lnTo>
                  <a:lnTo>
                    <a:pt x="338" y="1300"/>
                  </a:lnTo>
                  <a:lnTo>
                    <a:pt x="346" y="1299"/>
                  </a:lnTo>
                  <a:lnTo>
                    <a:pt x="354" y="1296"/>
                  </a:lnTo>
                  <a:lnTo>
                    <a:pt x="361" y="1294"/>
                  </a:lnTo>
                  <a:lnTo>
                    <a:pt x="368" y="1292"/>
                  </a:lnTo>
                  <a:lnTo>
                    <a:pt x="377" y="1291"/>
                  </a:lnTo>
                  <a:lnTo>
                    <a:pt x="386" y="1290"/>
                  </a:lnTo>
                  <a:lnTo>
                    <a:pt x="407" y="1290"/>
                  </a:lnTo>
                  <a:lnTo>
                    <a:pt x="428" y="1292"/>
                  </a:lnTo>
                  <a:lnTo>
                    <a:pt x="449" y="1296"/>
                  </a:lnTo>
                  <a:lnTo>
                    <a:pt x="467" y="1301"/>
                  </a:lnTo>
                  <a:lnTo>
                    <a:pt x="475" y="1303"/>
                  </a:lnTo>
                  <a:lnTo>
                    <a:pt x="481" y="1306"/>
                  </a:lnTo>
                  <a:lnTo>
                    <a:pt x="487" y="1309"/>
                  </a:lnTo>
                  <a:lnTo>
                    <a:pt x="491" y="1312"/>
                  </a:lnTo>
                  <a:lnTo>
                    <a:pt x="498" y="1318"/>
                  </a:lnTo>
                  <a:lnTo>
                    <a:pt x="505" y="1322"/>
                  </a:lnTo>
                  <a:lnTo>
                    <a:pt x="512" y="1325"/>
                  </a:lnTo>
                  <a:lnTo>
                    <a:pt x="519" y="1327"/>
                  </a:lnTo>
                  <a:lnTo>
                    <a:pt x="525" y="1327"/>
                  </a:lnTo>
                  <a:lnTo>
                    <a:pt x="531" y="1327"/>
                  </a:lnTo>
                  <a:lnTo>
                    <a:pt x="537" y="1326"/>
                  </a:lnTo>
                  <a:lnTo>
                    <a:pt x="542" y="1324"/>
                  </a:lnTo>
                  <a:lnTo>
                    <a:pt x="552" y="1320"/>
                  </a:lnTo>
                  <a:lnTo>
                    <a:pt x="561" y="1317"/>
                  </a:lnTo>
                  <a:lnTo>
                    <a:pt x="565" y="1316"/>
                  </a:lnTo>
                  <a:lnTo>
                    <a:pt x="568" y="1315"/>
                  </a:lnTo>
                  <a:lnTo>
                    <a:pt x="572" y="1316"/>
                  </a:lnTo>
                  <a:lnTo>
                    <a:pt x="575" y="1317"/>
                  </a:lnTo>
                  <a:lnTo>
                    <a:pt x="588" y="1323"/>
                  </a:lnTo>
                  <a:lnTo>
                    <a:pt x="601" y="1328"/>
                  </a:lnTo>
                  <a:lnTo>
                    <a:pt x="615" y="1332"/>
                  </a:lnTo>
                  <a:lnTo>
                    <a:pt x="630" y="1336"/>
                  </a:lnTo>
                  <a:lnTo>
                    <a:pt x="661" y="1340"/>
                  </a:lnTo>
                  <a:lnTo>
                    <a:pt x="690" y="1344"/>
                  </a:lnTo>
                  <a:lnTo>
                    <a:pt x="705" y="1346"/>
                  </a:lnTo>
                  <a:lnTo>
                    <a:pt x="719" y="1350"/>
                  </a:lnTo>
                  <a:lnTo>
                    <a:pt x="732" y="1353"/>
                  </a:lnTo>
                  <a:lnTo>
                    <a:pt x="745" y="1356"/>
                  </a:lnTo>
                  <a:lnTo>
                    <a:pt x="758" y="1360"/>
                  </a:lnTo>
                  <a:lnTo>
                    <a:pt x="770" y="1366"/>
                  </a:lnTo>
                  <a:lnTo>
                    <a:pt x="781" y="1372"/>
                  </a:lnTo>
                  <a:lnTo>
                    <a:pt x="790" y="1380"/>
                  </a:lnTo>
                  <a:lnTo>
                    <a:pt x="795" y="1385"/>
                  </a:lnTo>
                  <a:lnTo>
                    <a:pt x="800" y="1389"/>
                  </a:lnTo>
                  <a:lnTo>
                    <a:pt x="805" y="1393"/>
                  </a:lnTo>
                  <a:lnTo>
                    <a:pt x="811" y="1396"/>
                  </a:lnTo>
                  <a:lnTo>
                    <a:pt x="823" y="1401"/>
                  </a:lnTo>
                  <a:lnTo>
                    <a:pt x="837" y="1405"/>
                  </a:lnTo>
                  <a:lnTo>
                    <a:pt x="851" y="1408"/>
                  </a:lnTo>
                  <a:lnTo>
                    <a:pt x="866" y="1410"/>
                  </a:lnTo>
                  <a:lnTo>
                    <a:pt x="882" y="1411"/>
                  </a:lnTo>
                  <a:lnTo>
                    <a:pt x="898" y="1412"/>
                  </a:lnTo>
                  <a:lnTo>
                    <a:pt x="927" y="1412"/>
                  </a:lnTo>
                  <a:lnTo>
                    <a:pt x="953" y="1414"/>
                  </a:lnTo>
                  <a:lnTo>
                    <a:pt x="965" y="1416"/>
                  </a:lnTo>
                  <a:lnTo>
                    <a:pt x="975" y="1418"/>
                  </a:lnTo>
                  <a:lnTo>
                    <a:pt x="979" y="1420"/>
                  </a:lnTo>
                  <a:lnTo>
                    <a:pt x="983" y="1422"/>
                  </a:lnTo>
                  <a:lnTo>
                    <a:pt x="986" y="1425"/>
                  </a:lnTo>
                  <a:lnTo>
                    <a:pt x="990" y="1427"/>
                  </a:lnTo>
                  <a:lnTo>
                    <a:pt x="1001" y="1427"/>
                  </a:lnTo>
                  <a:lnTo>
                    <a:pt x="1019" y="1427"/>
                  </a:lnTo>
                  <a:lnTo>
                    <a:pt x="1044" y="1425"/>
                  </a:lnTo>
                  <a:lnTo>
                    <a:pt x="1073" y="1422"/>
                  </a:lnTo>
                  <a:lnTo>
                    <a:pt x="1070" y="1411"/>
                  </a:lnTo>
                  <a:lnTo>
                    <a:pt x="1068" y="1402"/>
                  </a:lnTo>
                  <a:lnTo>
                    <a:pt x="1068" y="1393"/>
                  </a:lnTo>
                  <a:lnTo>
                    <a:pt x="1069" y="1385"/>
                  </a:lnTo>
                  <a:lnTo>
                    <a:pt x="1071" y="1367"/>
                  </a:lnTo>
                  <a:lnTo>
                    <a:pt x="1073" y="1343"/>
                  </a:lnTo>
                  <a:lnTo>
                    <a:pt x="1073" y="1336"/>
                  </a:lnTo>
                  <a:lnTo>
                    <a:pt x="1074" y="1329"/>
                  </a:lnTo>
                  <a:lnTo>
                    <a:pt x="1076" y="1323"/>
                  </a:lnTo>
                  <a:lnTo>
                    <a:pt x="1078" y="1318"/>
                  </a:lnTo>
                  <a:lnTo>
                    <a:pt x="1080" y="1313"/>
                  </a:lnTo>
                  <a:lnTo>
                    <a:pt x="1084" y="1309"/>
                  </a:lnTo>
                  <a:lnTo>
                    <a:pt x="1087" y="1305"/>
                  </a:lnTo>
                  <a:lnTo>
                    <a:pt x="1091" y="1302"/>
                  </a:lnTo>
                  <a:lnTo>
                    <a:pt x="1102" y="1297"/>
                  </a:lnTo>
                  <a:lnTo>
                    <a:pt x="1112" y="1293"/>
                  </a:lnTo>
                  <a:lnTo>
                    <a:pt x="1124" y="1291"/>
                  </a:lnTo>
                  <a:lnTo>
                    <a:pt x="1136" y="1290"/>
                  </a:lnTo>
                  <a:lnTo>
                    <a:pt x="1162" y="1289"/>
                  </a:lnTo>
                  <a:lnTo>
                    <a:pt x="1188" y="1287"/>
                  </a:lnTo>
                  <a:lnTo>
                    <a:pt x="1200" y="1286"/>
                  </a:lnTo>
                  <a:lnTo>
                    <a:pt x="1212" y="1284"/>
                  </a:lnTo>
                  <a:lnTo>
                    <a:pt x="1222" y="1280"/>
                  </a:lnTo>
                  <a:lnTo>
                    <a:pt x="1231" y="1275"/>
                  </a:lnTo>
                  <a:lnTo>
                    <a:pt x="1236" y="1270"/>
                  </a:lnTo>
                  <a:lnTo>
                    <a:pt x="1241" y="1262"/>
                  </a:lnTo>
                  <a:lnTo>
                    <a:pt x="1246" y="1253"/>
                  </a:lnTo>
                  <a:lnTo>
                    <a:pt x="1252" y="1243"/>
                  </a:lnTo>
                  <a:lnTo>
                    <a:pt x="1255" y="1238"/>
                  </a:lnTo>
                  <a:lnTo>
                    <a:pt x="1258" y="1233"/>
                  </a:lnTo>
                  <a:lnTo>
                    <a:pt x="1262" y="1228"/>
                  </a:lnTo>
                  <a:lnTo>
                    <a:pt x="1266" y="1225"/>
                  </a:lnTo>
                  <a:lnTo>
                    <a:pt x="1271" y="1222"/>
                  </a:lnTo>
                  <a:lnTo>
                    <a:pt x="1276" y="1219"/>
                  </a:lnTo>
                  <a:lnTo>
                    <a:pt x="1281" y="1218"/>
                  </a:lnTo>
                  <a:lnTo>
                    <a:pt x="1288" y="1217"/>
                  </a:lnTo>
                  <a:lnTo>
                    <a:pt x="1299" y="1218"/>
                  </a:lnTo>
                  <a:lnTo>
                    <a:pt x="1307" y="1219"/>
                  </a:lnTo>
                  <a:lnTo>
                    <a:pt x="1315" y="1221"/>
                  </a:lnTo>
                  <a:lnTo>
                    <a:pt x="1323" y="1222"/>
                  </a:lnTo>
                  <a:lnTo>
                    <a:pt x="1331" y="1224"/>
                  </a:lnTo>
                  <a:lnTo>
                    <a:pt x="1339" y="1226"/>
                  </a:lnTo>
                  <a:lnTo>
                    <a:pt x="1349" y="1227"/>
                  </a:lnTo>
                  <a:lnTo>
                    <a:pt x="1362" y="1228"/>
                  </a:lnTo>
                  <a:lnTo>
                    <a:pt x="1388" y="1227"/>
                  </a:lnTo>
                  <a:lnTo>
                    <a:pt x="1414" y="1226"/>
                  </a:lnTo>
                  <a:lnTo>
                    <a:pt x="1426" y="1225"/>
                  </a:lnTo>
                  <a:lnTo>
                    <a:pt x="1440" y="1223"/>
                  </a:lnTo>
                  <a:lnTo>
                    <a:pt x="1453" y="1221"/>
                  </a:lnTo>
                  <a:lnTo>
                    <a:pt x="1467" y="1217"/>
                  </a:lnTo>
                  <a:lnTo>
                    <a:pt x="1473" y="1216"/>
                  </a:lnTo>
                  <a:lnTo>
                    <a:pt x="1480" y="1215"/>
                  </a:lnTo>
                  <a:lnTo>
                    <a:pt x="1486" y="1214"/>
                  </a:lnTo>
                  <a:lnTo>
                    <a:pt x="1491" y="1215"/>
                  </a:lnTo>
                  <a:lnTo>
                    <a:pt x="1497" y="1215"/>
                  </a:lnTo>
                  <a:lnTo>
                    <a:pt x="1502" y="1217"/>
                  </a:lnTo>
                  <a:lnTo>
                    <a:pt x="1507" y="1218"/>
                  </a:lnTo>
                  <a:lnTo>
                    <a:pt x="1511" y="1221"/>
                  </a:lnTo>
                  <a:lnTo>
                    <a:pt x="1520" y="1226"/>
                  </a:lnTo>
                  <a:lnTo>
                    <a:pt x="1528" y="1233"/>
                  </a:lnTo>
                  <a:lnTo>
                    <a:pt x="1536" y="1241"/>
                  </a:lnTo>
                  <a:lnTo>
                    <a:pt x="1543" y="1249"/>
                  </a:lnTo>
                  <a:lnTo>
                    <a:pt x="1559" y="1266"/>
                  </a:lnTo>
                  <a:lnTo>
                    <a:pt x="1575" y="1281"/>
                  </a:lnTo>
                  <a:lnTo>
                    <a:pt x="1583" y="1287"/>
                  </a:lnTo>
                  <a:lnTo>
                    <a:pt x="1592" y="1292"/>
                  </a:lnTo>
                  <a:lnTo>
                    <a:pt x="1597" y="1294"/>
                  </a:lnTo>
                  <a:lnTo>
                    <a:pt x="1602" y="1295"/>
                  </a:lnTo>
                  <a:lnTo>
                    <a:pt x="1608" y="1296"/>
                  </a:lnTo>
                  <a:lnTo>
                    <a:pt x="1613" y="1296"/>
                  </a:lnTo>
                  <a:lnTo>
                    <a:pt x="1620" y="1295"/>
                  </a:lnTo>
                  <a:lnTo>
                    <a:pt x="1627" y="1293"/>
                  </a:lnTo>
                  <a:lnTo>
                    <a:pt x="1634" y="1289"/>
                  </a:lnTo>
                  <a:lnTo>
                    <a:pt x="1640" y="1285"/>
                  </a:lnTo>
                  <a:lnTo>
                    <a:pt x="1654" y="1273"/>
                  </a:lnTo>
                  <a:lnTo>
                    <a:pt x="1669" y="1259"/>
                  </a:lnTo>
                  <a:lnTo>
                    <a:pt x="1684" y="1244"/>
                  </a:lnTo>
                  <a:lnTo>
                    <a:pt x="1701" y="1229"/>
                  </a:lnTo>
                  <a:lnTo>
                    <a:pt x="1710" y="1224"/>
                  </a:lnTo>
                  <a:lnTo>
                    <a:pt x="1719" y="1219"/>
                  </a:lnTo>
                  <a:lnTo>
                    <a:pt x="1729" y="1215"/>
                  </a:lnTo>
                  <a:lnTo>
                    <a:pt x="1739" y="1212"/>
                  </a:lnTo>
                  <a:lnTo>
                    <a:pt x="1762" y="1212"/>
                  </a:lnTo>
                  <a:lnTo>
                    <a:pt x="1785" y="1212"/>
                  </a:lnTo>
                  <a:lnTo>
                    <a:pt x="1807" y="1212"/>
                  </a:lnTo>
                  <a:lnTo>
                    <a:pt x="1829" y="1211"/>
                  </a:lnTo>
                  <a:lnTo>
                    <a:pt x="1850" y="1210"/>
                  </a:lnTo>
                  <a:lnTo>
                    <a:pt x="1872" y="1208"/>
                  </a:lnTo>
                  <a:lnTo>
                    <a:pt x="1895" y="1205"/>
                  </a:lnTo>
                  <a:lnTo>
                    <a:pt x="1918" y="1202"/>
                  </a:lnTo>
                  <a:lnTo>
                    <a:pt x="1921" y="1190"/>
                  </a:lnTo>
                  <a:lnTo>
                    <a:pt x="1926" y="1179"/>
                  </a:lnTo>
                  <a:lnTo>
                    <a:pt x="1933" y="1168"/>
                  </a:lnTo>
                  <a:lnTo>
                    <a:pt x="1940" y="1157"/>
                  </a:lnTo>
                  <a:lnTo>
                    <a:pt x="1948" y="1147"/>
                  </a:lnTo>
                  <a:lnTo>
                    <a:pt x="1956" y="1136"/>
                  </a:lnTo>
                  <a:lnTo>
                    <a:pt x="1964" y="1124"/>
                  </a:lnTo>
                  <a:lnTo>
                    <a:pt x="1970" y="1112"/>
                  </a:lnTo>
                  <a:lnTo>
                    <a:pt x="1972" y="1108"/>
                  </a:lnTo>
                  <a:lnTo>
                    <a:pt x="1972" y="1105"/>
                  </a:lnTo>
                  <a:lnTo>
                    <a:pt x="1972" y="1102"/>
                  </a:lnTo>
                  <a:lnTo>
                    <a:pt x="1972" y="1099"/>
                  </a:lnTo>
                  <a:lnTo>
                    <a:pt x="1970" y="1097"/>
                  </a:lnTo>
                  <a:lnTo>
                    <a:pt x="1968" y="1096"/>
                  </a:lnTo>
                  <a:lnTo>
                    <a:pt x="1966" y="1094"/>
                  </a:lnTo>
                  <a:lnTo>
                    <a:pt x="1963" y="1094"/>
                  </a:lnTo>
                  <a:lnTo>
                    <a:pt x="1947" y="1092"/>
                  </a:lnTo>
                  <a:lnTo>
                    <a:pt x="1928" y="1091"/>
                  </a:lnTo>
                  <a:lnTo>
                    <a:pt x="1918" y="1091"/>
                  </a:lnTo>
                  <a:lnTo>
                    <a:pt x="1908" y="1089"/>
                  </a:lnTo>
                  <a:lnTo>
                    <a:pt x="1904" y="1088"/>
                  </a:lnTo>
                  <a:lnTo>
                    <a:pt x="1899" y="1086"/>
                  </a:lnTo>
                  <a:lnTo>
                    <a:pt x="1895" y="1084"/>
                  </a:lnTo>
                  <a:lnTo>
                    <a:pt x="1892" y="1082"/>
                  </a:lnTo>
                  <a:lnTo>
                    <a:pt x="1889" y="1079"/>
                  </a:lnTo>
                  <a:lnTo>
                    <a:pt x="1886" y="1075"/>
                  </a:lnTo>
                  <a:lnTo>
                    <a:pt x="1884" y="1071"/>
                  </a:lnTo>
                  <a:lnTo>
                    <a:pt x="1882" y="1066"/>
                  </a:lnTo>
                  <a:lnTo>
                    <a:pt x="1881" y="1061"/>
                  </a:lnTo>
                  <a:lnTo>
                    <a:pt x="1880" y="1054"/>
                  </a:lnTo>
                  <a:lnTo>
                    <a:pt x="1881" y="1047"/>
                  </a:lnTo>
                  <a:lnTo>
                    <a:pt x="1882" y="1039"/>
                  </a:lnTo>
                  <a:lnTo>
                    <a:pt x="1888" y="1043"/>
                  </a:lnTo>
                  <a:lnTo>
                    <a:pt x="1893" y="1046"/>
                  </a:lnTo>
                  <a:lnTo>
                    <a:pt x="1899" y="1049"/>
                  </a:lnTo>
                  <a:lnTo>
                    <a:pt x="1904" y="1050"/>
                  </a:lnTo>
                  <a:lnTo>
                    <a:pt x="1908" y="1051"/>
                  </a:lnTo>
                  <a:lnTo>
                    <a:pt x="1912" y="1051"/>
                  </a:lnTo>
                  <a:lnTo>
                    <a:pt x="1916" y="1051"/>
                  </a:lnTo>
                  <a:lnTo>
                    <a:pt x="1920" y="1050"/>
                  </a:lnTo>
                  <a:lnTo>
                    <a:pt x="1926" y="1046"/>
                  </a:lnTo>
                  <a:lnTo>
                    <a:pt x="1931" y="1041"/>
                  </a:lnTo>
                  <a:lnTo>
                    <a:pt x="1936" y="1035"/>
                  </a:lnTo>
                  <a:lnTo>
                    <a:pt x="1940" y="1028"/>
                  </a:lnTo>
                  <a:lnTo>
                    <a:pt x="1947" y="1013"/>
                  </a:lnTo>
                  <a:lnTo>
                    <a:pt x="1955" y="1001"/>
                  </a:lnTo>
                  <a:lnTo>
                    <a:pt x="1959" y="997"/>
                  </a:lnTo>
                  <a:lnTo>
                    <a:pt x="1964" y="995"/>
                  </a:lnTo>
                  <a:lnTo>
                    <a:pt x="1966" y="994"/>
                  </a:lnTo>
                  <a:lnTo>
                    <a:pt x="1969" y="994"/>
                  </a:lnTo>
                  <a:lnTo>
                    <a:pt x="1972" y="995"/>
                  </a:lnTo>
                  <a:lnTo>
                    <a:pt x="1975" y="997"/>
                  </a:lnTo>
                  <a:lnTo>
                    <a:pt x="1990" y="999"/>
                  </a:lnTo>
                  <a:lnTo>
                    <a:pt x="2000" y="1002"/>
                  </a:lnTo>
                  <a:lnTo>
                    <a:pt x="2007" y="1005"/>
                  </a:lnTo>
                  <a:lnTo>
                    <a:pt x="2012" y="1009"/>
                  </a:lnTo>
                  <a:lnTo>
                    <a:pt x="2014" y="1013"/>
                  </a:lnTo>
                  <a:lnTo>
                    <a:pt x="2014" y="1018"/>
                  </a:lnTo>
                  <a:lnTo>
                    <a:pt x="2013" y="1022"/>
                  </a:lnTo>
                  <a:lnTo>
                    <a:pt x="2011" y="1027"/>
                  </a:lnTo>
                  <a:lnTo>
                    <a:pt x="2005" y="1036"/>
                  </a:lnTo>
                  <a:lnTo>
                    <a:pt x="1999" y="1045"/>
                  </a:lnTo>
                  <a:lnTo>
                    <a:pt x="1997" y="1050"/>
                  </a:lnTo>
                  <a:lnTo>
                    <a:pt x="1997" y="1053"/>
                  </a:lnTo>
                  <a:lnTo>
                    <a:pt x="1999" y="1057"/>
                  </a:lnTo>
                  <a:lnTo>
                    <a:pt x="2002" y="1060"/>
                  </a:lnTo>
                  <a:lnTo>
                    <a:pt x="2012" y="1057"/>
                  </a:lnTo>
                  <a:lnTo>
                    <a:pt x="2023" y="1052"/>
                  </a:lnTo>
                  <a:lnTo>
                    <a:pt x="2033" y="1046"/>
                  </a:lnTo>
                  <a:lnTo>
                    <a:pt x="2044" y="1040"/>
                  </a:lnTo>
                  <a:lnTo>
                    <a:pt x="2065" y="1025"/>
                  </a:lnTo>
                  <a:lnTo>
                    <a:pt x="2085" y="1009"/>
                  </a:lnTo>
                  <a:lnTo>
                    <a:pt x="2102" y="995"/>
                  </a:lnTo>
                  <a:lnTo>
                    <a:pt x="2114" y="982"/>
                  </a:lnTo>
                  <a:lnTo>
                    <a:pt x="2117" y="978"/>
                  </a:lnTo>
                  <a:lnTo>
                    <a:pt x="2119" y="974"/>
                  </a:lnTo>
                  <a:lnTo>
                    <a:pt x="2120" y="973"/>
                  </a:lnTo>
                  <a:lnTo>
                    <a:pt x="2120" y="972"/>
                  </a:lnTo>
                  <a:lnTo>
                    <a:pt x="2119" y="971"/>
                  </a:lnTo>
                  <a:lnTo>
                    <a:pt x="2118" y="971"/>
                  </a:lnTo>
                  <a:lnTo>
                    <a:pt x="2110" y="971"/>
                  </a:lnTo>
                  <a:lnTo>
                    <a:pt x="2102" y="970"/>
                  </a:lnTo>
                  <a:lnTo>
                    <a:pt x="2094" y="968"/>
                  </a:lnTo>
                  <a:lnTo>
                    <a:pt x="2088" y="967"/>
                  </a:lnTo>
                  <a:lnTo>
                    <a:pt x="2082" y="964"/>
                  </a:lnTo>
                  <a:lnTo>
                    <a:pt x="2077" y="962"/>
                  </a:lnTo>
                  <a:lnTo>
                    <a:pt x="2072" y="959"/>
                  </a:lnTo>
                  <a:lnTo>
                    <a:pt x="2067" y="955"/>
                  </a:lnTo>
                  <a:lnTo>
                    <a:pt x="2059" y="948"/>
                  </a:lnTo>
                  <a:lnTo>
                    <a:pt x="2052" y="939"/>
                  </a:lnTo>
                  <a:lnTo>
                    <a:pt x="2045" y="930"/>
                  </a:lnTo>
                  <a:lnTo>
                    <a:pt x="2039" y="920"/>
                  </a:lnTo>
                  <a:lnTo>
                    <a:pt x="2033" y="910"/>
                  </a:lnTo>
                  <a:lnTo>
                    <a:pt x="2027" y="900"/>
                  </a:lnTo>
                  <a:lnTo>
                    <a:pt x="2020" y="891"/>
                  </a:lnTo>
                  <a:lnTo>
                    <a:pt x="2012" y="882"/>
                  </a:lnTo>
                  <a:lnTo>
                    <a:pt x="2003" y="875"/>
                  </a:lnTo>
                  <a:lnTo>
                    <a:pt x="1993" y="868"/>
                  </a:lnTo>
                  <a:lnTo>
                    <a:pt x="1986" y="866"/>
                  </a:lnTo>
                  <a:lnTo>
                    <a:pt x="1979" y="864"/>
                  </a:lnTo>
                  <a:lnTo>
                    <a:pt x="1972" y="862"/>
                  </a:lnTo>
                  <a:lnTo>
                    <a:pt x="1965" y="861"/>
                  </a:lnTo>
                  <a:lnTo>
                    <a:pt x="1962" y="868"/>
                  </a:lnTo>
                  <a:lnTo>
                    <a:pt x="1958" y="876"/>
                  </a:lnTo>
                  <a:lnTo>
                    <a:pt x="1953" y="883"/>
                  </a:lnTo>
                  <a:lnTo>
                    <a:pt x="1947" y="889"/>
                  </a:lnTo>
                  <a:lnTo>
                    <a:pt x="1941" y="895"/>
                  </a:lnTo>
                  <a:lnTo>
                    <a:pt x="1933" y="899"/>
                  </a:lnTo>
                  <a:lnTo>
                    <a:pt x="1926" y="901"/>
                  </a:lnTo>
                  <a:lnTo>
                    <a:pt x="1918" y="902"/>
                  </a:lnTo>
                  <a:lnTo>
                    <a:pt x="1918" y="840"/>
                  </a:lnTo>
                  <a:lnTo>
                    <a:pt x="1927" y="834"/>
                  </a:lnTo>
                  <a:lnTo>
                    <a:pt x="1934" y="829"/>
                  </a:lnTo>
                  <a:lnTo>
                    <a:pt x="1939" y="823"/>
                  </a:lnTo>
                  <a:lnTo>
                    <a:pt x="1943" y="816"/>
                  </a:lnTo>
                  <a:lnTo>
                    <a:pt x="1946" y="809"/>
                  </a:lnTo>
                  <a:lnTo>
                    <a:pt x="1948" y="800"/>
                  </a:lnTo>
                  <a:lnTo>
                    <a:pt x="1949" y="789"/>
                  </a:lnTo>
                  <a:lnTo>
                    <a:pt x="1949" y="776"/>
                  </a:lnTo>
                  <a:lnTo>
                    <a:pt x="1927" y="770"/>
                  </a:lnTo>
                  <a:lnTo>
                    <a:pt x="1908" y="765"/>
                  </a:lnTo>
                  <a:lnTo>
                    <a:pt x="1898" y="763"/>
                  </a:lnTo>
                  <a:lnTo>
                    <a:pt x="1888" y="760"/>
                  </a:lnTo>
                  <a:lnTo>
                    <a:pt x="1876" y="756"/>
                  </a:lnTo>
                  <a:lnTo>
                    <a:pt x="1865" y="750"/>
                  </a:lnTo>
                  <a:lnTo>
                    <a:pt x="1724" y="750"/>
                  </a:lnTo>
                  <a:lnTo>
                    <a:pt x="1712" y="742"/>
                  </a:lnTo>
                  <a:lnTo>
                    <a:pt x="1702" y="733"/>
                  </a:lnTo>
                  <a:lnTo>
                    <a:pt x="1698" y="728"/>
                  </a:lnTo>
                  <a:lnTo>
                    <a:pt x="1695" y="723"/>
                  </a:lnTo>
                  <a:lnTo>
                    <a:pt x="1693" y="716"/>
                  </a:lnTo>
                  <a:lnTo>
                    <a:pt x="1692" y="709"/>
                  </a:lnTo>
                  <a:lnTo>
                    <a:pt x="1694" y="702"/>
                  </a:lnTo>
                  <a:lnTo>
                    <a:pt x="1697" y="694"/>
                  </a:lnTo>
                  <a:lnTo>
                    <a:pt x="1703" y="685"/>
                  </a:lnTo>
                  <a:lnTo>
                    <a:pt x="1709" y="675"/>
                  </a:lnTo>
                  <a:lnTo>
                    <a:pt x="1721" y="660"/>
                  </a:lnTo>
                  <a:lnTo>
                    <a:pt x="1729" y="651"/>
                  </a:lnTo>
                  <a:lnTo>
                    <a:pt x="1719" y="636"/>
                  </a:lnTo>
                  <a:lnTo>
                    <a:pt x="1704" y="613"/>
                  </a:lnTo>
                  <a:lnTo>
                    <a:pt x="1686" y="585"/>
                  </a:lnTo>
                  <a:lnTo>
                    <a:pt x="1666" y="554"/>
                  </a:lnTo>
                  <a:lnTo>
                    <a:pt x="1645" y="524"/>
                  </a:lnTo>
                  <a:lnTo>
                    <a:pt x="1629" y="497"/>
                  </a:lnTo>
                  <a:lnTo>
                    <a:pt x="1623" y="485"/>
                  </a:lnTo>
                  <a:lnTo>
                    <a:pt x="1618" y="475"/>
                  </a:lnTo>
                  <a:lnTo>
                    <a:pt x="1615" y="468"/>
                  </a:lnTo>
                  <a:lnTo>
                    <a:pt x="1613" y="462"/>
                  </a:lnTo>
                  <a:lnTo>
                    <a:pt x="1614" y="417"/>
                  </a:lnTo>
                  <a:lnTo>
                    <a:pt x="1615" y="371"/>
                  </a:lnTo>
                  <a:lnTo>
                    <a:pt x="1614" y="348"/>
                  </a:lnTo>
                  <a:lnTo>
                    <a:pt x="1613" y="325"/>
                  </a:lnTo>
                  <a:lnTo>
                    <a:pt x="1611" y="302"/>
                  </a:lnTo>
                  <a:lnTo>
                    <a:pt x="1608" y="280"/>
                  </a:lnTo>
                  <a:lnTo>
                    <a:pt x="1604" y="258"/>
                  </a:lnTo>
                  <a:lnTo>
                    <a:pt x="1597" y="237"/>
                  </a:lnTo>
                  <a:lnTo>
                    <a:pt x="1593" y="226"/>
                  </a:lnTo>
                  <a:lnTo>
                    <a:pt x="1589" y="216"/>
                  </a:lnTo>
                  <a:lnTo>
                    <a:pt x="1584" y="207"/>
                  </a:lnTo>
                  <a:lnTo>
                    <a:pt x="1578" y="198"/>
                  </a:lnTo>
                  <a:lnTo>
                    <a:pt x="1572" y="189"/>
                  </a:lnTo>
                  <a:lnTo>
                    <a:pt x="1565" y="180"/>
                  </a:lnTo>
                  <a:lnTo>
                    <a:pt x="1558" y="172"/>
                  </a:lnTo>
                  <a:lnTo>
                    <a:pt x="1550" y="164"/>
                  </a:lnTo>
                  <a:lnTo>
                    <a:pt x="1540" y="157"/>
                  </a:lnTo>
                  <a:lnTo>
                    <a:pt x="1530" y="150"/>
                  </a:lnTo>
                  <a:lnTo>
                    <a:pt x="1520" y="143"/>
                  </a:lnTo>
                  <a:lnTo>
                    <a:pt x="1508" y="137"/>
                  </a:lnTo>
                  <a:lnTo>
                    <a:pt x="1491" y="129"/>
                  </a:lnTo>
                  <a:lnTo>
                    <a:pt x="1474" y="123"/>
                  </a:lnTo>
                  <a:lnTo>
                    <a:pt x="1458" y="119"/>
                  </a:lnTo>
                  <a:lnTo>
                    <a:pt x="1441" y="117"/>
                  </a:lnTo>
                  <a:lnTo>
                    <a:pt x="1424" y="116"/>
                  </a:lnTo>
                  <a:lnTo>
                    <a:pt x="1408" y="116"/>
                  </a:lnTo>
                  <a:lnTo>
                    <a:pt x="1392" y="117"/>
                  </a:lnTo>
                  <a:lnTo>
                    <a:pt x="1375" y="118"/>
                  </a:lnTo>
                  <a:lnTo>
                    <a:pt x="1342" y="122"/>
                  </a:lnTo>
                  <a:lnTo>
                    <a:pt x="1307" y="126"/>
                  </a:lnTo>
                  <a:lnTo>
                    <a:pt x="1289" y="126"/>
                  </a:lnTo>
                  <a:lnTo>
                    <a:pt x="1270" y="126"/>
                  </a:lnTo>
                  <a:lnTo>
                    <a:pt x="1251" y="123"/>
                  </a:lnTo>
                  <a:lnTo>
                    <a:pt x="1231" y="120"/>
                  </a:lnTo>
                  <a:lnTo>
                    <a:pt x="1222" y="118"/>
                  </a:lnTo>
                  <a:lnTo>
                    <a:pt x="1212" y="114"/>
                  </a:lnTo>
                  <a:lnTo>
                    <a:pt x="1201" y="108"/>
                  </a:lnTo>
                  <a:lnTo>
                    <a:pt x="1191" y="102"/>
                  </a:lnTo>
                  <a:lnTo>
                    <a:pt x="1169" y="88"/>
                  </a:lnTo>
                  <a:lnTo>
                    <a:pt x="1146" y="72"/>
                  </a:lnTo>
                  <a:lnTo>
                    <a:pt x="1123" y="57"/>
                  </a:lnTo>
                  <a:lnTo>
                    <a:pt x="1100" y="44"/>
                  </a:lnTo>
                  <a:lnTo>
                    <a:pt x="1088" y="39"/>
                  </a:lnTo>
                  <a:lnTo>
                    <a:pt x="1078" y="35"/>
                  </a:lnTo>
                  <a:lnTo>
                    <a:pt x="1067" y="33"/>
                  </a:lnTo>
                  <a:lnTo>
                    <a:pt x="1057" y="32"/>
                  </a:lnTo>
                  <a:lnTo>
                    <a:pt x="1048" y="33"/>
                  </a:lnTo>
                  <a:lnTo>
                    <a:pt x="1038" y="35"/>
                  </a:lnTo>
                  <a:lnTo>
                    <a:pt x="1030" y="39"/>
                  </a:lnTo>
                  <a:lnTo>
                    <a:pt x="1021" y="42"/>
                  </a:lnTo>
                  <a:lnTo>
                    <a:pt x="1012" y="46"/>
                  </a:lnTo>
                  <a:lnTo>
                    <a:pt x="1003" y="49"/>
                  </a:lnTo>
                  <a:lnTo>
                    <a:pt x="994" y="52"/>
                  </a:lnTo>
                  <a:lnTo>
                    <a:pt x="983" y="53"/>
                  </a:lnTo>
                  <a:lnTo>
                    <a:pt x="971" y="52"/>
                  </a:lnTo>
                  <a:lnTo>
                    <a:pt x="959" y="50"/>
                  </a:lnTo>
                  <a:lnTo>
                    <a:pt x="948" y="48"/>
                  </a:lnTo>
                  <a:lnTo>
                    <a:pt x="938" y="45"/>
                  </a:lnTo>
                  <a:lnTo>
                    <a:pt x="919" y="36"/>
                  </a:lnTo>
                  <a:lnTo>
                    <a:pt x="901" y="27"/>
                  </a:lnTo>
                  <a:lnTo>
                    <a:pt x="884" y="17"/>
                  </a:lnTo>
                  <a:lnTo>
                    <a:pt x="868" y="8"/>
                  </a:lnTo>
                  <a:lnTo>
                    <a:pt x="860" y="5"/>
                  </a:lnTo>
                  <a:lnTo>
                    <a:pt x="852" y="2"/>
                  </a:lnTo>
                  <a:lnTo>
                    <a:pt x="844" y="0"/>
                  </a:lnTo>
                  <a:lnTo>
                    <a:pt x="837" y="0"/>
                  </a:lnTo>
                  <a:lnTo>
                    <a:pt x="805" y="1"/>
                  </a:lnTo>
                  <a:lnTo>
                    <a:pt x="770" y="3"/>
                  </a:lnTo>
                  <a:lnTo>
                    <a:pt x="731" y="7"/>
                  </a:lnTo>
                  <a:lnTo>
                    <a:pt x="691" y="10"/>
                  </a:lnTo>
                  <a:lnTo>
                    <a:pt x="648" y="13"/>
                  </a:lnTo>
                  <a:lnTo>
                    <a:pt x="604" y="14"/>
                  </a:lnTo>
                  <a:lnTo>
                    <a:pt x="583" y="13"/>
                  </a:lnTo>
                  <a:lnTo>
                    <a:pt x="561" y="11"/>
                  </a:lnTo>
                  <a:lnTo>
                    <a:pt x="538" y="8"/>
                  </a:lnTo>
                  <a:lnTo>
                    <a:pt x="517" y="5"/>
                  </a:lnTo>
                  <a:lnTo>
                    <a:pt x="506" y="16"/>
                  </a:lnTo>
                  <a:lnTo>
                    <a:pt x="496" y="25"/>
                  </a:lnTo>
                  <a:lnTo>
                    <a:pt x="484" y="35"/>
                  </a:lnTo>
                  <a:lnTo>
                    <a:pt x="470" y="44"/>
                  </a:lnTo>
                  <a:lnTo>
                    <a:pt x="455" y="53"/>
                  </a:lnTo>
                  <a:lnTo>
                    <a:pt x="438" y="62"/>
                  </a:lnTo>
                  <a:lnTo>
                    <a:pt x="418" y="71"/>
                  </a:lnTo>
                  <a:lnTo>
                    <a:pt x="396" y="79"/>
                  </a:lnTo>
                  <a:lnTo>
                    <a:pt x="382" y="84"/>
                  </a:lnTo>
                  <a:lnTo>
                    <a:pt x="370" y="90"/>
                  </a:lnTo>
                  <a:lnTo>
                    <a:pt x="360" y="96"/>
                  </a:lnTo>
                  <a:lnTo>
                    <a:pt x="350" y="103"/>
                  </a:lnTo>
                  <a:lnTo>
                    <a:pt x="342" y="111"/>
                  </a:lnTo>
                  <a:lnTo>
                    <a:pt x="336" y="119"/>
                  </a:lnTo>
                  <a:lnTo>
                    <a:pt x="330" y="129"/>
                  </a:lnTo>
                  <a:lnTo>
                    <a:pt x="324" y="139"/>
                  </a:lnTo>
                  <a:lnTo>
                    <a:pt x="319" y="149"/>
                  </a:lnTo>
                  <a:lnTo>
                    <a:pt x="315" y="160"/>
                  </a:lnTo>
                  <a:lnTo>
                    <a:pt x="311" y="172"/>
                  </a:lnTo>
                  <a:lnTo>
                    <a:pt x="307" y="184"/>
                  </a:lnTo>
                  <a:lnTo>
                    <a:pt x="300" y="211"/>
                  </a:lnTo>
                  <a:lnTo>
                    <a:pt x="291" y="242"/>
                  </a:lnTo>
                  <a:lnTo>
                    <a:pt x="288" y="248"/>
                  </a:lnTo>
                  <a:lnTo>
                    <a:pt x="284" y="254"/>
                  </a:lnTo>
                  <a:lnTo>
                    <a:pt x="280" y="259"/>
                  </a:lnTo>
                  <a:lnTo>
                    <a:pt x="276" y="263"/>
                  </a:lnTo>
                  <a:lnTo>
                    <a:pt x="266" y="270"/>
                  </a:lnTo>
                  <a:lnTo>
                    <a:pt x="256" y="276"/>
                  </a:lnTo>
                  <a:lnTo>
                    <a:pt x="245" y="282"/>
                  </a:lnTo>
                  <a:lnTo>
                    <a:pt x="234" y="289"/>
                  </a:lnTo>
                  <a:lnTo>
                    <a:pt x="228" y="293"/>
                  </a:lnTo>
                  <a:lnTo>
                    <a:pt x="223" y="298"/>
                  </a:lnTo>
                  <a:lnTo>
                    <a:pt x="218" y="303"/>
                  </a:lnTo>
                  <a:lnTo>
                    <a:pt x="213" y="310"/>
                  </a:lnTo>
                  <a:lnTo>
                    <a:pt x="207" y="319"/>
                  </a:lnTo>
                  <a:lnTo>
                    <a:pt x="203" y="328"/>
                  </a:lnTo>
                  <a:lnTo>
                    <a:pt x="200" y="338"/>
                  </a:lnTo>
                  <a:lnTo>
                    <a:pt x="197" y="349"/>
                  </a:lnTo>
                  <a:lnTo>
                    <a:pt x="193" y="370"/>
                  </a:lnTo>
                  <a:lnTo>
                    <a:pt x="190" y="391"/>
                  </a:lnTo>
                  <a:lnTo>
                    <a:pt x="188" y="413"/>
                  </a:lnTo>
                  <a:lnTo>
                    <a:pt x="186" y="433"/>
                  </a:lnTo>
                  <a:lnTo>
                    <a:pt x="184" y="453"/>
                  </a:lnTo>
                  <a:lnTo>
                    <a:pt x="181" y="473"/>
                  </a:lnTo>
                  <a:lnTo>
                    <a:pt x="178" y="480"/>
                  </a:lnTo>
                  <a:lnTo>
                    <a:pt x="175" y="486"/>
                  </a:lnTo>
                  <a:lnTo>
                    <a:pt x="172" y="491"/>
                  </a:lnTo>
                  <a:lnTo>
                    <a:pt x="168" y="496"/>
                  </a:lnTo>
                  <a:lnTo>
                    <a:pt x="163" y="499"/>
                  </a:lnTo>
                  <a:lnTo>
                    <a:pt x="158" y="503"/>
                  </a:lnTo>
                  <a:lnTo>
                    <a:pt x="153" y="505"/>
                  </a:lnTo>
                  <a:lnTo>
                    <a:pt x="148" y="508"/>
                  </a:lnTo>
                  <a:lnTo>
                    <a:pt x="136" y="513"/>
                  </a:lnTo>
                  <a:lnTo>
                    <a:pt x="124" y="518"/>
                  </a:lnTo>
                  <a:lnTo>
                    <a:pt x="119" y="521"/>
                  </a:lnTo>
                  <a:lnTo>
                    <a:pt x="113" y="525"/>
                  </a:lnTo>
                  <a:lnTo>
                    <a:pt x="108" y="530"/>
                  </a:lnTo>
                  <a:lnTo>
                    <a:pt x="103" y="535"/>
                  </a:lnTo>
                  <a:lnTo>
                    <a:pt x="99" y="542"/>
                  </a:lnTo>
                  <a:lnTo>
                    <a:pt x="92" y="561"/>
                  </a:lnTo>
                  <a:lnTo>
                    <a:pt x="91" y="567"/>
                  </a:lnTo>
                  <a:lnTo>
                    <a:pt x="90" y="575"/>
                  </a:lnTo>
                  <a:lnTo>
                    <a:pt x="90" y="582"/>
                  </a:lnTo>
                  <a:lnTo>
                    <a:pt x="91" y="589"/>
                  </a:lnTo>
                  <a:lnTo>
                    <a:pt x="92" y="596"/>
                  </a:lnTo>
                  <a:lnTo>
                    <a:pt x="94" y="604"/>
                  </a:lnTo>
                  <a:lnTo>
                    <a:pt x="97" y="612"/>
                  </a:lnTo>
                  <a:lnTo>
                    <a:pt x="103" y="619"/>
                  </a:lnTo>
                  <a:lnTo>
                    <a:pt x="109" y="627"/>
                  </a:lnTo>
                  <a:lnTo>
                    <a:pt x="113" y="635"/>
                  </a:lnTo>
                  <a:lnTo>
                    <a:pt x="116" y="642"/>
                  </a:lnTo>
                  <a:lnTo>
                    <a:pt x="118" y="650"/>
                  </a:lnTo>
                  <a:lnTo>
                    <a:pt x="119" y="657"/>
                  </a:lnTo>
                  <a:lnTo>
                    <a:pt x="118" y="664"/>
                  </a:lnTo>
                  <a:lnTo>
                    <a:pt x="117" y="671"/>
                  </a:lnTo>
                  <a:lnTo>
                    <a:pt x="116" y="679"/>
                  </a:lnTo>
                  <a:lnTo>
                    <a:pt x="106" y="707"/>
                  </a:lnTo>
                  <a:lnTo>
                    <a:pt x="96" y="735"/>
                  </a:lnTo>
                  <a:lnTo>
                    <a:pt x="84" y="820"/>
                  </a:lnTo>
                  <a:lnTo>
                    <a:pt x="75" y="882"/>
                  </a:lnTo>
                  <a:lnTo>
                    <a:pt x="71" y="906"/>
                  </a:lnTo>
                  <a:lnTo>
                    <a:pt x="67" y="925"/>
                  </a:lnTo>
                  <a:lnTo>
                    <a:pt x="64" y="940"/>
                  </a:lnTo>
                  <a:lnTo>
                    <a:pt x="61" y="951"/>
                  </a:lnTo>
                  <a:lnTo>
                    <a:pt x="58" y="960"/>
                  </a:lnTo>
                  <a:lnTo>
                    <a:pt x="54" y="967"/>
                  </a:lnTo>
                  <a:lnTo>
                    <a:pt x="51" y="972"/>
                  </a:lnTo>
                  <a:lnTo>
                    <a:pt x="47" y="975"/>
                  </a:lnTo>
                  <a:lnTo>
                    <a:pt x="39" y="980"/>
                  </a:lnTo>
                  <a:lnTo>
                    <a:pt x="29" y="986"/>
                  </a:lnTo>
                  <a:lnTo>
                    <a:pt x="22" y="992"/>
                  </a:lnTo>
                  <a:lnTo>
                    <a:pt x="16" y="998"/>
                  </a:lnTo>
                  <a:lnTo>
                    <a:pt x="11" y="1006"/>
                  </a:lnTo>
                  <a:lnTo>
                    <a:pt x="7" y="1015"/>
                  </a:lnTo>
                  <a:lnTo>
                    <a:pt x="4" y="1023"/>
                  </a:lnTo>
                  <a:lnTo>
                    <a:pt x="2" y="1032"/>
                  </a:lnTo>
                  <a:lnTo>
                    <a:pt x="0" y="1041"/>
                  </a:lnTo>
                  <a:lnTo>
                    <a:pt x="0" y="1050"/>
                  </a:lnTo>
                  <a:lnTo>
                    <a:pt x="0" y="1058"/>
                  </a:lnTo>
                  <a:lnTo>
                    <a:pt x="0" y="1067"/>
                  </a:lnTo>
                  <a:lnTo>
                    <a:pt x="2" y="1074"/>
                  </a:lnTo>
                  <a:lnTo>
                    <a:pt x="3" y="1081"/>
                  </a:lnTo>
                  <a:lnTo>
                    <a:pt x="5" y="1087"/>
                  </a:lnTo>
                  <a:lnTo>
                    <a:pt x="8" y="1092"/>
                  </a:lnTo>
                  <a:lnTo>
                    <a:pt x="10" y="1095"/>
                  </a:lnTo>
                  <a:lnTo>
                    <a:pt x="13" y="1097"/>
                  </a:lnTo>
                  <a:lnTo>
                    <a:pt x="19" y="1099"/>
                  </a:lnTo>
                  <a:lnTo>
                    <a:pt x="26" y="1099"/>
                  </a:lnTo>
                  <a:lnTo>
                    <a:pt x="32" y="1099"/>
                  </a:lnTo>
                  <a:lnTo>
                    <a:pt x="39" y="1097"/>
                  </a:lnTo>
                  <a:lnTo>
                    <a:pt x="54" y="1091"/>
                  </a:lnTo>
                  <a:lnTo>
                    <a:pt x="72" y="1082"/>
                  </a:lnTo>
                  <a:lnTo>
                    <a:pt x="81" y="1078"/>
                  </a:lnTo>
                  <a:lnTo>
                    <a:pt x="92" y="1074"/>
                  </a:lnTo>
                  <a:lnTo>
                    <a:pt x="103" y="1070"/>
                  </a:lnTo>
                  <a:lnTo>
                    <a:pt x="115" y="1066"/>
                  </a:lnTo>
                  <a:lnTo>
                    <a:pt x="128" y="1063"/>
                  </a:lnTo>
                  <a:lnTo>
                    <a:pt x="141" y="1061"/>
                  </a:lnTo>
                  <a:lnTo>
                    <a:pt x="155" y="1060"/>
                  </a:lnTo>
                  <a:lnTo>
                    <a:pt x="170" y="1060"/>
                  </a:lnTo>
                  <a:lnTo>
                    <a:pt x="174" y="1061"/>
                  </a:lnTo>
                  <a:lnTo>
                    <a:pt x="177" y="1063"/>
                  </a:lnTo>
                  <a:lnTo>
                    <a:pt x="181" y="1065"/>
                  </a:lnTo>
                  <a:lnTo>
                    <a:pt x="185" y="1068"/>
                  </a:lnTo>
                  <a:lnTo>
                    <a:pt x="193" y="1075"/>
                  </a:lnTo>
                  <a:lnTo>
                    <a:pt x="200" y="1085"/>
                  </a:lnTo>
                  <a:lnTo>
                    <a:pt x="210" y="1096"/>
                  </a:lnTo>
                  <a:lnTo>
                    <a:pt x="218" y="1110"/>
                  </a:lnTo>
                  <a:lnTo>
                    <a:pt x="226" y="1124"/>
                  </a:lnTo>
                  <a:lnTo>
                    <a:pt x="234" y="1141"/>
                  </a:lnTo>
                  <a:lnTo>
                    <a:pt x="241" y="1158"/>
                  </a:lnTo>
                  <a:lnTo>
                    <a:pt x="249" y="1175"/>
                  </a:lnTo>
                  <a:lnTo>
                    <a:pt x="256" y="1193"/>
                  </a:lnTo>
                  <a:lnTo>
                    <a:pt x="262" y="1211"/>
                  </a:lnTo>
                  <a:lnTo>
                    <a:pt x="268" y="1229"/>
                  </a:lnTo>
                  <a:lnTo>
                    <a:pt x="273" y="1248"/>
                  </a:lnTo>
                  <a:lnTo>
                    <a:pt x="277" y="1265"/>
                  </a:lnTo>
                  <a:lnTo>
                    <a:pt x="280" y="128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34" name="Freeform 38"/>
            <p:cNvSpPr>
              <a:spLocks/>
            </p:cNvSpPr>
            <p:nvPr/>
          </p:nvSpPr>
          <p:spPr bwMode="auto">
            <a:xfrm>
              <a:off x="4354513" y="5508625"/>
              <a:ext cx="738187" cy="541338"/>
            </a:xfrm>
            <a:custGeom>
              <a:avLst/>
              <a:gdLst>
                <a:gd name="T0" fmla="*/ 38 w 1711"/>
                <a:gd name="T1" fmla="*/ 210 h 1186"/>
                <a:gd name="T2" fmla="*/ 26 w 1711"/>
                <a:gd name="T3" fmla="*/ 374 h 1186"/>
                <a:gd name="T4" fmla="*/ 47 w 1711"/>
                <a:gd name="T5" fmla="*/ 414 h 1186"/>
                <a:gd name="T6" fmla="*/ 134 w 1711"/>
                <a:gd name="T7" fmla="*/ 381 h 1186"/>
                <a:gd name="T8" fmla="*/ 230 w 1711"/>
                <a:gd name="T9" fmla="*/ 389 h 1186"/>
                <a:gd name="T10" fmla="*/ 356 w 1711"/>
                <a:gd name="T11" fmla="*/ 430 h 1186"/>
                <a:gd name="T12" fmla="*/ 484 w 1711"/>
                <a:gd name="T13" fmla="*/ 434 h 1186"/>
                <a:gd name="T14" fmla="*/ 594 w 1711"/>
                <a:gd name="T15" fmla="*/ 495 h 1186"/>
                <a:gd name="T16" fmla="*/ 706 w 1711"/>
                <a:gd name="T17" fmla="*/ 537 h 1186"/>
                <a:gd name="T18" fmla="*/ 840 w 1711"/>
                <a:gd name="T19" fmla="*/ 626 h 1186"/>
                <a:gd name="T20" fmla="*/ 932 w 1711"/>
                <a:gd name="T21" fmla="*/ 741 h 1186"/>
                <a:gd name="T22" fmla="*/ 1025 w 1711"/>
                <a:gd name="T23" fmla="*/ 842 h 1186"/>
                <a:gd name="T24" fmla="*/ 1111 w 1711"/>
                <a:gd name="T25" fmla="*/ 866 h 1186"/>
                <a:gd name="T26" fmla="*/ 1245 w 1711"/>
                <a:gd name="T27" fmla="*/ 861 h 1186"/>
                <a:gd name="T28" fmla="*/ 1283 w 1711"/>
                <a:gd name="T29" fmla="*/ 891 h 1186"/>
                <a:gd name="T30" fmla="*/ 1276 w 1711"/>
                <a:gd name="T31" fmla="*/ 923 h 1186"/>
                <a:gd name="T32" fmla="*/ 1202 w 1711"/>
                <a:gd name="T33" fmla="*/ 995 h 1186"/>
                <a:gd name="T34" fmla="*/ 1187 w 1711"/>
                <a:gd name="T35" fmla="*/ 1073 h 1186"/>
                <a:gd name="T36" fmla="*/ 1128 w 1711"/>
                <a:gd name="T37" fmla="*/ 1128 h 1186"/>
                <a:gd name="T38" fmla="*/ 1156 w 1711"/>
                <a:gd name="T39" fmla="*/ 1158 h 1186"/>
                <a:gd name="T40" fmla="*/ 1213 w 1711"/>
                <a:gd name="T41" fmla="*/ 1134 h 1186"/>
                <a:gd name="T42" fmla="*/ 1289 w 1711"/>
                <a:gd name="T43" fmla="*/ 1178 h 1186"/>
                <a:gd name="T44" fmla="*/ 1460 w 1711"/>
                <a:gd name="T45" fmla="*/ 1003 h 1186"/>
                <a:gd name="T46" fmla="*/ 1561 w 1711"/>
                <a:gd name="T47" fmla="*/ 935 h 1186"/>
                <a:gd name="T48" fmla="*/ 1579 w 1711"/>
                <a:gd name="T49" fmla="*/ 878 h 1186"/>
                <a:gd name="T50" fmla="*/ 1610 w 1711"/>
                <a:gd name="T51" fmla="*/ 853 h 1186"/>
                <a:gd name="T52" fmla="*/ 1630 w 1711"/>
                <a:gd name="T53" fmla="*/ 720 h 1186"/>
                <a:gd name="T54" fmla="*/ 1701 w 1711"/>
                <a:gd name="T55" fmla="*/ 589 h 1186"/>
                <a:gd name="T56" fmla="*/ 1695 w 1711"/>
                <a:gd name="T57" fmla="*/ 457 h 1186"/>
                <a:gd name="T58" fmla="*/ 1644 w 1711"/>
                <a:gd name="T59" fmla="*/ 376 h 1186"/>
                <a:gd name="T60" fmla="*/ 1623 w 1711"/>
                <a:gd name="T61" fmla="*/ 290 h 1186"/>
                <a:gd name="T62" fmla="*/ 1656 w 1711"/>
                <a:gd name="T63" fmla="*/ 202 h 1186"/>
                <a:gd name="T64" fmla="*/ 1650 w 1711"/>
                <a:gd name="T65" fmla="*/ 175 h 1186"/>
                <a:gd name="T66" fmla="*/ 1630 w 1711"/>
                <a:gd name="T67" fmla="*/ 153 h 1186"/>
                <a:gd name="T68" fmla="*/ 1661 w 1711"/>
                <a:gd name="T69" fmla="*/ 119 h 1186"/>
                <a:gd name="T70" fmla="*/ 1665 w 1711"/>
                <a:gd name="T71" fmla="*/ 78 h 1186"/>
                <a:gd name="T72" fmla="*/ 1601 w 1711"/>
                <a:gd name="T73" fmla="*/ 8 h 1186"/>
                <a:gd name="T74" fmla="*/ 1461 w 1711"/>
                <a:gd name="T75" fmla="*/ 22 h 1186"/>
                <a:gd name="T76" fmla="*/ 1371 w 1711"/>
                <a:gd name="T77" fmla="*/ 93 h 1186"/>
                <a:gd name="T78" fmla="*/ 1310 w 1711"/>
                <a:gd name="T79" fmla="*/ 64 h 1186"/>
                <a:gd name="T80" fmla="*/ 1248 w 1711"/>
                <a:gd name="T81" fmla="*/ 13 h 1186"/>
                <a:gd name="T82" fmla="*/ 1177 w 1711"/>
                <a:gd name="T83" fmla="*/ 23 h 1186"/>
                <a:gd name="T84" fmla="*/ 1066 w 1711"/>
                <a:gd name="T85" fmla="*/ 19 h 1186"/>
                <a:gd name="T86" fmla="*/ 1013 w 1711"/>
                <a:gd name="T87" fmla="*/ 26 h 1186"/>
                <a:gd name="T88" fmla="*/ 973 w 1711"/>
                <a:gd name="T89" fmla="*/ 78 h 1186"/>
                <a:gd name="T90" fmla="*/ 853 w 1711"/>
                <a:gd name="T91" fmla="*/ 95 h 1186"/>
                <a:gd name="T92" fmla="*/ 824 w 1711"/>
                <a:gd name="T93" fmla="*/ 134 h 1186"/>
                <a:gd name="T94" fmla="*/ 795 w 1711"/>
                <a:gd name="T95" fmla="*/ 223 h 1186"/>
                <a:gd name="T96" fmla="*/ 716 w 1711"/>
                <a:gd name="T97" fmla="*/ 214 h 1186"/>
                <a:gd name="T98" fmla="*/ 574 w 1711"/>
                <a:gd name="T99" fmla="*/ 199 h 1186"/>
                <a:gd name="T100" fmla="*/ 509 w 1711"/>
                <a:gd name="T101" fmla="*/ 158 h 1186"/>
                <a:gd name="T102" fmla="*/ 366 w 1711"/>
                <a:gd name="T103" fmla="*/ 130 h 1186"/>
                <a:gd name="T104" fmla="*/ 303 w 1711"/>
                <a:gd name="T105" fmla="*/ 118 h 1186"/>
                <a:gd name="T106" fmla="*/ 249 w 1711"/>
                <a:gd name="T107" fmla="*/ 116 h 1186"/>
                <a:gd name="T108" fmla="*/ 158 w 1711"/>
                <a:gd name="T109" fmla="*/ 88 h 1186"/>
                <a:gd name="T110" fmla="*/ 83 w 1711"/>
                <a:gd name="T111" fmla="*/ 99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11" h="1186">
                  <a:moveTo>
                    <a:pt x="31" y="73"/>
                  </a:moveTo>
                  <a:lnTo>
                    <a:pt x="34" y="85"/>
                  </a:lnTo>
                  <a:lnTo>
                    <a:pt x="36" y="96"/>
                  </a:lnTo>
                  <a:lnTo>
                    <a:pt x="37" y="106"/>
                  </a:lnTo>
                  <a:lnTo>
                    <a:pt x="37" y="115"/>
                  </a:lnTo>
                  <a:lnTo>
                    <a:pt x="37" y="151"/>
                  </a:lnTo>
                  <a:lnTo>
                    <a:pt x="37" y="182"/>
                  </a:lnTo>
                  <a:lnTo>
                    <a:pt x="38" y="210"/>
                  </a:lnTo>
                  <a:lnTo>
                    <a:pt x="38" y="236"/>
                  </a:lnTo>
                  <a:lnTo>
                    <a:pt x="38" y="263"/>
                  </a:lnTo>
                  <a:lnTo>
                    <a:pt x="37" y="289"/>
                  </a:lnTo>
                  <a:lnTo>
                    <a:pt x="35" y="316"/>
                  </a:lnTo>
                  <a:lnTo>
                    <a:pt x="31" y="346"/>
                  </a:lnTo>
                  <a:lnTo>
                    <a:pt x="31" y="355"/>
                  </a:lnTo>
                  <a:lnTo>
                    <a:pt x="29" y="364"/>
                  </a:lnTo>
                  <a:lnTo>
                    <a:pt x="26" y="374"/>
                  </a:lnTo>
                  <a:lnTo>
                    <a:pt x="22" y="383"/>
                  </a:lnTo>
                  <a:lnTo>
                    <a:pt x="12" y="399"/>
                  </a:lnTo>
                  <a:lnTo>
                    <a:pt x="0" y="414"/>
                  </a:lnTo>
                  <a:lnTo>
                    <a:pt x="10" y="414"/>
                  </a:lnTo>
                  <a:lnTo>
                    <a:pt x="18" y="414"/>
                  </a:lnTo>
                  <a:lnTo>
                    <a:pt x="27" y="414"/>
                  </a:lnTo>
                  <a:lnTo>
                    <a:pt x="37" y="414"/>
                  </a:lnTo>
                  <a:lnTo>
                    <a:pt x="47" y="414"/>
                  </a:lnTo>
                  <a:lnTo>
                    <a:pt x="56" y="413"/>
                  </a:lnTo>
                  <a:lnTo>
                    <a:pt x="65" y="411"/>
                  </a:lnTo>
                  <a:lnTo>
                    <a:pt x="74" y="409"/>
                  </a:lnTo>
                  <a:lnTo>
                    <a:pt x="88" y="403"/>
                  </a:lnTo>
                  <a:lnTo>
                    <a:pt x="101" y="396"/>
                  </a:lnTo>
                  <a:lnTo>
                    <a:pt x="114" y="390"/>
                  </a:lnTo>
                  <a:lnTo>
                    <a:pt x="127" y="384"/>
                  </a:lnTo>
                  <a:lnTo>
                    <a:pt x="134" y="381"/>
                  </a:lnTo>
                  <a:lnTo>
                    <a:pt x="141" y="380"/>
                  </a:lnTo>
                  <a:lnTo>
                    <a:pt x="149" y="378"/>
                  </a:lnTo>
                  <a:lnTo>
                    <a:pt x="157" y="378"/>
                  </a:lnTo>
                  <a:lnTo>
                    <a:pt x="170" y="378"/>
                  </a:lnTo>
                  <a:lnTo>
                    <a:pt x="183" y="379"/>
                  </a:lnTo>
                  <a:lnTo>
                    <a:pt x="195" y="381"/>
                  </a:lnTo>
                  <a:lnTo>
                    <a:pt x="207" y="383"/>
                  </a:lnTo>
                  <a:lnTo>
                    <a:pt x="230" y="389"/>
                  </a:lnTo>
                  <a:lnTo>
                    <a:pt x="252" y="396"/>
                  </a:lnTo>
                  <a:lnTo>
                    <a:pt x="273" y="403"/>
                  </a:lnTo>
                  <a:lnTo>
                    <a:pt x="293" y="411"/>
                  </a:lnTo>
                  <a:lnTo>
                    <a:pt x="313" y="418"/>
                  </a:lnTo>
                  <a:lnTo>
                    <a:pt x="331" y="425"/>
                  </a:lnTo>
                  <a:lnTo>
                    <a:pt x="340" y="427"/>
                  </a:lnTo>
                  <a:lnTo>
                    <a:pt x="348" y="429"/>
                  </a:lnTo>
                  <a:lnTo>
                    <a:pt x="356" y="430"/>
                  </a:lnTo>
                  <a:lnTo>
                    <a:pt x="364" y="431"/>
                  </a:lnTo>
                  <a:lnTo>
                    <a:pt x="379" y="431"/>
                  </a:lnTo>
                  <a:lnTo>
                    <a:pt x="394" y="429"/>
                  </a:lnTo>
                  <a:lnTo>
                    <a:pt x="410" y="428"/>
                  </a:lnTo>
                  <a:lnTo>
                    <a:pt x="426" y="427"/>
                  </a:lnTo>
                  <a:lnTo>
                    <a:pt x="443" y="428"/>
                  </a:lnTo>
                  <a:lnTo>
                    <a:pt x="462" y="430"/>
                  </a:lnTo>
                  <a:lnTo>
                    <a:pt x="484" y="434"/>
                  </a:lnTo>
                  <a:lnTo>
                    <a:pt x="503" y="438"/>
                  </a:lnTo>
                  <a:lnTo>
                    <a:pt x="520" y="444"/>
                  </a:lnTo>
                  <a:lnTo>
                    <a:pt x="535" y="450"/>
                  </a:lnTo>
                  <a:lnTo>
                    <a:pt x="547" y="457"/>
                  </a:lnTo>
                  <a:lnTo>
                    <a:pt x="558" y="464"/>
                  </a:lnTo>
                  <a:lnTo>
                    <a:pt x="568" y="471"/>
                  </a:lnTo>
                  <a:lnTo>
                    <a:pt x="577" y="479"/>
                  </a:lnTo>
                  <a:lnTo>
                    <a:pt x="594" y="495"/>
                  </a:lnTo>
                  <a:lnTo>
                    <a:pt x="612" y="508"/>
                  </a:lnTo>
                  <a:lnTo>
                    <a:pt x="622" y="514"/>
                  </a:lnTo>
                  <a:lnTo>
                    <a:pt x="634" y="518"/>
                  </a:lnTo>
                  <a:lnTo>
                    <a:pt x="647" y="522"/>
                  </a:lnTo>
                  <a:lnTo>
                    <a:pt x="662" y="525"/>
                  </a:lnTo>
                  <a:lnTo>
                    <a:pt x="675" y="527"/>
                  </a:lnTo>
                  <a:lnTo>
                    <a:pt x="690" y="531"/>
                  </a:lnTo>
                  <a:lnTo>
                    <a:pt x="706" y="537"/>
                  </a:lnTo>
                  <a:lnTo>
                    <a:pt x="722" y="545"/>
                  </a:lnTo>
                  <a:lnTo>
                    <a:pt x="740" y="554"/>
                  </a:lnTo>
                  <a:lnTo>
                    <a:pt x="758" y="564"/>
                  </a:lnTo>
                  <a:lnTo>
                    <a:pt x="775" y="575"/>
                  </a:lnTo>
                  <a:lnTo>
                    <a:pt x="793" y="587"/>
                  </a:lnTo>
                  <a:lnTo>
                    <a:pt x="809" y="601"/>
                  </a:lnTo>
                  <a:lnTo>
                    <a:pt x="825" y="613"/>
                  </a:lnTo>
                  <a:lnTo>
                    <a:pt x="840" y="626"/>
                  </a:lnTo>
                  <a:lnTo>
                    <a:pt x="855" y="638"/>
                  </a:lnTo>
                  <a:lnTo>
                    <a:pt x="867" y="650"/>
                  </a:lnTo>
                  <a:lnTo>
                    <a:pt x="878" y="662"/>
                  </a:lnTo>
                  <a:lnTo>
                    <a:pt x="886" y="672"/>
                  </a:lnTo>
                  <a:lnTo>
                    <a:pt x="892" y="682"/>
                  </a:lnTo>
                  <a:lnTo>
                    <a:pt x="905" y="699"/>
                  </a:lnTo>
                  <a:lnTo>
                    <a:pt x="918" y="719"/>
                  </a:lnTo>
                  <a:lnTo>
                    <a:pt x="932" y="741"/>
                  </a:lnTo>
                  <a:lnTo>
                    <a:pt x="946" y="762"/>
                  </a:lnTo>
                  <a:lnTo>
                    <a:pt x="963" y="783"/>
                  </a:lnTo>
                  <a:lnTo>
                    <a:pt x="979" y="803"/>
                  </a:lnTo>
                  <a:lnTo>
                    <a:pt x="987" y="812"/>
                  </a:lnTo>
                  <a:lnTo>
                    <a:pt x="996" y="821"/>
                  </a:lnTo>
                  <a:lnTo>
                    <a:pt x="1004" y="828"/>
                  </a:lnTo>
                  <a:lnTo>
                    <a:pt x="1013" y="835"/>
                  </a:lnTo>
                  <a:lnTo>
                    <a:pt x="1025" y="842"/>
                  </a:lnTo>
                  <a:lnTo>
                    <a:pt x="1036" y="848"/>
                  </a:lnTo>
                  <a:lnTo>
                    <a:pt x="1047" y="853"/>
                  </a:lnTo>
                  <a:lnTo>
                    <a:pt x="1057" y="857"/>
                  </a:lnTo>
                  <a:lnTo>
                    <a:pt x="1066" y="860"/>
                  </a:lnTo>
                  <a:lnTo>
                    <a:pt x="1076" y="862"/>
                  </a:lnTo>
                  <a:lnTo>
                    <a:pt x="1085" y="864"/>
                  </a:lnTo>
                  <a:lnTo>
                    <a:pt x="1093" y="865"/>
                  </a:lnTo>
                  <a:lnTo>
                    <a:pt x="1111" y="866"/>
                  </a:lnTo>
                  <a:lnTo>
                    <a:pt x="1131" y="865"/>
                  </a:lnTo>
                  <a:lnTo>
                    <a:pt x="1154" y="863"/>
                  </a:lnTo>
                  <a:lnTo>
                    <a:pt x="1180" y="861"/>
                  </a:lnTo>
                  <a:lnTo>
                    <a:pt x="1197" y="859"/>
                  </a:lnTo>
                  <a:lnTo>
                    <a:pt x="1211" y="858"/>
                  </a:lnTo>
                  <a:lnTo>
                    <a:pt x="1224" y="858"/>
                  </a:lnTo>
                  <a:lnTo>
                    <a:pt x="1235" y="859"/>
                  </a:lnTo>
                  <a:lnTo>
                    <a:pt x="1245" y="861"/>
                  </a:lnTo>
                  <a:lnTo>
                    <a:pt x="1253" y="863"/>
                  </a:lnTo>
                  <a:lnTo>
                    <a:pt x="1260" y="865"/>
                  </a:lnTo>
                  <a:lnTo>
                    <a:pt x="1267" y="868"/>
                  </a:lnTo>
                  <a:lnTo>
                    <a:pt x="1272" y="872"/>
                  </a:lnTo>
                  <a:lnTo>
                    <a:pt x="1276" y="876"/>
                  </a:lnTo>
                  <a:lnTo>
                    <a:pt x="1279" y="881"/>
                  </a:lnTo>
                  <a:lnTo>
                    <a:pt x="1282" y="885"/>
                  </a:lnTo>
                  <a:lnTo>
                    <a:pt x="1283" y="891"/>
                  </a:lnTo>
                  <a:lnTo>
                    <a:pt x="1285" y="896"/>
                  </a:lnTo>
                  <a:lnTo>
                    <a:pt x="1285" y="902"/>
                  </a:lnTo>
                  <a:lnTo>
                    <a:pt x="1285" y="907"/>
                  </a:lnTo>
                  <a:lnTo>
                    <a:pt x="1285" y="910"/>
                  </a:lnTo>
                  <a:lnTo>
                    <a:pt x="1284" y="913"/>
                  </a:lnTo>
                  <a:lnTo>
                    <a:pt x="1283" y="916"/>
                  </a:lnTo>
                  <a:lnTo>
                    <a:pt x="1281" y="918"/>
                  </a:lnTo>
                  <a:lnTo>
                    <a:pt x="1276" y="923"/>
                  </a:lnTo>
                  <a:lnTo>
                    <a:pt x="1270" y="929"/>
                  </a:lnTo>
                  <a:lnTo>
                    <a:pt x="1257" y="937"/>
                  </a:lnTo>
                  <a:lnTo>
                    <a:pt x="1244" y="945"/>
                  </a:lnTo>
                  <a:lnTo>
                    <a:pt x="1231" y="956"/>
                  </a:lnTo>
                  <a:lnTo>
                    <a:pt x="1220" y="967"/>
                  </a:lnTo>
                  <a:lnTo>
                    <a:pt x="1212" y="977"/>
                  </a:lnTo>
                  <a:lnTo>
                    <a:pt x="1206" y="986"/>
                  </a:lnTo>
                  <a:lnTo>
                    <a:pt x="1202" y="995"/>
                  </a:lnTo>
                  <a:lnTo>
                    <a:pt x="1199" y="1004"/>
                  </a:lnTo>
                  <a:lnTo>
                    <a:pt x="1198" y="1012"/>
                  </a:lnTo>
                  <a:lnTo>
                    <a:pt x="1197" y="1020"/>
                  </a:lnTo>
                  <a:lnTo>
                    <a:pt x="1197" y="1035"/>
                  </a:lnTo>
                  <a:lnTo>
                    <a:pt x="1196" y="1051"/>
                  </a:lnTo>
                  <a:lnTo>
                    <a:pt x="1194" y="1058"/>
                  </a:lnTo>
                  <a:lnTo>
                    <a:pt x="1191" y="1066"/>
                  </a:lnTo>
                  <a:lnTo>
                    <a:pt x="1187" y="1073"/>
                  </a:lnTo>
                  <a:lnTo>
                    <a:pt x="1180" y="1081"/>
                  </a:lnTo>
                  <a:lnTo>
                    <a:pt x="1163" y="1092"/>
                  </a:lnTo>
                  <a:lnTo>
                    <a:pt x="1145" y="1103"/>
                  </a:lnTo>
                  <a:lnTo>
                    <a:pt x="1137" y="1109"/>
                  </a:lnTo>
                  <a:lnTo>
                    <a:pt x="1131" y="1116"/>
                  </a:lnTo>
                  <a:lnTo>
                    <a:pt x="1129" y="1120"/>
                  </a:lnTo>
                  <a:lnTo>
                    <a:pt x="1128" y="1124"/>
                  </a:lnTo>
                  <a:lnTo>
                    <a:pt x="1128" y="1128"/>
                  </a:lnTo>
                  <a:lnTo>
                    <a:pt x="1128" y="1133"/>
                  </a:lnTo>
                  <a:lnTo>
                    <a:pt x="1131" y="1142"/>
                  </a:lnTo>
                  <a:lnTo>
                    <a:pt x="1134" y="1150"/>
                  </a:lnTo>
                  <a:lnTo>
                    <a:pt x="1137" y="1155"/>
                  </a:lnTo>
                  <a:lnTo>
                    <a:pt x="1141" y="1158"/>
                  </a:lnTo>
                  <a:lnTo>
                    <a:pt x="1146" y="1159"/>
                  </a:lnTo>
                  <a:lnTo>
                    <a:pt x="1150" y="1159"/>
                  </a:lnTo>
                  <a:lnTo>
                    <a:pt x="1156" y="1158"/>
                  </a:lnTo>
                  <a:lnTo>
                    <a:pt x="1161" y="1155"/>
                  </a:lnTo>
                  <a:lnTo>
                    <a:pt x="1172" y="1148"/>
                  </a:lnTo>
                  <a:lnTo>
                    <a:pt x="1182" y="1141"/>
                  </a:lnTo>
                  <a:lnTo>
                    <a:pt x="1189" y="1138"/>
                  </a:lnTo>
                  <a:lnTo>
                    <a:pt x="1194" y="1135"/>
                  </a:lnTo>
                  <a:lnTo>
                    <a:pt x="1198" y="1134"/>
                  </a:lnTo>
                  <a:lnTo>
                    <a:pt x="1202" y="1133"/>
                  </a:lnTo>
                  <a:lnTo>
                    <a:pt x="1213" y="1134"/>
                  </a:lnTo>
                  <a:lnTo>
                    <a:pt x="1223" y="1135"/>
                  </a:lnTo>
                  <a:lnTo>
                    <a:pt x="1232" y="1138"/>
                  </a:lnTo>
                  <a:lnTo>
                    <a:pt x="1241" y="1141"/>
                  </a:lnTo>
                  <a:lnTo>
                    <a:pt x="1249" y="1145"/>
                  </a:lnTo>
                  <a:lnTo>
                    <a:pt x="1257" y="1150"/>
                  </a:lnTo>
                  <a:lnTo>
                    <a:pt x="1264" y="1155"/>
                  </a:lnTo>
                  <a:lnTo>
                    <a:pt x="1270" y="1160"/>
                  </a:lnTo>
                  <a:lnTo>
                    <a:pt x="1289" y="1178"/>
                  </a:lnTo>
                  <a:lnTo>
                    <a:pt x="1297" y="1186"/>
                  </a:lnTo>
                  <a:lnTo>
                    <a:pt x="1320" y="1154"/>
                  </a:lnTo>
                  <a:lnTo>
                    <a:pt x="1344" y="1123"/>
                  </a:lnTo>
                  <a:lnTo>
                    <a:pt x="1368" y="1095"/>
                  </a:lnTo>
                  <a:lnTo>
                    <a:pt x="1392" y="1069"/>
                  </a:lnTo>
                  <a:lnTo>
                    <a:pt x="1416" y="1045"/>
                  </a:lnTo>
                  <a:lnTo>
                    <a:pt x="1438" y="1022"/>
                  </a:lnTo>
                  <a:lnTo>
                    <a:pt x="1460" y="1003"/>
                  </a:lnTo>
                  <a:lnTo>
                    <a:pt x="1480" y="986"/>
                  </a:lnTo>
                  <a:lnTo>
                    <a:pt x="1493" y="977"/>
                  </a:lnTo>
                  <a:lnTo>
                    <a:pt x="1507" y="969"/>
                  </a:lnTo>
                  <a:lnTo>
                    <a:pt x="1522" y="961"/>
                  </a:lnTo>
                  <a:lnTo>
                    <a:pt x="1536" y="953"/>
                  </a:lnTo>
                  <a:lnTo>
                    <a:pt x="1548" y="946"/>
                  </a:lnTo>
                  <a:lnTo>
                    <a:pt x="1558" y="939"/>
                  </a:lnTo>
                  <a:lnTo>
                    <a:pt x="1561" y="935"/>
                  </a:lnTo>
                  <a:lnTo>
                    <a:pt x="1563" y="932"/>
                  </a:lnTo>
                  <a:lnTo>
                    <a:pt x="1564" y="928"/>
                  </a:lnTo>
                  <a:lnTo>
                    <a:pt x="1564" y="923"/>
                  </a:lnTo>
                  <a:lnTo>
                    <a:pt x="1565" y="916"/>
                  </a:lnTo>
                  <a:lnTo>
                    <a:pt x="1567" y="906"/>
                  </a:lnTo>
                  <a:lnTo>
                    <a:pt x="1571" y="895"/>
                  </a:lnTo>
                  <a:lnTo>
                    <a:pt x="1576" y="883"/>
                  </a:lnTo>
                  <a:lnTo>
                    <a:pt x="1579" y="878"/>
                  </a:lnTo>
                  <a:lnTo>
                    <a:pt x="1582" y="873"/>
                  </a:lnTo>
                  <a:lnTo>
                    <a:pt x="1586" y="868"/>
                  </a:lnTo>
                  <a:lnTo>
                    <a:pt x="1590" y="864"/>
                  </a:lnTo>
                  <a:lnTo>
                    <a:pt x="1595" y="860"/>
                  </a:lnTo>
                  <a:lnTo>
                    <a:pt x="1600" y="858"/>
                  </a:lnTo>
                  <a:lnTo>
                    <a:pt x="1605" y="856"/>
                  </a:lnTo>
                  <a:lnTo>
                    <a:pt x="1611" y="855"/>
                  </a:lnTo>
                  <a:lnTo>
                    <a:pt x="1610" y="853"/>
                  </a:lnTo>
                  <a:lnTo>
                    <a:pt x="1614" y="828"/>
                  </a:lnTo>
                  <a:lnTo>
                    <a:pt x="1617" y="809"/>
                  </a:lnTo>
                  <a:lnTo>
                    <a:pt x="1619" y="789"/>
                  </a:lnTo>
                  <a:lnTo>
                    <a:pt x="1621" y="767"/>
                  </a:lnTo>
                  <a:lnTo>
                    <a:pt x="1621" y="745"/>
                  </a:lnTo>
                  <a:lnTo>
                    <a:pt x="1622" y="737"/>
                  </a:lnTo>
                  <a:lnTo>
                    <a:pt x="1625" y="728"/>
                  </a:lnTo>
                  <a:lnTo>
                    <a:pt x="1630" y="720"/>
                  </a:lnTo>
                  <a:lnTo>
                    <a:pt x="1635" y="712"/>
                  </a:lnTo>
                  <a:lnTo>
                    <a:pt x="1649" y="692"/>
                  </a:lnTo>
                  <a:lnTo>
                    <a:pt x="1664" y="671"/>
                  </a:lnTo>
                  <a:lnTo>
                    <a:pt x="1673" y="658"/>
                  </a:lnTo>
                  <a:lnTo>
                    <a:pt x="1680" y="644"/>
                  </a:lnTo>
                  <a:lnTo>
                    <a:pt x="1688" y="628"/>
                  </a:lnTo>
                  <a:lnTo>
                    <a:pt x="1695" y="610"/>
                  </a:lnTo>
                  <a:lnTo>
                    <a:pt x="1701" y="589"/>
                  </a:lnTo>
                  <a:lnTo>
                    <a:pt x="1705" y="567"/>
                  </a:lnTo>
                  <a:lnTo>
                    <a:pt x="1709" y="542"/>
                  </a:lnTo>
                  <a:lnTo>
                    <a:pt x="1711" y="514"/>
                  </a:lnTo>
                  <a:lnTo>
                    <a:pt x="1710" y="501"/>
                  </a:lnTo>
                  <a:lnTo>
                    <a:pt x="1708" y="489"/>
                  </a:lnTo>
                  <a:lnTo>
                    <a:pt x="1704" y="477"/>
                  </a:lnTo>
                  <a:lnTo>
                    <a:pt x="1700" y="466"/>
                  </a:lnTo>
                  <a:lnTo>
                    <a:pt x="1695" y="457"/>
                  </a:lnTo>
                  <a:lnTo>
                    <a:pt x="1689" y="448"/>
                  </a:lnTo>
                  <a:lnTo>
                    <a:pt x="1683" y="439"/>
                  </a:lnTo>
                  <a:lnTo>
                    <a:pt x="1677" y="431"/>
                  </a:lnTo>
                  <a:lnTo>
                    <a:pt x="1664" y="415"/>
                  </a:lnTo>
                  <a:lnTo>
                    <a:pt x="1654" y="400"/>
                  </a:lnTo>
                  <a:lnTo>
                    <a:pt x="1649" y="392"/>
                  </a:lnTo>
                  <a:lnTo>
                    <a:pt x="1646" y="384"/>
                  </a:lnTo>
                  <a:lnTo>
                    <a:pt x="1644" y="376"/>
                  </a:lnTo>
                  <a:lnTo>
                    <a:pt x="1643" y="367"/>
                  </a:lnTo>
                  <a:lnTo>
                    <a:pt x="1643" y="358"/>
                  </a:lnTo>
                  <a:lnTo>
                    <a:pt x="1642" y="349"/>
                  </a:lnTo>
                  <a:lnTo>
                    <a:pt x="1640" y="341"/>
                  </a:lnTo>
                  <a:lnTo>
                    <a:pt x="1638" y="333"/>
                  </a:lnTo>
                  <a:lnTo>
                    <a:pt x="1634" y="317"/>
                  </a:lnTo>
                  <a:lnTo>
                    <a:pt x="1629" y="303"/>
                  </a:lnTo>
                  <a:lnTo>
                    <a:pt x="1623" y="290"/>
                  </a:lnTo>
                  <a:lnTo>
                    <a:pt x="1620" y="279"/>
                  </a:lnTo>
                  <a:lnTo>
                    <a:pt x="1619" y="274"/>
                  </a:lnTo>
                  <a:lnTo>
                    <a:pt x="1619" y="270"/>
                  </a:lnTo>
                  <a:lnTo>
                    <a:pt x="1620" y="266"/>
                  </a:lnTo>
                  <a:lnTo>
                    <a:pt x="1621" y="263"/>
                  </a:lnTo>
                  <a:lnTo>
                    <a:pt x="1638" y="236"/>
                  </a:lnTo>
                  <a:lnTo>
                    <a:pt x="1649" y="217"/>
                  </a:lnTo>
                  <a:lnTo>
                    <a:pt x="1656" y="202"/>
                  </a:lnTo>
                  <a:lnTo>
                    <a:pt x="1660" y="191"/>
                  </a:lnTo>
                  <a:lnTo>
                    <a:pt x="1661" y="187"/>
                  </a:lnTo>
                  <a:lnTo>
                    <a:pt x="1662" y="184"/>
                  </a:lnTo>
                  <a:lnTo>
                    <a:pt x="1662" y="181"/>
                  </a:lnTo>
                  <a:lnTo>
                    <a:pt x="1661" y="179"/>
                  </a:lnTo>
                  <a:lnTo>
                    <a:pt x="1659" y="176"/>
                  </a:lnTo>
                  <a:lnTo>
                    <a:pt x="1655" y="175"/>
                  </a:lnTo>
                  <a:lnTo>
                    <a:pt x="1650" y="175"/>
                  </a:lnTo>
                  <a:lnTo>
                    <a:pt x="1645" y="174"/>
                  </a:lnTo>
                  <a:lnTo>
                    <a:pt x="1640" y="173"/>
                  </a:lnTo>
                  <a:lnTo>
                    <a:pt x="1635" y="170"/>
                  </a:lnTo>
                  <a:lnTo>
                    <a:pt x="1634" y="168"/>
                  </a:lnTo>
                  <a:lnTo>
                    <a:pt x="1632" y="166"/>
                  </a:lnTo>
                  <a:lnTo>
                    <a:pt x="1631" y="162"/>
                  </a:lnTo>
                  <a:lnTo>
                    <a:pt x="1630" y="158"/>
                  </a:lnTo>
                  <a:lnTo>
                    <a:pt x="1630" y="153"/>
                  </a:lnTo>
                  <a:lnTo>
                    <a:pt x="1630" y="147"/>
                  </a:lnTo>
                  <a:lnTo>
                    <a:pt x="1631" y="139"/>
                  </a:lnTo>
                  <a:lnTo>
                    <a:pt x="1633" y="131"/>
                  </a:lnTo>
                  <a:lnTo>
                    <a:pt x="1638" y="124"/>
                  </a:lnTo>
                  <a:lnTo>
                    <a:pt x="1643" y="120"/>
                  </a:lnTo>
                  <a:lnTo>
                    <a:pt x="1647" y="118"/>
                  </a:lnTo>
                  <a:lnTo>
                    <a:pt x="1651" y="118"/>
                  </a:lnTo>
                  <a:lnTo>
                    <a:pt x="1661" y="119"/>
                  </a:lnTo>
                  <a:lnTo>
                    <a:pt x="1674" y="120"/>
                  </a:lnTo>
                  <a:lnTo>
                    <a:pt x="1675" y="123"/>
                  </a:lnTo>
                  <a:lnTo>
                    <a:pt x="1675" y="124"/>
                  </a:lnTo>
                  <a:lnTo>
                    <a:pt x="1674" y="124"/>
                  </a:lnTo>
                  <a:lnTo>
                    <a:pt x="1673" y="121"/>
                  </a:lnTo>
                  <a:lnTo>
                    <a:pt x="1671" y="112"/>
                  </a:lnTo>
                  <a:lnTo>
                    <a:pt x="1668" y="98"/>
                  </a:lnTo>
                  <a:lnTo>
                    <a:pt x="1665" y="78"/>
                  </a:lnTo>
                  <a:lnTo>
                    <a:pt x="1664" y="55"/>
                  </a:lnTo>
                  <a:lnTo>
                    <a:pt x="1664" y="42"/>
                  </a:lnTo>
                  <a:lnTo>
                    <a:pt x="1665" y="28"/>
                  </a:lnTo>
                  <a:lnTo>
                    <a:pt x="1667" y="14"/>
                  </a:lnTo>
                  <a:lnTo>
                    <a:pt x="1669" y="0"/>
                  </a:lnTo>
                  <a:lnTo>
                    <a:pt x="1646" y="3"/>
                  </a:lnTo>
                  <a:lnTo>
                    <a:pt x="1623" y="6"/>
                  </a:lnTo>
                  <a:lnTo>
                    <a:pt x="1601" y="8"/>
                  </a:lnTo>
                  <a:lnTo>
                    <a:pt x="1580" y="9"/>
                  </a:lnTo>
                  <a:lnTo>
                    <a:pt x="1558" y="10"/>
                  </a:lnTo>
                  <a:lnTo>
                    <a:pt x="1536" y="10"/>
                  </a:lnTo>
                  <a:lnTo>
                    <a:pt x="1513" y="10"/>
                  </a:lnTo>
                  <a:lnTo>
                    <a:pt x="1490" y="10"/>
                  </a:lnTo>
                  <a:lnTo>
                    <a:pt x="1480" y="13"/>
                  </a:lnTo>
                  <a:lnTo>
                    <a:pt x="1470" y="17"/>
                  </a:lnTo>
                  <a:lnTo>
                    <a:pt x="1461" y="22"/>
                  </a:lnTo>
                  <a:lnTo>
                    <a:pt x="1452" y="27"/>
                  </a:lnTo>
                  <a:lnTo>
                    <a:pt x="1435" y="42"/>
                  </a:lnTo>
                  <a:lnTo>
                    <a:pt x="1420" y="57"/>
                  </a:lnTo>
                  <a:lnTo>
                    <a:pt x="1405" y="71"/>
                  </a:lnTo>
                  <a:lnTo>
                    <a:pt x="1391" y="83"/>
                  </a:lnTo>
                  <a:lnTo>
                    <a:pt x="1385" y="87"/>
                  </a:lnTo>
                  <a:lnTo>
                    <a:pt x="1378" y="91"/>
                  </a:lnTo>
                  <a:lnTo>
                    <a:pt x="1371" y="93"/>
                  </a:lnTo>
                  <a:lnTo>
                    <a:pt x="1364" y="94"/>
                  </a:lnTo>
                  <a:lnTo>
                    <a:pt x="1359" y="94"/>
                  </a:lnTo>
                  <a:lnTo>
                    <a:pt x="1353" y="93"/>
                  </a:lnTo>
                  <a:lnTo>
                    <a:pt x="1348" y="92"/>
                  </a:lnTo>
                  <a:lnTo>
                    <a:pt x="1343" y="90"/>
                  </a:lnTo>
                  <a:lnTo>
                    <a:pt x="1334" y="85"/>
                  </a:lnTo>
                  <a:lnTo>
                    <a:pt x="1326" y="79"/>
                  </a:lnTo>
                  <a:lnTo>
                    <a:pt x="1310" y="64"/>
                  </a:lnTo>
                  <a:lnTo>
                    <a:pt x="1294" y="47"/>
                  </a:lnTo>
                  <a:lnTo>
                    <a:pt x="1287" y="39"/>
                  </a:lnTo>
                  <a:lnTo>
                    <a:pt x="1279" y="31"/>
                  </a:lnTo>
                  <a:lnTo>
                    <a:pt x="1271" y="24"/>
                  </a:lnTo>
                  <a:lnTo>
                    <a:pt x="1262" y="19"/>
                  </a:lnTo>
                  <a:lnTo>
                    <a:pt x="1258" y="16"/>
                  </a:lnTo>
                  <a:lnTo>
                    <a:pt x="1253" y="15"/>
                  </a:lnTo>
                  <a:lnTo>
                    <a:pt x="1248" y="13"/>
                  </a:lnTo>
                  <a:lnTo>
                    <a:pt x="1242" y="13"/>
                  </a:lnTo>
                  <a:lnTo>
                    <a:pt x="1237" y="12"/>
                  </a:lnTo>
                  <a:lnTo>
                    <a:pt x="1231" y="13"/>
                  </a:lnTo>
                  <a:lnTo>
                    <a:pt x="1224" y="14"/>
                  </a:lnTo>
                  <a:lnTo>
                    <a:pt x="1218" y="15"/>
                  </a:lnTo>
                  <a:lnTo>
                    <a:pt x="1204" y="19"/>
                  </a:lnTo>
                  <a:lnTo>
                    <a:pt x="1191" y="21"/>
                  </a:lnTo>
                  <a:lnTo>
                    <a:pt x="1177" y="23"/>
                  </a:lnTo>
                  <a:lnTo>
                    <a:pt x="1165" y="24"/>
                  </a:lnTo>
                  <a:lnTo>
                    <a:pt x="1139" y="25"/>
                  </a:lnTo>
                  <a:lnTo>
                    <a:pt x="1113" y="26"/>
                  </a:lnTo>
                  <a:lnTo>
                    <a:pt x="1100" y="25"/>
                  </a:lnTo>
                  <a:lnTo>
                    <a:pt x="1090" y="24"/>
                  </a:lnTo>
                  <a:lnTo>
                    <a:pt x="1082" y="22"/>
                  </a:lnTo>
                  <a:lnTo>
                    <a:pt x="1074" y="20"/>
                  </a:lnTo>
                  <a:lnTo>
                    <a:pt x="1066" y="19"/>
                  </a:lnTo>
                  <a:lnTo>
                    <a:pt x="1058" y="17"/>
                  </a:lnTo>
                  <a:lnTo>
                    <a:pt x="1050" y="16"/>
                  </a:lnTo>
                  <a:lnTo>
                    <a:pt x="1039" y="15"/>
                  </a:lnTo>
                  <a:lnTo>
                    <a:pt x="1032" y="16"/>
                  </a:lnTo>
                  <a:lnTo>
                    <a:pt x="1027" y="17"/>
                  </a:lnTo>
                  <a:lnTo>
                    <a:pt x="1022" y="20"/>
                  </a:lnTo>
                  <a:lnTo>
                    <a:pt x="1017" y="23"/>
                  </a:lnTo>
                  <a:lnTo>
                    <a:pt x="1013" y="26"/>
                  </a:lnTo>
                  <a:lnTo>
                    <a:pt x="1009" y="31"/>
                  </a:lnTo>
                  <a:lnTo>
                    <a:pt x="1006" y="36"/>
                  </a:lnTo>
                  <a:lnTo>
                    <a:pt x="1003" y="41"/>
                  </a:lnTo>
                  <a:lnTo>
                    <a:pt x="997" y="51"/>
                  </a:lnTo>
                  <a:lnTo>
                    <a:pt x="992" y="60"/>
                  </a:lnTo>
                  <a:lnTo>
                    <a:pt x="987" y="68"/>
                  </a:lnTo>
                  <a:lnTo>
                    <a:pt x="982" y="73"/>
                  </a:lnTo>
                  <a:lnTo>
                    <a:pt x="973" y="78"/>
                  </a:lnTo>
                  <a:lnTo>
                    <a:pt x="963" y="82"/>
                  </a:lnTo>
                  <a:lnTo>
                    <a:pt x="951" y="84"/>
                  </a:lnTo>
                  <a:lnTo>
                    <a:pt x="939" y="85"/>
                  </a:lnTo>
                  <a:lnTo>
                    <a:pt x="913" y="87"/>
                  </a:lnTo>
                  <a:lnTo>
                    <a:pt x="887" y="88"/>
                  </a:lnTo>
                  <a:lnTo>
                    <a:pt x="875" y="89"/>
                  </a:lnTo>
                  <a:lnTo>
                    <a:pt x="863" y="91"/>
                  </a:lnTo>
                  <a:lnTo>
                    <a:pt x="853" y="95"/>
                  </a:lnTo>
                  <a:lnTo>
                    <a:pt x="842" y="100"/>
                  </a:lnTo>
                  <a:lnTo>
                    <a:pt x="838" y="103"/>
                  </a:lnTo>
                  <a:lnTo>
                    <a:pt x="835" y="107"/>
                  </a:lnTo>
                  <a:lnTo>
                    <a:pt x="831" y="111"/>
                  </a:lnTo>
                  <a:lnTo>
                    <a:pt x="829" y="116"/>
                  </a:lnTo>
                  <a:lnTo>
                    <a:pt x="827" y="121"/>
                  </a:lnTo>
                  <a:lnTo>
                    <a:pt x="825" y="127"/>
                  </a:lnTo>
                  <a:lnTo>
                    <a:pt x="824" y="134"/>
                  </a:lnTo>
                  <a:lnTo>
                    <a:pt x="824" y="141"/>
                  </a:lnTo>
                  <a:lnTo>
                    <a:pt x="822" y="165"/>
                  </a:lnTo>
                  <a:lnTo>
                    <a:pt x="820" y="183"/>
                  </a:lnTo>
                  <a:lnTo>
                    <a:pt x="819" y="191"/>
                  </a:lnTo>
                  <a:lnTo>
                    <a:pt x="819" y="200"/>
                  </a:lnTo>
                  <a:lnTo>
                    <a:pt x="821" y="209"/>
                  </a:lnTo>
                  <a:lnTo>
                    <a:pt x="824" y="220"/>
                  </a:lnTo>
                  <a:lnTo>
                    <a:pt x="795" y="223"/>
                  </a:lnTo>
                  <a:lnTo>
                    <a:pt x="770" y="225"/>
                  </a:lnTo>
                  <a:lnTo>
                    <a:pt x="752" y="225"/>
                  </a:lnTo>
                  <a:lnTo>
                    <a:pt x="741" y="225"/>
                  </a:lnTo>
                  <a:lnTo>
                    <a:pt x="737" y="223"/>
                  </a:lnTo>
                  <a:lnTo>
                    <a:pt x="734" y="220"/>
                  </a:lnTo>
                  <a:lnTo>
                    <a:pt x="730" y="218"/>
                  </a:lnTo>
                  <a:lnTo>
                    <a:pt x="726" y="216"/>
                  </a:lnTo>
                  <a:lnTo>
                    <a:pt x="716" y="214"/>
                  </a:lnTo>
                  <a:lnTo>
                    <a:pt x="704" y="212"/>
                  </a:lnTo>
                  <a:lnTo>
                    <a:pt x="678" y="210"/>
                  </a:lnTo>
                  <a:lnTo>
                    <a:pt x="649" y="210"/>
                  </a:lnTo>
                  <a:lnTo>
                    <a:pt x="633" y="209"/>
                  </a:lnTo>
                  <a:lnTo>
                    <a:pt x="617" y="208"/>
                  </a:lnTo>
                  <a:lnTo>
                    <a:pt x="602" y="206"/>
                  </a:lnTo>
                  <a:lnTo>
                    <a:pt x="588" y="203"/>
                  </a:lnTo>
                  <a:lnTo>
                    <a:pt x="574" y="199"/>
                  </a:lnTo>
                  <a:lnTo>
                    <a:pt x="562" y="194"/>
                  </a:lnTo>
                  <a:lnTo>
                    <a:pt x="556" y="191"/>
                  </a:lnTo>
                  <a:lnTo>
                    <a:pt x="551" y="187"/>
                  </a:lnTo>
                  <a:lnTo>
                    <a:pt x="546" y="183"/>
                  </a:lnTo>
                  <a:lnTo>
                    <a:pt x="541" y="178"/>
                  </a:lnTo>
                  <a:lnTo>
                    <a:pt x="532" y="170"/>
                  </a:lnTo>
                  <a:lnTo>
                    <a:pt x="521" y="164"/>
                  </a:lnTo>
                  <a:lnTo>
                    <a:pt x="509" y="158"/>
                  </a:lnTo>
                  <a:lnTo>
                    <a:pt x="496" y="154"/>
                  </a:lnTo>
                  <a:lnTo>
                    <a:pt x="483" y="151"/>
                  </a:lnTo>
                  <a:lnTo>
                    <a:pt x="470" y="148"/>
                  </a:lnTo>
                  <a:lnTo>
                    <a:pt x="456" y="144"/>
                  </a:lnTo>
                  <a:lnTo>
                    <a:pt x="441" y="142"/>
                  </a:lnTo>
                  <a:lnTo>
                    <a:pt x="412" y="138"/>
                  </a:lnTo>
                  <a:lnTo>
                    <a:pt x="381" y="134"/>
                  </a:lnTo>
                  <a:lnTo>
                    <a:pt x="366" y="130"/>
                  </a:lnTo>
                  <a:lnTo>
                    <a:pt x="352" y="126"/>
                  </a:lnTo>
                  <a:lnTo>
                    <a:pt x="339" y="121"/>
                  </a:lnTo>
                  <a:lnTo>
                    <a:pt x="326" y="115"/>
                  </a:lnTo>
                  <a:lnTo>
                    <a:pt x="323" y="114"/>
                  </a:lnTo>
                  <a:lnTo>
                    <a:pt x="319" y="113"/>
                  </a:lnTo>
                  <a:lnTo>
                    <a:pt x="316" y="114"/>
                  </a:lnTo>
                  <a:lnTo>
                    <a:pt x="312" y="115"/>
                  </a:lnTo>
                  <a:lnTo>
                    <a:pt x="303" y="118"/>
                  </a:lnTo>
                  <a:lnTo>
                    <a:pt x="293" y="122"/>
                  </a:lnTo>
                  <a:lnTo>
                    <a:pt x="288" y="124"/>
                  </a:lnTo>
                  <a:lnTo>
                    <a:pt x="282" y="125"/>
                  </a:lnTo>
                  <a:lnTo>
                    <a:pt x="276" y="125"/>
                  </a:lnTo>
                  <a:lnTo>
                    <a:pt x="270" y="125"/>
                  </a:lnTo>
                  <a:lnTo>
                    <a:pt x="263" y="123"/>
                  </a:lnTo>
                  <a:lnTo>
                    <a:pt x="256" y="120"/>
                  </a:lnTo>
                  <a:lnTo>
                    <a:pt x="249" y="116"/>
                  </a:lnTo>
                  <a:lnTo>
                    <a:pt x="242" y="110"/>
                  </a:lnTo>
                  <a:lnTo>
                    <a:pt x="238" y="107"/>
                  </a:lnTo>
                  <a:lnTo>
                    <a:pt x="232" y="104"/>
                  </a:lnTo>
                  <a:lnTo>
                    <a:pt x="226" y="101"/>
                  </a:lnTo>
                  <a:lnTo>
                    <a:pt x="218" y="99"/>
                  </a:lnTo>
                  <a:lnTo>
                    <a:pt x="200" y="94"/>
                  </a:lnTo>
                  <a:lnTo>
                    <a:pt x="179" y="90"/>
                  </a:lnTo>
                  <a:lnTo>
                    <a:pt x="158" y="88"/>
                  </a:lnTo>
                  <a:lnTo>
                    <a:pt x="137" y="88"/>
                  </a:lnTo>
                  <a:lnTo>
                    <a:pt x="128" y="89"/>
                  </a:lnTo>
                  <a:lnTo>
                    <a:pt x="119" y="90"/>
                  </a:lnTo>
                  <a:lnTo>
                    <a:pt x="112" y="92"/>
                  </a:lnTo>
                  <a:lnTo>
                    <a:pt x="105" y="94"/>
                  </a:lnTo>
                  <a:lnTo>
                    <a:pt x="97" y="97"/>
                  </a:lnTo>
                  <a:lnTo>
                    <a:pt x="89" y="98"/>
                  </a:lnTo>
                  <a:lnTo>
                    <a:pt x="83" y="99"/>
                  </a:lnTo>
                  <a:lnTo>
                    <a:pt x="76" y="99"/>
                  </a:lnTo>
                  <a:lnTo>
                    <a:pt x="70" y="98"/>
                  </a:lnTo>
                  <a:lnTo>
                    <a:pt x="65" y="97"/>
                  </a:lnTo>
                  <a:lnTo>
                    <a:pt x="60" y="96"/>
                  </a:lnTo>
                  <a:lnTo>
                    <a:pt x="56" y="94"/>
                  </a:lnTo>
                  <a:lnTo>
                    <a:pt x="43" y="83"/>
                  </a:lnTo>
                  <a:lnTo>
                    <a:pt x="31" y="7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35" name="Freeform 39"/>
            <p:cNvSpPr>
              <a:spLocks/>
            </p:cNvSpPr>
            <p:nvPr/>
          </p:nvSpPr>
          <p:spPr bwMode="auto">
            <a:xfrm>
              <a:off x="3857625" y="5683250"/>
              <a:ext cx="1055688" cy="1058863"/>
            </a:xfrm>
            <a:custGeom>
              <a:avLst/>
              <a:gdLst>
                <a:gd name="T0" fmla="*/ 984 w 2447"/>
                <a:gd name="T1" fmla="*/ 139 h 2319"/>
                <a:gd name="T2" fmla="*/ 830 w 2447"/>
                <a:gd name="T3" fmla="*/ 218 h 2319"/>
                <a:gd name="T4" fmla="*/ 709 w 2447"/>
                <a:gd name="T5" fmla="*/ 304 h 2319"/>
                <a:gd name="T6" fmla="*/ 561 w 2447"/>
                <a:gd name="T7" fmla="*/ 439 h 2319"/>
                <a:gd name="T8" fmla="*/ 385 w 2447"/>
                <a:gd name="T9" fmla="*/ 640 h 2319"/>
                <a:gd name="T10" fmla="*/ 249 w 2447"/>
                <a:gd name="T11" fmla="*/ 830 h 2319"/>
                <a:gd name="T12" fmla="*/ 97 w 2447"/>
                <a:gd name="T13" fmla="*/ 970 h 2319"/>
                <a:gd name="T14" fmla="*/ 17 w 2447"/>
                <a:gd name="T15" fmla="*/ 1123 h 2319"/>
                <a:gd name="T16" fmla="*/ 148 w 2447"/>
                <a:gd name="T17" fmla="*/ 1086 h 2319"/>
                <a:gd name="T18" fmla="*/ 259 w 2447"/>
                <a:gd name="T19" fmla="*/ 1082 h 2319"/>
                <a:gd name="T20" fmla="*/ 424 w 2447"/>
                <a:gd name="T21" fmla="*/ 1228 h 2319"/>
                <a:gd name="T22" fmla="*/ 491 w 2447"/>
                <a:gd name="T23" fmla="*/ 1401 h 2319"/>
                <a:gd name="T24" fmla="*/ 560 w 2447"/>
                <a:gd name="T25" fmla="*/ 1385 h 2319"/>
                <a:gd name="T26" fmla="*/ 636 w 2447"/>
                <a:gd name="T27" fmla="*/ 1337 h 2319"/>
                <a:gd name="T28" fmla="*/ 831 w 2447"/>
                <a:gd name="T29" fmla="*/ 1511 h 2319"/>
                <a:gd name="T30" fmla="*/ 961 w 2447"/>
                <a:gd name="T31" fmla="*/ 1592 h 2319"/>
                <a:gd name="T32" fmla="*/ 1138 w 2447"/>
                <a:gd name="T33" fmla="*/ 1709 h 2319"/>
                <a:gd name="T34" fmla="*/ 1227 w 2447"/>
                <a:gd name="T35" fmla="*/ 1868 h 2319"/>
                <a:gd name="T36" fmla="*/ 1345 w 2447"/>
                <a:gd name="T37" fmla="*/ 1987 h 2319"/>
                <a:gd name="T38" fmla="*/ 1248 w 2447"/>
                <a:gd name="T39" fmla="*/ 2102 h 2319"/>
                <a:gd name="T40" fmla="*/ 1256 w 2447"/>
                <a:gd name="T41" fmla="*/ 2283 h 2319"/>
                <a:gd name="T42" fmla="*/ 1391 w 2447"/>
                <a:gd name="T43" fmla="*/ 2222 h 2319"/>
                <a:gd name="T44" fmla="*/ 1523 w 2447"/>
                <a:gd name="T45" fmla="*/ 2090 h 2319"/>
                <a:gd name="T46" fmla="*/ 1593 w 2447"/>
                <a:gd name="T47" fmla="*/ 1903 h 2319"/>
                <a:gd name="T48" fmla="*/ 1696 w 2447"/>
                <a:gd name="T49" fmla="*/ 1751 h 2319"/>
                <a:gd name="T50" fmla="*/ 1650 w 2447"/>
                <a:gd name="T51" fmla="*/ 1729 h 2319"/>
                <a:gd name="T52" fmla="*/ 1648 w 2447"/>
                <a:gd name="T53" fmla="*/ 1647 h 2319"/>
                <a:gd name="T54" fmla="*/ 1696 w 2447"/>
                <a:gd name="T55" fmla="*/ 1531 h 2319"/>
                <a:gd name="T56" fmla="*/ 1779 w 2447"/>
                <a:gd name="T57" fmla="*/ 1463 h 2319"/>
                <a:gd name="T58" fmla="*/ 1828 w 2447"/>
                <a:gd name="T59" fmla="*/ 1424 h 2319"/>
                <a:gd name="T60" fmla="*/ 1869 w 2447"/>
                <a:gd name="T61" fmla="*/ 1343 h 2319"/>
                <a:gd name="T62" fmla="*/ 1917 w 2447"/>
                <a:gd name="T63" fmla="*/ 1299 h 2319"/>
                <a:gd name="T64" fmla="*/ 1942 w 2447"/>
                <a:gd name="T65" fmla="*/ 1217 h 2319"/>
                <a:gd name="T66" fmla="*/ 2023 w 2447"/>
                <a:gd name="T67" fmla="*/ 1159 h 2319"/>
                <a:gd name="T68" fmla="*/ 2027 w 2447"/>
                <a:gd name="T69" fmla="*/ 1086 h 2319"/>
                <a:gd name="T70" fmla="*/ 2145 w 2447"/>
                <a:gd name="T71" fmla="*/ 1126 h 2319"/>
                <a:gd name="T72" fmla="*/ 2112 w 2447"/>
                <a:gd name="T73" fmla="*/ 1167 h 2319"/>
                <a:gd name="T74" fmla="*/ 2110 w 2447"/>
                <a:gd name="T75" fmla="*/ 1286 h 2319"/>
                <a:gd name="T76" fmla="*/ 2039 w 2447"/>
                <a:gd name="T77" fmla="*/ 1321 h 2319"/>
                <a:gd name="T78" fmla="*/ 2016 w 2447"/>
                <a:gd name="T79" fmla="*/ 1400 h 2319"/>
                <a:gd name="T80" fmla="*/ 1946 w 2447"/>
                <a:gd name="T81" fmla="*/ 1491 h 2319"/>
                <a:gd name="T82" fmla="*/ 1856 w 2447"/>
                <a:gd name="T83" fmla="*/ 1574 h 2319"/>
                <a:gd name="T84" fmla="*/ 1718 w 2447"/>
                <a:gd name="T85" fmla="*/ 1644 h 2319"/>
                <a:gd name="T86" fmla="*/ 1709 w 2447"/>
                <a:gd name="T87" fmla="*/ 1726 h 2319"/>
                <a:gd name="T88" fmla="*/ 1796 w 2447"/>
                <a:gd name="T89" fmla="*/ 1652 h 2319"/>
                <a:gd name="T90" fmla="*/ 2087 w 2447"/>
                <a:gd name="T91" fmla="*/ 1413 h 2319"/>
                <a:gd name="T92" fmla="*/ 2327 w 2447"/>
                <a:gd name="T93" fmla="*/ 983 h 2319"/>
                <a:gd name="T94" fmla="*/ 2382 w 2447"/>
                <a:gd name="T95" fmla="*/ 760 h 2319"/>
                <a:gd name="T96" fmla="*/ 2291 w 2447"/>
                <a:gd name="T97" fmla="*/ 780 h 2319"/>
                <a:gd name="T98" fmla="*/ 2337 w 2447"/>
                <a:gd name="T99" fmla="*/ 695 h 2319"/>
                <a:gd name="T100" fmla="*/ 2394 w 2447"/>
                <a:gd name="T101" fmla="*/ 567 h 2319"/>
                <a:gd name="T102" fmla="*/ 2429 w 2447"/>
                <a:gd name="T103" fmla="*/ 503 h 2319"/>
                <a:gd name="T104" fmla="*/ 2281 w 2447"/>
                <a:gd name="T105" fmla="*/ 487 h 2319"/>
                <a:gd name="T106" fmla="*/ 2137 w 2447"/>
                <a:gd name="T107" fmla="*/ 434 h 2319"/>
                <a:gd name="T108" fmla="*/ 1975 w 2447"/>
                <a:gd name="T109" fmla="*/ 235 h 2319"/>
                <a:gd name="T110" fmla="*/ 1772 w 2447"/>
                <a:gd name="T111" fmla="*/ 136 h 2319"/>
                <a:gd name="T112" fmla="*/ 1576 w 2447"/>
                <a:gd name="T113" fmla="*/ 49 h 2319"/>
                <a:gd name="T114" fmla="*/ 1380 w 2447"/>
                <a:gd name="T115" fmla="*/ 11 h 2319"/>
                <a:gd name="T116" fmla="*/ 1224 w 2447"/>
                <a:gd name="T117" fmla="*/ 31 h 2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7" h="2319">
                  <a:moveTo>
                    <a:pt x="1150" y="36"/>
                  </a:moveTo>
                  <a:lnTo>
                    <a:pt x="1140" y="44"/>
                  </a:lnTo>
                  <a:lnTo>
                    <a:pt x="1129" y="52"/>
                  </a:lnTo>
                  <a:lnTo>
                    <a:pt x="1117" y="60"/>
                  </a:lnTo>
                  <a:lnTo>
                    <a:pt x="1104" y="67"/>
                  </a:lnTo>
                  <a:lnTo>
                    <a:pt x="1078" y="81"/>
                  </a:lnTo>
                  <a:lnTo>
                    <a:pt x="1050" y="94"/>
                  </a:lnTo>
                  <a:lnTo>
                    <a:pt x="1035" y="101"/>
                  </a:lnTo>
                  <a:lnTo>
                    <a:pt x="1023" y="110"/>
                  </a:lnTo>
                  <a:lnTo>
                    <a:pt x="1013" y="118"/>
                  </a:lnTo>
                  <a:lnTo>
                    <a:pt x="1004" y="125"/>
                  </a:lnTo>
                  <a:lnTo>
                    <a:pt x="994" y="132"/>
                  </a:lnTo>
                  <a:lnTo>
                    <a:pt x="984" y="139"/>
                  </a:lnTo>
                  <a:lnTo>
                    <a:pt x="971" y="146"/>
                  </a:lnTo>
                  <a:lnTo>
                    <a:pt x="956" y="152"/>
                  </a:lnTo>
                  <a:lnTo>
                    <a:pt x="942" y="155"/>
                  </a:lnTo>
                  <a:lnTo>
                    <a:pt x="925" y="159"/>
                  </a:lnTo>
                  <a:lnTo>
                    <a:pt x="906" y="164"/>
                  </a:lnTo>
                  <a:lnTo>
                    <a:pt x="885" y="170"/>
                  </a:lnTo>
                  <a:lnTo>
                    <a:pt x="867" y="177"/>
                  </a:lnTo>
                  <a:lnTo>
                    <a:pt x="852" y="186"/>
                  </a:lnTo>
                  <a:lnTo>
                    <a:pt x="846" y="190"/>
                  </a:lnTo>
                  <a:lnTo>
                    <a:pt x="841" y="194"/>
                  </a:lnTo>
                  <a:lnTo>
                    <a:pt x="837" y="199"/>
                  </a:lnTo>
                  <a:lnTo>
                    <a:pt x="835" y="204"/>
                  </a:lnTo>
                  <a:lnTo>
                    <a:pt x="830" y="218"/>
                  </a:lnTo>
                  <a:lnTo>
                    <a:pt x="825" y="229"/>
                  </a:lnTo>
                  <a:lnTo>
                    <a:pt x="820" y="239"/>
                  </a:lnTo>
                  <a:lnTo>
                    <a:pt x="815" y="247"/>
                  </a:lnTo>
                  <a:lnTo>
                    <a:pt x="809" y="255"/>
                  </a:lnTo>
                  <a:lnTo>
                    <a:pt x="804" y="261"/>
                  </a:lnTo>
                  <a:lnTo>
                    <a:pt x="797" y="267"/>
                  </a:lnTo>
                  <a:lnTo>
                    <a:pt x="790" y="272"/>
                  </a:lnTo>
                  <a:lnTo>
                    <a:pt x="783" y="276"/>
                  </a:lnTo>
                  <a:lnTo>
                    <a:pt x="774" y="280"/>
                  </a:lnTo>
                  <a:lnTo>
                    <a:pt x="765" y="284"/>
                  </a:lnTo>
                  <a:lnTo>
                    <a:pt x="756" y="288"/>
                  </a:lnTo>
                  <a:lnTo>
                    <a:pt x="735" y="295"/>
                  </a:lnTo>
                  <a:lnTo>
                    <a:pt x="709" y="304"/>
                  </a:lnTo>
                  <a:lnTo>
                    <a:pt x="696" y="312"/>
                  </a:lnTo>
                  <a:lnTo>
                    <a:pt x="678" y="326"/>
                  </a:lnTo>
                  <a:lnTo>
                    <a:pt x="656" y="341"/>
                  </a:lnTo>
                  <a:lnTo>
                    <a:pt x="633" y="358"/>
                  </a:lnTo>
                  <a:lnTo>
                    <a:pt x="611" y="376"/>
                  </a:lnTo>
                  <a:lnTo>
                    <a:pt x="593" y="392"/>
                  </a:lnTo>
                  <a:lnTo>
                    <a:pt x="585" y="400"/>
                  </a:lnTo>
                  <a:lnTo>
                    <a:pt x="579" y="407"/>
                  </a:lnTo>
                  <a:lnTo>
                    <a:pt x="575" y="414"/>
                  </a:lnTo>
                  <a:lnTo>
                    <a:pt x="573" y="419"/>
                  </a:lnTo>
                  <a:lnTo>
                    <a:pt x="571" y="424"/>
                  </a:lnTo>
                  <a:lnTo>
                    <a:pt x="567" y="431"/>
                  </a:lnTo>
                  <a:lnTo>
                    <a:pt x="561" y="439"/>
                  </a:lnTo>
                  <a:lnTo>
                    <a:pt x="553" y="446"/>
                  </a:lnTo>
                  <a:lnTo>
                    <a:pt x="534" y="463"/>
                  </a:lnTo>
                  <a:lnTo>
                    <a:pt x="513" y="481"/>
                  </a:lnTo>
                  <a:lnTo>
                    <a:pt x="491" y="500"/>
                  </a:lnTo>
                  <a:lnTo>
                    <a:pt x="471" y="518"/>
                  </a:lnTo>
                  <a:lnTo>
                    <a:pt x="461" y="527"/>
                  </a:lnTo>
                  <a:lnTo>
                    <a:pt x="454" y="535"/>
                  </a:lnTo>
                  <a:lnTo>
                    <a:pt x="447" y="543"/>
                  </a:lnTo>
                  <a:lnTo>
                    <a:pt x="441" y="551"/>
                  </a:lnTo>
                  <a:lnTo>
                    <a:pt x="428" y="573"/>
                  </a:lnTo>
                  <a:lnTo>
                    <a:pt x="414" y="595"/>
                  </a:lnTo>
                  <a:lnTo>
                    <a:pt x="400" y="618"/>
                  </a:lnTo>
                  <a:lnTo>
                    <a:pt x="385" y="640"/>
                  </a:lnTo>
                  <a:lnTo>
                    <a:pt x="370" y="661"/>
                  </a:lnTo>
                  <a:lnTo>
                    <a:pt x="355" y="681"/>
                  </a:lnTo>
                  <a:lnTo>
                    <a:pt x="347" y="690"/>
                  </a:lnTo>
                  <a:lnTo>
                    <a:pt x="339" y="698"/>
                  </a:lnTo>
                  <a:lnTo>
                    <a:pt x="329" y="706"/>
                  </a:lnTo>
                  <a:lnTo>
                    <a:pt x="321" y="713"/>
                  </a:lnTo>
                  <a:lnTo>
                    <a:pt x="308" y="725"/>
                  </a:lnTo>
                  <a:lnTo>
                    <a:pt x="297" y="738"/>
                  </a:lnTo>
                  <a:lnTo>
                    <a:pt x="288" y="751"/>
                  </a:lnTo>
                  <a:lnTo>
                    <a:pt x="280" y="764"/>
                  </a:lnTo>
                  <a:lnTo>
                    <a:pt x="266" y="791"/>
                  </a:lnTo>
                  <a:lnTo>
                    <a:pt x="255" y="818"/>
                  </a:lnTo>
                  <a:lnTo>
                    <a:pt x="249" y="830"/>
                  </a:lnTo>
                  <a:lnTo>
                    <a:pt x="243" y="843"/>
                  </a:lnTo>
                  <a:lnTo>
                    <a:pt x="237" y="855"/>
                  </a:lnTo>
                  <a:lnTo>
                    <a:pt x="229" y="866"/>
                  </a:lnTo>
                  <a:lnTo>
                    <a:pt x="221" y="876"/>
                  </a:lnTo>
                  <a:lnTo>
                    <a:pt x="210" y="887"/>
                  </a:lnTo>
                  <a:lnTo>
                    <a:pt x="198" y="895"/>
                  </a:lnTo>
                  <a:lnTo>
                    <a:pt x="184" y="903"/>
                  </a:lnTo>
                  <a:lnTo>
                    <a:pt x="167" y="911"/>
                  </a:lnTo>
                  <a:lnTo>
                    <a:pt x="151" y="921"/>
                  </a:lnTo>
                  <a:lnTo>
                    <a:pt x="136" y="932"/>
                  </a:lnTo>
                  <a:lnTo>
                    <a:pt x="122" y="944"/>
                  </a:lnTo>
                  <a:lnTo>
                    <a:pt x="110" y="957"/>
                  </a:lnTo>
                  <a:lnTo>
                    <a:pt x="97" y="970"/>
                  </a:lnTo>
                  <a:lnTo>
                    <a:pt x="87" y="984"/>
                  </a:lnTo>
                  <a:lnTo>
                    <a:pt x="77" y="999"/>
                  </a:lnTo>
                  <a:lnTo>
                    <a:pt x="58" y="1028"/>
                  </a:lnTo>
                  <a:lnTo>
                    <a:pt x="40" y="1056"/>
                  </a:lnTo>
                  <a:lnTo>
                    <a:pt x="31" y="1070"/>
                  </a:lnTo>
                  <a:lnTo>
                    <a:pt x="22" y="1083"/>
                  </a:lnTo>
                  <a:lnTo>
                    <a:pt x="12" y="1095"/>
                  </a:lnTo>
                  <a:lnTo>
                    <a:pt x="1" y="1107"/>
                  </a:lnTo>
                  <a:lnTo>
                    <a:pt x="0" y="1110"/>
                  </a:lnTo>
                  <a:lnTo>
                    <a:pt x="0" y="1113"/>
                  </a:lnTo>
                  <a:lnTo>
                    <a:pt x="2" y="1116"/>
                  </a:lnTo>
                  <a:lnTo>
                    <a:pt x="6" y="1118"/>
                  </a:lnTo>
                  <a:lnTo>
                    <a:pt x="17" y="1123"/>
                  </a:lnTo>
                  <a:lnTo>
                    <a:pt x="33" y="1126"/>
                  </a:lnTo>
                  <a:lnTo>
                    <a:pt x="50" y="1129"/>
                  </a:lnTo>
                  <a:lnTo>
                    <a:pt x="67" y="1132"/>
                  </a:lnTo>
                  <a:lnTo>
                    <a:pt x="83" y="1133"/>
                  </a:lnTo>
                  <a:lnTo>
                    <a:pt x="95" y="1133"/>
                  </a:lnTo>
                  <a:lnTo>
                    <a:pt x="102" y="1133"/>
                  </a:lnTo>
                  <a:lnTo>
                    <a:pt x="110" y="1131"/>
                  </a:lnTo>
                  <a:lnTo>
                    <a:pt x="115" y="1127"/>
                  </a:lnTo>
                  <a:lnTo>
                    <a:pt x="120" y="1123"/>
                  </a:lnTo>
                  <a:lnTo>
                    <a:pt x="129" y="1112"/>
                  </a:lnTo>
                  <a:lnTo>
                    <a:pt x="138" y="1099"/>
                  </a:lnTo>
                  <a:lnTo>
                    <a:pt x="143" y="1092"/>
                  </a:lnTo>
                  <a:lnTo>
                    <a:pt x="148" y="1086"/>
                  </a:lnTo>
                  <a:lnTo>
                    <a:pt x="154" y="1081"/>
                  </a:lnTo>
                  <a:lnTo>
                    <a:pt x="161" y="1075"/>
                  </a:lnTo>
                  <a:lnTo>
                    <a:pt x="169" y="1071"/>
                  </a:lnTo>
                  <a:lnTo>
                    <a:pt x="178" y="1068"/>
                  </a:lnTo>
                  <a:lnTo>
                    <a:pt x="188" y="1066"/>
                  </a:lnTo>
                  <a:lnTo>
                    <a:pt x="200" y="1065"/>
                  </a:lnTo>
                  <a:lnTo>
                    <a:pt x="210" y="1064"/>
                  </a:lnTo>
                  <a:lnTo>
                    <a:pt x="221" y="1065"/>
                  </a:lnTo>
                  <a:lnTo>
                    <a:pt x="230" y="1067"/>
                  </a:lnTo>
                  <a:lnTo>
                    <a:pt x="238" y="1070"/>
                  </a:lnTo>
                  <a:lnTo>
                    <a:pt x="246" y="1074"/>
                  </a:lnTo>
                  <a:lnTo>
                    <a:pt x="252" y="1078"/>
                  </a:lnTo>
                  <a:lnTo>
                    <a:pt x="259" y="1082"/>
                  </a:lnTo>
                  <a:lnTo>
                    <a:pt x="264" y="1087"/>
                  </a:lnTo>
                  <a:lnTo>
                    <a:pt x="273" y="1097"/>
                  </a:lnTo>
                  <a:lnTo>
                    <a:pt x="279" y="1107"/>
                  </a:lnTo>
                  <a:lnTo>
                    <a:pt x="283" y="1114"/>
                  </a:lnTo>
                  <a:lnTo>
                    <a:pt x="284" y="1118"/>
                  </a:lnTo>
                  <a:lnTo>
                    <a:pt x="297" y="1131"/>
                  </a:lnTo>
                  <a:lnTo>
                    <a:pt x="311" y="1144"/>
                  </a:lnTo>
                  <a:lnTo>
                    <a:pt x="326" y="1157"/>
                  </a:lnTo>
                  <a:lnTo>
                    <a:pt x="343" y="1169"/>
                  </a:lnTo>
                  <a:lnTo>
                    <a:pt x="375" y="1191"/>
                  </a:lnTo>
                  <a:lnTo>
                    <a:pt x="405" y="1211"/>
                  </a:lnTo>
                  <a:lnTo>
                    <a:pt x="415" y="1220"/>
                  </a:lnTo>
                  <a:lnTo>
                    <a:pt x="424" y="1228"/>
                  </a:lnTo>
                  <a:lnTo>
                    <a:pt x="432" y="1235"/>
                  </a:lnTo>
                  <a:lnTo>
                    <a:pt x="439" y="1244"/>
                  </a:lnTo>
                  <a:lnTo>
                    <a:pt x="446" y="1252"/>
                  </a:lnTo>
                  <a:lnTo>
                    <a:pt x="452" y="1260"/>
                  </a:lnTo>
                  <a:lnTo>
                    <a:pt x="458" y="1269"/>
                  </a:lnTo>
                  <a:lnTo>
                    <a:pt x="462" y="1277"/>
                  </a:lnTo>
                  <a:lnTo>
                    <a:pt x="470" y="1294"/>
                  </a:lnTo>
                  <a:lnTo>
                    <a:pt x="475" y="1311"/>
                  </a:lnTo>
                  <a:lnTo>
                    <a:pt x="480" y="1328"/>
                  </a:lnTo>
                  <a:lnTo>
                    <a:pt x="483" y="1343"/>
                  </a:lnTo>
                  <a:lnTo>
                    <a:pt x="486" y="1371"/>
                  </a:lnTo>
                  <a:lnTo>
                    <a:pt x="489" y="1393"/>
                  </a:lnTo>
                  <a:lnTo>
                    <a:pt x="491" y="1401"/>
                  </a:lnTo>
                  <a:lnTo>
                    <a:pt x="494" y="1407"/>
                  </a:lnTo>
                  <a:lnTo>
                    <a:pt x="496" y="1409"/>
                  </a:lnTo>
                  <a:lnTo>
                    <a:pt x="499" y="1411"/>
                  </a:lnTo>
                  <a:lnTo>
                    <a:pt x="501" y="1411"/>
                  </a:lnTo>
                  <a:lnTo>
                    <a:pt x="505" y="1411"/>
                  </a:lnTo>
                  <a:lnTo>
                    <a:pt x="512" y="1411"/>
                  </a:lnTo>
                  <a:lnTo>
                    <a:pt x="518" y="1410"/>
                  </a:lnTo>
                  <a:lnTo>
                    <a:pt x="524" y="1409"/>
                  </a:lnTo>
                  <a:lnTo>
                    <a:pt x="529" y="1407"/>
                  </a:lnTo>
                  <a:lnTo>
                    <a:pt x="539" y="1403"/>
                  </a:lnTo>
                  <a:lnTo>
                    <a:pt x="547" y="1398"/>
                  </a:lnTo>
                  <a:lnTo>
                    <a:pt x="553" y="1392"/>
                  </a:lnTo>
                  <a:lnTo>
                    <a:pt x="560" y="1385"/>
                  </a:lnTo>
                  <a:lnTo>
                    <a:pt x="564" y="1377"/>
                  </a:lnTo>
                  <a:lnTo>
                    <a:pt x="569" y="1369"/>
                  </a:lnTo>
                  <a:lnTo>
                    <a:pt x="573" y="1362"/>
                  </a:lnTo>
                  <a:lnTo>
                    <a:pt x="577" y="1354"/>
                  </a:lnTo>
                  <a:lnTo>
                    <a:pt x="582" y="1347"/>
                  </a:lnTo>
                  <a:lnTo>
                    <a:pt x="587" y="1341"/>
                  </a:lnTo>
                  <a:lnTo>
                    <a:pt x="593" y="1336"/>
                  </a:lnTo>
                  <a:lnTo>
                    <a:pt x="600" y="1331"/>
                  </a:lnTo>
                  <a:lnTo>
                    <a:pt x="609" y="1329"/>
                  </a:lnTo>
                  <a:lnTo>
                    <a:pt x="620" y="1328"/>
                  </a:lnTo>
                  <a:lnTo>
                    <a:pt x="624" y="1329"/>
                  </a:lnTo>
                  <a:lnTo>
                    <a:pt x="630" y="1332"/>
                  </a:lnTo>
                  <a:lnTo>
                    <a:pt x="636" y="1337"/>
                  </a:lnTo>
                  <a:lnTo>
                    <a:pt x="643" y="1343"/>
                  </a:lnTo>
                  <a:lnTo>
                    <a:pt x="657" y="1359"/>
                  </a:lnTo>
                  <a:lnTo>
                    <a:pt x="674" y="1378"/>
                  </a:lnTo>
                  <a:lnTo>
                    <a:pt x="701" y="1413"/>
                  </a:lnTo>
                  <a:lnTo>
                    <a:pt x="715" y="1432"/>
                  </a:lnTo>
                  <a:lnTo>
                    <a:pt x="718" y="1437"/>
                  </a:lnTo>
                  <a:lnTo>
                    <a:pt x="723" y="1444"/>
                  </a:lnTo>
                  <a:lnTo>
                    <a:pt x="730" y="1451"/>
                  </a:lnTo>
                  <a:lnTo>
                    <a:pt x="738" y="1458"/>
                  </a:lnTo>
                  <a:lnTo>
                    <a:pt x="759" y="1472"/>
                  </a:lnTo>
                  <a:lnTo>
                    <a:pt x="783" y="1487"/>
                  </a:lnTo>
                  <a:lnTo>
                    <a:pt x="808" y="1500"/>
                  </a:lnTo>
                  <a:lnTo>
                    <a:pt x="831" y="1511"/>
                  </a:lnTo>
                  <a:lnTo>
                    <a:pt x="842" y="1515"/>
                  </a:lnTo>
                  <a:lnTo>
                    <a:pt x="851" y="1519"/>
                  </a:lnTo>
                  <a:lnTo>
                    <a:pt x="860" y="1521"/>
                  </a:lnTo>
                  <a:lnTo>
                    <a:pt x="866" y="1521"/>
                  </a:lnTo>
                  <a:lnTo>
                    <a:pt x="879" y="1522"/>
                  </a:lnTo>
                  <a:lnTo>
                    <a:pt x="891" y="1525"/>
                  </a:lnTo>
                  <a:lnTo>
                    <a:pt x="902" y="1530"/>
                  </a:lnTo>
                  <a:lnTo>
                    <a:pt x="913" y="1536"/>
                  </a:lnTo>
                  <a:lnTo>
                    <a:pt x="922" y="1543"/>
                  </a:lnTo>
                  <a:lnTo>
                    <a:pt x="931" y="1552"/>
                  </a:lnTo>
                  <a:lnTo>
                    <a:pt x="940" y="1561"/>
                  </a:lnTo>
                  <a:lnTo>
                    <a:pt x="947" y="1571"/>
                  </a:lnTo>
                  <a:lnTo>
                    <a:pt x="961" y="1592"/>
                  </a:lnTo>
                  <a:lnTo>
                    <a:pt x="973" y="1612"/>
                  </a:lnTo>
                  <a:lnTo>
                    <a:pt x="984" y="1631"/>
                  </a:lnTo>
                  <a:lnTo>
                    <a:pt x="992" y="1647"/>
                  </a:lnTo>
                  <a:lnTo>
                    <a:pt x="995" y="1652"/>
                  </a:lnTo>
                  <a:lnTo>
                    <a:pt x="1002" y="1657"/>
                  </a:lnTo>
                  <a:lnTo>
                    <a:pt x="1010" y="1663"/>
                  </a:lnTo>
                  <a:lnTo>
                    <a:pt x="1019" y="1667"/>
                  </a:lnTo>
                  <a:lnTo>
                    <a:pt x="1042" y="1677"/>
                  </a:lnTo>
                  <a:lnTo>
                    <a:pt x="1067" y="1686"/>
                  </a:lnTo>
                  <a:lnTo>
                    <a:pt x="1094" y="1694"/>
                  </a:lnTo>
                  <a:lnTo>
                    <a:pt x="1119" y="1702"/>
                  </a:lnTo>
                  <a:lnTo>
                    <a:pt x="1129" y="1706"/>
                  </a:lnTo>
                  <a:lnTo>
                    <a:pt x="1138" y="1709"/>
                  </a:lnTo>
                  <a:lnTo>
                    <a:pt x="1145" y="1713"/>
                  </a:lnTo>
                  <a:lnTo>
                    <a:pt x="1150" y="1716"/>
                  </a:lnTo>
                  <a:lnTo>
                    <a:pt x="1157" y="1723"/>
                  </a:lnTo>
                  <a:lnTo>
                    <a:pt x="1163" y="1730"/>
                  </a:lnTo>
                  <a:lnTo>
                    <a:pt x="1169" y="1739"/>
                  </a:lnTo>
                  <a:lnTo>
                    <a:pt x="1175" y="1747"/>
                  </a:lnTo>
                  <a:lnTo>
                    <a:pt x="1185" y="1765"/>
                  </a:lnTo>
                  <a:lnTo>
                    <a:pt x="1194" y="1786"/>
                  </a:lnTo>
                  <a:lnTo>
                    <a:pt x="1203" y="1805"/>
                  </a:lnTo>
                  <a:lnTo>
                    <a:pt x="1210" y="1825"/>
                  </a:lnTo>
                  <a:lnTo>
                    <a:pt x="1217" y="1844"/>
                  </a:lnTo>
                  <a:lnTo>
                    <a:pt x="1224" y="1862"/>
                  </a:lnTo>
                  <a:lnTo>
                    <a:pt x="1227" y="1868"/>
                  </a:lnTo>
                  <a:lnTo>
                    <a:pt x="1231" y="1875"/>
                  </a:lnTo>
                  <a:lnTo>
                    <a:pt x="1237" y="1882"/>
                  </a:lnTo>
                  <a:lnTo>
                    <a:pt x="1244" y="1890"/>
                  </a:lnTo>
                  <a:lnTo>
                    <a:pt x="1261" y="1904"/>
                  </a:lnTo>
                  <a:lnTo>
                    <a:pt x="1281" y="1917"/>
                  </a:lnTo>
                  <a:lnTo>
                    <a:pt x="1301" y="1930"/>
                  </a:lnTo>
                  <a:lnTo>
                    <a:pt x="1320" y="1940"/>
                  </a:lnTo>
                  <a:lnTo>
                    <a:pt x="1337" y="1948"/>
                  </a:lnTo>
                  <a:lnTo>
                    <a:pt x="1350" y="1952"/>
                  </a:lnTo>
                  <a:lnTo>
                    <a:pt x="1350" y="1962"/>
                  </a:lnTo>
                  <a:lnTo>
                    <a:pt x="1349" y="1971"/>
                  </a:lnTo>
                  <a:lnTo>
                    <a:pt x="1347" y="1979"/>
                  </a:lnTo>
                  <a:lnTo>
                    <a:pt x="1345" y="1987"/>
                  </a:lnTo>
                  <a:lnTo>
                    <a:pt x="1342" y="1996"/>
                  </a:lnTo>
                  <a:lnTo>
                    <a:pt x="1339" y="2003"/>
                  </a:lnTo>
                  <a:lnTo>
                    <a:pt x="1336" y="2009"/>
                  </a:lnTo>
                  <a:lnTo>
                    <a:pt x="1331" y="2015"/>
                  </a:lnTo>
                  <a:lnTo>
                    <a:pt x="1322" y="2026"/>
                  </a:lnTo>
                  <a:lnTo>
                    <a:pt x="1313" y="2036"/>
                  </a:lnTo>
                  <a:lnTo>
                    <a:pt x="1302" y="2046"/>
                  </a:lnTo>
                  <a:lnTo>
                    <a:pt x="1292" y="2055"/>
                  </a:lnTo>
                  <a:lnTo>
                    <a:pt x="1281" y="2064"/>
                  </a:lnTo>
                  <a:lnTo>
                    <a:pt x="1271" y="2073"/>
                  </a:lnTo>
                  <a:lnTo>
                    <a:pt x="1261" y="2084"/>
                  </a:lnTo>
                  <a:lnTo>
                    <a:pt x="1252" y="2095"/>
                  </a:lnTo>
                  <a:lnTo>
                    <a:pt x="1248" y="2102"/>
                  </a:lnTo>
                  <a:lnTo>
                    <a:pt x="1245" y="2109"/>
                  </a:lnTo>
                  <a:lnTo>
                    <a:pt x="1242" y="2117"/>
                  </a:lnTo>
                  <a:lnTo>
                    <a:pt x="1239" y="2124"/>
                  </a:lnTo>
                  <a:lnTo>
                    <a:pt x="1237" y="2133"/>
                  </a:lnTo>
                  <a:lnTo>
                    <a:pt x="1236" y="2142"/>
                  </a:lnTo>
                  <a:lnTo>
                    <a:pt x="1235" y="2151"/>
                  </a:lnTo>
                  <a:lnTo>
                    <a:pt x="1234" y="2162"/>
                  </a:lnTo>
                  <a:lnTo>
                    <a:pt x="1235" y="2187"/>
                  </a:lnTo>
                  <a:lnTo>
                    <a:pt x="1238" y="2210"/>
                  </a:lnTo>
                  <a:lnTo>
                    <a:pt x="1242" y="2230"/>
                  </a:lnTo>
                  <a:lnTo>
                    <a:pt x="1246" y="2249"/>
                  </a:lnTo>
                  <a:lnTo>
                    <a:pt x="1251" y="2266"/>
                  </a:lnTo>
                  <a:lnTo>
                    <a:pt x="1256" y="2283"/>
                  </a:lnTo>
                  <a:lnTo>
                    <a:pt x="1261" y="2300"/>
                  </a:lnTo>
                  <a:lnTo>
                    <a:pt x="1266" y="2319"/>
                  </a:lnTo>
                  <a:lnTo>
                    <a:pt x="1271" y="2310"/>
                  </a:lnTo>
                  <a:lnTo>
                    <a:pt x="1278" y="2303"/>
                  </a:lnTo>
                  <a:lnTo>
                    <a:pt x="1285" y="2295"/>
                  </a:lnTo>
                  <a:lnTo>
                    <a:pt x="1293" y="2289"/>
                  </a:lnTo>
                  <a:lnTo>
                    <a:pt x="1311" y="2276"/>
                  </a:lnTo>
                  <a:lnTo>
                    <a:pt x="1331" y="2265"/>
                  </a:lnTo>
                  <a:lnTo>
                    <a:pt x="1351" y="2254"/>
                  </a:lnTo>
                  <a:lnTo>
                    <a:pt x="1369" y="2242"/>
                  </a:lnTo>
                  <a:lnTo>
                    <a:pt x="1377" y="2236"/>
                  </a:lnTo>
                  <a:lnTo>
                    <a:pt x="1385" y="2229"/>
                  </a:lnTo>
                  <a:lnTo>
                    <a:pt x="1391" y="2222"/>
                  </a:lnTo>
                  <a:lnTo>
                    <a:pt x="1397" y="2214"/>
                  </a:lnTo>
                  <a:lnTo>
                    <a:pt x="1400" y="2215"/>
                  </a:lnTo>
                  <a:lnTo>
                    <a:pt x="1404" y="2213"/>
                  </a:lnTo>
                  <a:lnTo>
                    <a:pt x="1410" y="2210"/>
                  </a:lnTo>
                  <a:lnTo>
                    <a:pt x="1417" y="2206"/>
                  </a:lnTo>
                  <a:lnTo>
                    <a:pt x="1433" y="2193"/>
                  </a:lnTo>
                  <a:lnTo>
                    <a:pt x="1452" y="2177"/>
                  </a:lnTo>
                  <a:lnTo>
                    <a:pt x="1469" y="2159"/>
                  </a:lnTo>
                  <a:lnTo>
                    <a:pt x="1485" y="2143"/>
                  </a:lnTo>
                  <a:lnTo>
                    <a:pt x="1496" y="2129"/>
                  </a:lnTo>
                  <a:lnTo>
                    <a:pt x="1502" y="2120"/>
                  </a:lnTo>
                  <a:lnTo>
                    <a:pt x="1511" y="2108"/>
                  </a:lnTo>
                  <a:lnTo>
                    <a:pt x="1523" y="2090"/>
                  </a:lnTo>
                  <a:lnTo>
                    <a:pt x="1537" y="2071"/>
                  </a:lnTo>
                  <a:lnTo>
                    <a:pt x="1551" y="2049"/>
                  </a:lnTo>
                  <a:lnTo>
                    <a:pt x="1565" y="2026"/>
                  </a:lnTo>
                  <a:lnTo>
                    <a:pt x="1576" y="2004"/>
                  </a:lnTo>
                  <a:lnTo>
                    <a:pt x="1580" y="1992"/>
                  </a:lnTo>
                  <a:lnTo>
                    <a:pt x="1583" y="1981"/>
                  </a:lnTo>
                  <a:lnTo>
                    <a:pt x="1585" y="1971"/>
                  </a:lnTo>
                  <a:lnTo>
                    <a:pt x="1586" y="1962"/>
                  </a:lnTo>
                  <a:lnTo>
                    <a:pt x="1586" y="1949"/>
                  </a:lnTo>
                  <a:lnTo>
                    <a:pt x="1587" y="1937"/>
                  </a:lnTo>
                  <a:lnTo>
                    <a:pt x="1589" y="1925"/>
                  </a:lnTo>
                  <a:lnTo>
                    <a:pt x="1591" y="1913"/>
                  </a:lnTo>
                  <a:lnTo>
                    <a:pt x="1593" y="1903"/>
                  </a:lnTo>
                  <a:lnTo>
                    <a:pt x="1596" y="1892"/>
                  </a:lnTo>
                  <a:lnTo>
                    <a:pt x="1600" y="1881"/>
                  </a:lnTo>
                  <a:lnTo>
                    <a:pt x="1604" y="1871"/>
                  </a:lnTo>
                  <a:lnTo>
                    <a:pt x="1612" y="1854"/>
                  </a:lnTo>
                  <a:lnTo>
                    <a:pt x="1622" y="1837"/>
                  </a:lnTo>
                  <a:lnTo>
                    <a:pt x="1632" y="1823"/>
                  </a:lnTo>
                  <a:lnTo>
                    <a:pt x="1642" y="1810"/>
                  </a:lnTo>
                  <a:lnTo>
                    <a:pt x="1663" y="1787"/>
                  </a:lnTo>
                  <a:lnTo>
                    <a:pt x="1681" y="1769"/>
                  </a:lnTo>
                  <a:lnTo>
                    <a:pt x="1688" y="1762"/>
                  </a:lnTo>
                  <a:lnTo>
                    <a:pt x="1693" y="1756"/>
                  </a:lnTo>
                  <a:lnTo>
                    <a:pt x="1695" y="1754"/>
                  </a:lnTo>
                  <a:lnTo>
                    <a:pt x="1696" y="1751"/>
                  </a:lnTo>
                  <a:lnTo>
                    <a:pt x="1696" y="1749"/>
                  </a:lnTo>
                  <a:lnTo>
                    <a:pt x="1696" y="1747"/>
                  </a:lnTo>
                  <a:lnTo>
                    <a:pt x="1694" y="1735"/>
                  </a:lnTo>
                  <a:lnTo>
                    <a:pt x="1690" y="1727"/>
                  </a:lnTo>
                  <a:lnTo>
                    <a:pt x="1688" y="1723"/>
                  </a:lnTo>
                  <a:lnTo>
                    <a:pt x="1686" y="1721"/>
                  </a:lnTo>
                  <a:lnTo>
                    <a:pt x="1684" y="1719"/>
                  </a:lnTo>
                  <a:lnTo>
                    <a:pt x="1681" y="1718"/>
                  </a:lnTo>
                  <a:lnTo>
                    <a:pt x="1676" y="1717"/>
                  </a:lnTo>
                  <a:lnTo>
                    <a:pt x="1671" y="1718"/>
                  </a:lnTo>
                  <a:lnTo>
                    <a:pt x="1665" y="1720"/>
                  </a:lnTo>
                  <a:lnTo>
                    <a:pt x="1659" y="1723"/>
                  </a:lnTo>
                  <a:lnTo>
                    <a:pt x="1650" y="1729"/>
                  </a:lnTo>
                  <a:lnTo>
                    <a:pt x="1643" y="1734"/>
                  </a:lnTo>
                  <a:lnTo>
                    <a:pt x="1641" y="1735"/>
                  </a:lnTo>
                  <a:lnTo>
                    <a:pt x="1640" y="1734"/>
                  </a:lnTo>
                  <a:lnTo>
                    <a:pt x="1641" y="1732"/>
                  </a:lnTo>
                  <a:lnTo>
                    <a:pt x="1643" y="1726"/>
                  </a:lnTo>
                  <a:lnTo>
                    <a:pt x="1647" y="1718"/>
                  </a:lnTo>
                  <a:lnTo>
                    <a:pt x="1649" y="1711"/>
                  </a:lnTo>
                  <a:lnTo>
                    <a:pt x="1651" y="1703"/>
                  </a:lnTo>
                  <a:lnTo>
                    <a:pt x="1652" y="1695"/>
                  </a:lnTo>
                  <a:lnTo>
                    <a:pt x="1653" y="1681"/>
                  </a:lnTo>
                  <a:lnTo>
                    <a:pt x="1652" y="1668"/>
                  </a:lnTo>
                  <a:lnTo>
                    <a:pt x="1650" y="1656"/>
                  </a:lnTo>
                  <a:lnTo>
                    <a:pt x="1648" y="1647"/>
                  </a:lnTo>
                  <a:lnTo>
                    <a:pt x="1647" y="1640"/>
                  </a:lnTo>
                  <a:lnTo>
                    <a:pt x="1648" y="1637"/>
                  </a:lnTo>
                  <a:lnTo>
                    <a:pt x="1676" y="1613"/>
                  </a:lnTo>
                  <a:lnTo>
                    <a:pt x="1692" y="1596"/>
                  </a:lnTo>
                  <a:lnTo>
                    <a:pt x="1695" y="1591"/>
                  </a:lnTo>
                  <a:lnTo>
                    <a:pt x="1697" y="1587"/>
                  </a:lnTo>
                  <a:lnTo>
                    <a:pt x="1698" y="1582"/>
                  </a:lnTo>
                  <a:lnTo>
                    <a:pt x="1699" y="1576"/>
                  </a:lnTo>
                  <a:lnTo>
                    <a:pt x="1699" y="1569"/>
                  </a:lnTo>
                  <a:lnTo>
                    <a:pt x="1699" y="1562"/>
                  </a:lnTo>
                  <a:lnTo>
                    <a:pt x="1698" y="1553"/>
                  </a:lnTo>
                  <a:lnTo>
                    <a:pt x="1696" y="1542"/>
                  </a:lnTo>
                  <a:lnTo>
                    <a:pt x="1696" y="1531"/>
                  </a:lnTo>
                  <a:lnTo>
                    <a:pt x="1698" y="1521"/>
                  </a:lnTo>
                  <a:lnTo>
                    <a:pt x="1701" y="1511"/>
                  </a:lnTo>
                  <a:lnTo>
                    <a:pt x="1706" y="1503"/>
                  </a:lnTo>
                  <a:lnTo>
                    <a:pt x="1712" y="1495"/>
                  </a:lnTo>
                  <a:lnTo>
                    <a:pt x="1719" y="1489"/>
                  </a:lnTo>
                  <a:lnTo>
                    <a:pt x="1727" y="1483"/>
                  </a:lnTo>
                  <a:lnTo>
                    <a:pt x="1734" y="1478"/>
                  </a:lnTo>
                  <a:lnTo>
                    <a:pt x="1743" y="1473"/>
                  </a:lnTo>
                  <a:lnTo>
                    <a:pt x="1751" y="1470"/>
                  </a:lnTo>
                  <a:lnTo>
                    <a:pt x="1758" y="1467"/>
                  </a:lnTo>
                  <a:lnTo>
                    <a:pt x="1766" y="1465"/>
                  </a:lnTo>
                  <a:lnTo>
                    <a:pt x="1772" y="1464"/>
                  </a:lnTo>
                  <a:lnTo>
                    <a:pt x="1779" y="1463"/>
                  </a:lnTo>
                  <a:lnTo>
                    <a:pt x="1783" y="1463"/>
                  </a:lnTo>
                  <a:lnTo>
                    <a:pt x="1786" y="1464"/>
                  </a:lnTo>
                  <a:lnTo>
                    <a:pt x="1796" y="1467"/>
                  </a:lnTo>
                  <a:lnTo>
                    <a:pt x="1805" y="1468"/>
                  </a:lnTo>
                  <a:lnTo>
                    <a:pt x="1811" y="1468"/>
                  </a:lnTo>
                  <a:lnTo>
                    <a:pt x="1816" y="1466"/>
                  </a:lnTo>
                  <a:lnTo>
                    <a:pt x="1820" y="1463"/>
                  </a:lnTo>
                  <a:lnTo>
                    <a:pt x="1823" y="1460"/>
                  </a:lnTo>
                  <a:lnTo>
                    <a:pt x="1824" y="1455"/>
                  </a:lnTo>
                  <a:lnTo>
                    <a:pt x="1825" y="1450"/>
                  </a:lnTo>
                  <a:lnTo>
                    <a:pt x="1826" y="1440"/>
                  </a:lnTo>
                  <a:lnTo>
                    <a:pt x="1827" y="1429"/>
                  </a:lnTo>
                  <a:lnTo>
                    <a:pt x="1828" y="1424"/>
                  </a:lnTo>
                  <a:lnTo>
                    <a:pt x="1830" y="1421"/>
                  </a:lnTo>
                  <a:lnTo>
                    <a:pt x="1833" y="1418"/>
                  </a:lnTo>
                  <a:lnTo>
                    <a:pt x="1838" y="1416"/>
                  </a:lnTo>
                  <a:lnTo>
                    <a:pt x="1843" y="1415"/>
                  </a:lnTo>
                  <a:lnTo>
                    <a:pt x="1848" y="1413"/>
                  </a:lnTo>
                  <a:lnTo>
                    <a:pt x="1852" y="1410"/>
                  </a:lnTo>
                  <a:lnTo>
                    <a:pt x="1856" y="1406"/>
                  </a:lnTo>
                  <a:lnTo>
                    <a:pt x="1859" y="1400"/>
                  </a:lnTo>
                  <a:lnTo>
                    <a:pt x="1861" y="1395"/>
                  </a:lnTo>
                  <a:lnTo>
                    <a:pt x="1863" y="1388"/>
                  </a:lnTo>
                  <a:lnTo>
                    <a:pt x="1865" y="1382"/>
                  </a:lnTo>
                  <a:lnTo>
                    <a:pt x="1868" y="1357"/>
                  </a:lnTo>
                  <a:lnTo>
                    <a:pt x="1869" y="1343"/>
                  </a:lnTo>
                  <a:lnTo>
                    <a:pt x="1869" y="1340"/>
                  </a:lnTo>
                  <a:lnTo>
                    <a:pt x="1871" y="1338"/>
                  </a:lnTo>
                  <a:lnTo>
                    <a:pt x="1874" y="1337"/>
                  </a:lnTo>
                  <a:lnTo>
                    <a:pt x="1877" y="1337"/>
                  </a:lnTo>
                  <a:lnTo>
                    <a:pt x="1885" y="1337"/>
                  </a:lnTo>
                  <a:lnTo>
                    <a:pt x="1895" y="1336"/>
                  </a:lnTo>
                  <a:lnTo>
                    <a:pt x="1900" y="1335"/>
                  </a:lnTo>
                  <a:lnTo>
                    <a:pt x="1904" y="1333"/>
                  </a:lnTo>
                  <a:lnTo>
                    <a:pt x="1908" y="1330"/>
                  </a:lnTo>
                  <a:lnTo>
                    <a:pt x="1911" y="1324"/>
                  </a:lnTo>
                  <a:lnTo>
                    <a:pt x="1914" y="1318"/>
                  </a:lnTo>
                  <a:lnTo>
                    <a:pt x="1916" y="1309"/>
                  </a:lnTo>
                  <a:lnTo>
                    <a:pt x="1917" y="1299"/>
                  </a:lnTo>
                  <a:lnTo>
                    <a:pt x="1917" y="1285"/>
                  </a:lnTo>
                  <a:lnTo>
                    <a:pt x="1922" y="1285"/>
                  </a:lnTo>
                  <a:lnTo>
                    <a:pt x="1926" y="1284"/>
                  </a:lnTo>
                  <a:lnTo>
                    <a:pt x="1929" y="1282"/>
                  </a:lnTo>
                  <a:lnTo>
                    <a:pt x="1932" y="1278"/>
                  </a:lnTo>
                  <a:lnTo>
                    <a:pt x="1933" y="1274"/>
                  </a:lnTo>
                  <a:lnTo>
                    <a:pt x="1935" y="1268"/>
                  </a:lnTo>
                  <a:lnTo>
                    <a:pt x="1935" y="1262"/>
                  </a:lnTo>
                  <a:lnTo>
                    <a:pt x="1936" y="1256"/>
                  </a:lnTo>
                  <a:lnTo>
                    <a:pt x="1937" y="1242"/>
                  </a:lnTo>
                  <a:lnTo>
                    <a:pt x="1938" y="1229"/>
                  </a:lnTo>
                  <a:lnTo>
                    <a:pt x="1940" y="1223"/>
                  </a:lnTo>
                  <a:lnTo>
                    <a:pt x="1942" y="1217"/>
                  </a:lnTo>
                  <a:lnTo>
                    <a:pt x="1944" y="1211"/>
                  </a:lnTo>
                  <a:lnTo>
                    <a:pt x="1948" y="1206"/>
                  </a:lnTo>
                  <a:lnTo>
                    <a:pt x="1958" y="1194"/>
                  </a:lnTo>
                  <a:lnTo>
                    <a:pt x="1972" y="1177"/>
                  </a:lnTo>
                  <a:lnTo>
                    <a:pt x="1977" y="1173"/>
                  </a:lnTo>
                  <a:lnTo>
                    <a:pt x="1982" y="1169"/>
                  </a:lnTo>
                  <a:lnTo>
                    <a:pt x="1987" y="1166"/>
                  </a:lnTo>
                  <a:lnTo>
                    <a:pt x="1993" y="1163"/>
                  </a:lnTo>
                  <a:lnTo>
                    <a:pt x="1999" y="1161"/>
                  </a:lnTo>
                  <a:lnTo>
                    <a:pt x="2007" y="1160"/>
                  </a:lnTo>
                  <a:lnTo>
                    <a:pt x="2014" y="1159"/>
                  </a:lnTo>
                  <a:lnTo>
                    <a:pt x="2022" y="1159"/>
                  </a:lnTo>
                  <a:lnTo>
                    <a:pt x="2023" y="1159"/>
                  </a:lnTo>
                  <a:lnTo>
                    <a:pt x="2023" y="1157"/>
                  </a:lnTo>
                  <a:lnTo>
                    <a:pt x="2023" y="1155"/>
                  </a:lnTo>
                  <a:lnTo>
                    <a:pt x="2022" y="1152"/>
                  </a:lnTo>
                  <a:lnTo>
                    <a:pt x="2020" y="1143"/>
                  </a:lnTo>
                  <a:lnTo>
                    <a:pt x="2016" y="1133"/>
                  </a:lnTo>
                  <a:lnTo>
                    <a:pt x="2015" y="1127"/>
                  </a:lnTo>
                  <a:lnTo>
                    <a:pt x="2014" y="1121"/>
                  </a:lnTo>
                  <a:lnTo>
                    <a:pt x="2014" y="1115"/>
                  </a:lnTo>
                  <a:lnTo>
                    <a:pt x="2014" y="1109"/>
                  </a:lnTo>
                  <a:lnTo>
                    <a:pt x="2016" y="1102"/>
                  </a:lnTo>
                  <a:lnTo>
                    <a:pt x="2018" y="1096"/>
                  </a:lnTo>
                  <a:lnTo>
                    <a:pt x="2022" y="1091"/>
                  </a:lnTo>
                  <a:lnTo>
                    <a:pt x="2027" y="1086"/>
                  </a:lnTo>
                  <a:lnTo>
                    <a:pt x="2036" y="1079"/>
                  </a:lnTo>
                  <a:lnTo>
                    <a:pt x="2045" y="1075"/>
                  </a:lnTo>
                  <a:lnTo>
                    <a:pt x="2054" y="1073"/>
                  </a:lnTo>
                  <a:lnTo>
                    <a:pt x="2062" y="1073"/>
                  </a:lnTo>
                  <a:lnTo>
                    <a:pt x="2070" y="1075"/>
                  </a:lnTo>
                  <a:lnTo>
                    <a:pt x="2078" y="1078"/>
                  </a:lnTo>
                  <a:lnTo>
                    <a:pt x="2086" y="1082"/>
                  </a:lnTo>
                  <a:lnTo>
                    <a:pt x="2093" y="1087"/>
                  </a:lnTo>
                  <a:lnTo>
                    <a:pt x="2107" y="1099"/>
                  </a:lnTo>
                  <a:lnTo>
                    <a:pt x="2123" y="1111"/>
                  </a:lnTo>
                  <a:lnTo>
                    <a:pt x="2130" y="1117"/>
                  </a:lnTo>
                  <a:lnTo>
                    <a:pt x="2137" y="1122"/>
                  </a:lnTo>
                  <a:lnTo>
                    <a:pt x="2145" y="1126"/>
                  </a:lnTo>
                  <a:lnTo>
                    <a:pt x="2153" y="1128"/>
                  </a:lnTo>
                  <a:lnTo>
                    <a:pt x="2152" y="1133"/>
                  </a:lnTo>
                  <a:lnTo>
                    <a:pt x="2149" y="1144"/>
                  </a:lnTo>
                  <a:lnTo>
                    <a:pt x="2146" y="1150"/>
                  </a:lnTo>
                  <a:lnTo>
                    <a:pt x="2142" y="1155"/>
                  </a:lnTo>
                  <a:lnTo>
                    <a:pt x="2139" y="1157"/>
                  </a:lnTo>
                  <a:lnTo>
                    <a:pt x="2135" y="1158"/>
                  </a:lnTo>
                  <a:lnTo>
                    <a:pt x="2131" y="1159"/>
                  </a:lnTo>
                  <a:lnTo>
                    <a:pt x="2127" y="1159"/>
                  </a:lnTo>
                  <a:lnTo>
                    <a:pt x="2122" y="1160"/>
                  </a:lnTo>
                  <a:lnTo>
                    <a:pt x="2118" y="1161"/>
                  </a:lnTo>
                  <a:lnTo>
                    <a:pt x="2115" y="1164"/>
                  </a:lnTo>
                  <a:lnTo>
                    <a:pt x="2112" y="1167"/>
                  </a:lnTo>
                  <a:lnTo>
                    <a:pt x="2108" y="1171"/>
                  </a:lnTo>
                  <a:lnTo>
                    <a:pt x="2106" y="1176"/>
                  </a:lnTo>
                  <a:lnTo>
                    <a:pt x="2104" y="1181"/>
                  </a:lnTo>
                  <a:lnTo>
                    <a:pt x="2103" y="1186"/>
                  </a:lnTo>
                  <a:lnTo>
                    <a:pt x="2101" y="1198"/>
                  </a:lnTo>
                  <a:lnTo>
                    <a:pt x="2100" y="1210"/>
                  </a:lnTo>
                  <a:lnTo>
                    <a:pt x="2100" y="1223"/>
                  </a:lnTo>
                  <a:lnTo>
                    <a:pt x="2100" y="1233"/>
                  </a:lnTo>
                  <a:lnTo>
                    <a:pt x="2103" y="1245"/>
                  </a:lnTo>
                  <a:lnTo>
                    <a:pt x="2108" y="1261"/>
                  </a:lnTo>
                  <a:lnTo>
                    <a:pt x="2110" y="1271"/>
                  </a:lnTo>
                  <a:lnTo>
                    <a:pt x="2112" y="1281"/>
                  </a:lnTo>
                  <a:lnTo>
                    <a:pt x="2110" y="1286"/>
                  </a:lnTo>
                  <a:lnTo>
                    <a:pt x="2109" y="1291"/>
                  </a:lnTo>
                  <a:lnTo>
                    <a:pt x="2107" y="1296"/>
                  </a:lnTo>
                  <a:lnTo>
                    <a:pt x="2105" y="1301"/>
                  </a:lnTo>
                  <a:lnTo>
                    <a:pt x="2101" y="1303"/>
                  </a:lnTo>
                  <a:lnTo>
                    <a:pt x="2097" y="1305"/>
                  </a:lnTo>
                  <a:lnTo>
                    <a:pt x="2093" y="1307"/>
                  </a:lnTo>
                  <a:lnTo>
                    <a:pt x="2087" y="1308"/>
                  </a:lnTo>
                  <a:lnTo>
                    <a:pt x="2076" y="1310"/>
                  </a:lnTo>
                  <a:lnTo>
                    <a:pt x="2063" y="1312"/>
                  </a:lnTo>
                  <a:lnTo>
                    <a:pt x="2057" y="1313"/>
                  </a:lnTo>
                  <a:lnTo>
                    <a:pt x="2051" y="1315"/>
                  </a:lnTo>
                  <a:lnTo>
                    <a:pt x="2045" y="1318"/>
                  </a:lnTo>
                  <a:lnTo>
                    <a:pt x="2039" y="1321"/>
                  </a:lnTo>
                  <a:lnTo>
                    <a:pt x="2034" y="1325"/>
                  </a:lnTo>
                  <a:lnTo>
                    <a:pt x="2029" y="1330"/>
                  </a:lnTo>
                  <a:lnTo>
                    <a:pt x="2025" y="1336"/>
                  </a:lnTo>
                  <a:lnTo>
                    <a:pt x="2022" y="1343"/>
                  </a:lnTo>
                  <a:lnTo>
                    <a:pt x="2021" y="1350"/>
                  </a:lnTo>
                  <a:lnTo>
                    <a:pt x="2021" y="1359"/>
                  </a:lnTo>
                  <a:lnTo>
                    <a:pt x="2023" y="1368"/>
                  </a:lnTo>
                  <a:lnTo>
                    <a:pt x="2024" y="1378"/>
                  </a:lnTo>
                  <a:lnTo>
                    <a:pt x="2024" y="1387"/>
                  </a:lnTo>
                  <a:lnTo>
                    <a:pt x="2023" y="1394"/>
                  </a:lnTo>
                  <a:lnTo>
                    <a:pt x="2021" y="1397"/>
                  </a:lnTo>
                  <a:lnTo>
                    <a:pt x="2019" y="1399"/>
                  </a:lnTo>
                  <a:lnTo>
                    <a:pt x="2016" y="1400"/>
                  </a:lnTo>
                  <a:lnTo>
                    <a:pt x="2011" y="1401"/>
                  </a:lnTo>
                  <a:lnTo>
                    <a:pt x="1995" y="1400"/>
                  </a:lnTo>
                  <a:lnTo>
                    <a:pt x="1983" y="1402"/>
                  </a:lnTo>
                  <a:lnTo>
                    <a:pt x="1973" y="1404"/>
                  </a:lnTo>
                  <a:lnTo>
                    <a:pt x="1966" y="1408"/>
                  </a:lnTo>
                  <a:lnTo>
                    <a:pt x="1960" y="1413"/>
                  </a:lnTo>
                  <a:lnTo>
                    <a:pt x="1956" y="1419"/>
                  </a:lnTo>
                  <a:lnTo>
                    <a:pt x="1954" y="1426"/>
                  </a:lnTo>
                  <a:lnTo>
                    <a:pt x="1952" y="1434"/>
                  </a:lnTo>
                  <a:lnTo>
                    <a:pt x="1951" y="1452"/>
                  </a:lnTo>
                  <a:lnTo>
                    <a:pt x="1949" y="1471"/>
                  </a:lnTo>
                  <a:lnTo>
                    <a:pt x="1948" y="1481"/>
                  </a:lnTo>
                  <a:lnTo>
                    <a:pt x="1946" y="1491"/>
                  </a:lnTo>
                  <a:lnTo>
                    <a:pt x="1942" y="1501"/>
                  </a:lnTo>
                  <a:lnTo>
                    <a:pt x="1937" y="1511"/>
                  </a:lnTo>
                  <a:lnTo>
                    <a:pt x="1934" y="1518"/>
                  </a:lnTo>
                  <a:lnTo>
                    <a:pt x="1930" y="1525"/>
                  </a:lnTo>
                  <a:lnTo>
                    <a:pt x="1923" y="1532"/>
                  </a:lnTo>
                  <a:lnTo>
                    <a:pt x="1915" y="1537"/>
                  </a:lnTo>
                  <a:lnTo>
                    <a:pt x="1906" y="1541"/>
                  </a:lnTo>
                  <a:lnTo>
                    <a:pt x="1895" y="1545"/>
                  </a:lnTo>
                  <a:lnTo>
                    <a:pt x="1882" y="1547"/>
                  </a:lnTo>
                  <a:lnTo>
                    <a:pt x="1869" y="1547"/>
                  </a:lnTo>
                  <a:lnTo>
                    <a:pt x="1866" y="1557"/>
                  </a:lnTo>
                  <a:lnTo>
                    <a:pt x="1862" y="1565"/>
                  </a:lnTo>
                  <a:lnTo>
                    <a:pt x="1856" y="1574"/>
                  </a:lnTo>
                  <a:lnTo>
                    <a:pt x="1849" y="1582"/>
                  </a:lnTo>
                  <a:lnTo>
                    <a:pt x="1841" y="1589"/>
                  </a:lnTo>
                  <a:lnTo>
                    <a:pt x="1832" y="1597"/>
                  </a:lnTo>
                  <a:lnTo>
                    <a:pt x="1823" y="1604"/>
                  </a:lnTo>
                  <a:lnTo>
                    <a:pt x="1813" y="1611"/>
                  </a:lnTo>
                  <a:lnTo>
                    <a:pt x="1770" y="1638"/>
                  </a:lnTo>
                  <a:lnTo>
                    <a:pt x="1733" y="1664"/>
                  </a:lnTo>
                  <a:lnTo>
                    <a:pt x="1731" y="1664"/>
                  </a:lnTo>
                  <a:lnTo>
                    <a:pt x="1729" y="1663"/>
                  </a:lnTo>
                  <a:lnTo>
                    <a:pt x="1727" y="1660"/>
                  </a:lnTo>
                  <a:lnTo>
                    <a:pt x="1725" y="1658"/>
                  </a:lnTo>
                  <a:lnTo>
                    <a:pt x="1722" y="1652"/>
                  </a:lnTo>
                  <a:lnTo>
                    <a:pt x="1718" y="1644"/>
                  </a:lnTo>
                  <a:lnTo>
                    <a:pt x="1715" y="1641"/>
                  </a:lnTo>
                  <a:lnTo>
                    <a:pt x="1713" y="1638"/>
                  </a:lnTo>
                  <a:lnTo>
                    <a:pt x="1710" y="1636"/>
                  </a:lnTo>
                  <a:lnTo>
                    <a:pt x="1707" y="1635"/>
                  </a:lnTo>
                  <a:lnTo>
                    <a:pt x="1704" y="1635"/>
                  </a:lnTo>
                  <a:lnTo>
                    <a:pt x="1700" y="1636"/>
                  </a:lnTo>
                  <a:lnTo>
                    <a:pt x="1696" y="1638"/>
                  </a:lnTo>
                  <a:lnTo>
                    <a:pt x="1691" y="1642"/>
                  </a:lnTo>
                  <a:lnTo>
                    <a:pt x="1693" y="1657"/>
                  </a:lnTo>
                  <a:lnTo>
                    <a:pt x="1699" y="1687"/>
                  </a:lnTo>
                  <a:lnTo>
                    <a:pt x="1703" y="1702"/>
                  </a:lnTo>
                  <a:lnTo>
                    <a:pt x="1706" y="1716"/>
                  </a:lnTo>
                  <a:lnTo>
                    <a:pt x="1709" y="1726"/>
                  </a:lnTo>
                  <a:lnTo>
                    <a:pt x="1712" y="1731"/>
                  </a:lnTo>
                  <a:lnTo>
                    <a:pt x="1717" y="1732"/>
                  </a:lnTo>
                  <a:lnTo>
                    <a:pt x="1721" y="1732"/>
                  </a:lnTo>
                  <a:lnTo>
                    <a:pt x="1726" y="1729"/>
                  </a:lnTo>
                  <a:lnTo>
                    <a:pt x="1731" y="1726"/>
                  </a:lnTo>
                  <a:lnTo>
                    <a:pt x="1740" y="1715"/>
                  </a:lnTo>
                  <a:lnTo>
                    <a:pt x="1749" y="1702"/>
                  </a:lnTo>
                  <a:lnTo>
                    <a:pt x="1759" y="1688"/>
                  </a:lnTo>
                  <a:lnTo>
                    <a:pt x="1770" y="1674"/>
                  </a:lnTo>
                  <a:lnTo>
                    <a:pt x="1776" y="1667"/>
                  </a:lnTo>
                  <a:lnTo>
                    <a:pt x="1783" y="1662"/>
                  </a:lnTo>
                  <a:lnTo>
                    <a:pt x="1789" y="1656"/>
                  </a:lnTo>
                  <a:lnTo>
                    <a:pt x="1796" y="1652"/>
                  </a:lnTo>
                  <a:lnTo>
                    <a:pt x="1829" y="1632"/>
                  </a:lnTo>
                  <a:lnTo>
                    <a:pt x="1860" y="1612"/>
                  </a:lnTo>
                  <a:lnTo>
                    <a:pt x="1888" y="1592"/>
                  </a:lnTo>
                  <a:lnTo>
                    <a:pt x="1916" y="1573"/>
                  </a:lnTo>
                  <a:lnTo>
                    <a:pt x="1941" y="1554"/>
                  </a:lnTo>
                  <a:lnTo>
                    <a:pt x="1964" y="1535"/>
                  </a:lnTo>
                  <a:lnTo>
                    <a:pt x="1986" y="1517"/>
                  </a:lnTo>
                  <a:lnTo>
                    <a:pt x="2007" y="1499"/>
                  </a:lnTo>
                  <a:lnTo>
                    <a:pt x="2025" y="1482"/>
                  </a:lnTo>
                  <a:lnTo>
                    <a:pt x="2042" y="1465"/>
                  </a:lnTo>
                  <a:lnTo>
                    <a:pt x="2058" y="1448"/>
                  </a:lnTo>
                  <a:lnTo>
                    <a:pt x="2073" y="1430"/>
                  </a:lnTo>
                  <a:lnTo>
                    <a:pt x="2087" y="1413"/>
                  </a:lnTo>
                  <a:lnTo>
                    <a:pt x="2100" y="1396"/>
                  </a:lnTo>
                  <a:lnTo>
                    <a:pt x="2113" y="1380"/>
                  </a:lnTo>
                  <a:lnTo>
                    <a:pt x="2124" y="1363"/>
                  </a:lnTo>
                  <a:lnTo>
                    <a:pt x="2145" y="1329"/>
                  </a:lnTo>
                  <a:lnTo>
                    <a:pt x="2164" y="1293"/>
                  </a:lnTo>
                  <a:lnTo>
                    <a:pt x="2183" y="1258"/>
                  </a:lnTo>
                  <a:lnTo>
                    <a:pt x="2201" y="1221"/>
                  </a:lnTo>
                  <a:lnTo>
                    <a:pt x="2221" y="1181"/>
                  </a:lnTo>
                  <a:lnTo>
                    <a:pt x="2243" y="1140"/>
                  </a:lnTo>
                  <a:lnTo>
                    <a:pt x="2267" y="1095"/>
                  </a:lnTo>
                  <a:lnTo>
                    <a:pt x="2294" y="1049"/>
                  </a:lnTo>
                  <a:lnTo>
                    <a:pt x="2310" y="1016"/>
                  </a:lnTo>
                  <a:lnTo>
                    <a:pt x="2327" y="983"/>
                  </a:lnTo>
                  <a:lnTo>
                    <a:pt x="2346" y="951"/>
                  </a:lnTo>
                  <a:lnTo>
                    <a:pt x="2365" y="921"/>
                  </a:lnTo>
                  <a:lnTo>
                    <a:pt x="2384" y="891"/>
                  </a:lnTo>
                  <a:lnTo>
                    <a:pt x="2404" y="861"/>
                  </a:lnTo>
                  <a:lnTo>
                    <a:pt x="2425" y="834"/>
                  </a:lnTo>
                  <a:lnTo>
                    <a:pt x="2447" y="808"/>
                  </a:lnTo>
                  <a:lnTo>
                    <a:pt x="2439" y="800"/>
                  </a:lnTo>
                  <a:lnTo>
                    <a:pt x="2420" y="782"/>
                  </a:lnTo>
                  <a:lnTo>
                    <a:pt x="2414" y="777"/>
                  </a:lnTo>
                  <a:lnTo>
                    <a:pt x="2407" y="772"/>
                  </a:lnTo>
                  <a:lnTo>
                    <a:pt x="2399" y="767"/>
                  </a:lnTo>
                  <a:lnTo>
                    <a:pt x="2391" y="763"/>
                  </a:lnTo>
                  <a:lnTo>
                    <a:pt x="2382" y="760"/>
                  </a:lnTo>
                  <a:lnTo>
                    <a:pt x="2373" y="757"/>
                  </a:lnTo>
                  <a:lnTo>
                    <a:pt x="2363" y="756"/>
                  </a:lnTo>
                  <a:lnTo>
                    <a:pt x="2352" y="755"/>
                  </a:lnTo>
                  <a:lnTo>
                    <a:pt x="2348" y="756"/>
                  </a:lnTo>
                  <a:lnTo>
                    <a:pt x="2344" y="757"/>
                  </a:lnTo>
                  <a:lnTo>
                    <a:pt x="2339" y="760"/>
                  </a:lnTo>
                  <a:lnTo>
                    <a:pt x="2332" y="763"/>
                  </a:lnTo>
                  <a:lnTo>
                    <a:pt x="2322" y="770"/>
                  </a:lnTo>
                  <a:lnTo>
                    <a:pt x="2311" y="777"/>
                  </a:lnTo>
                  <a:lnTo>
                    <a:pt x="2306" y="780"/>
                  </a:lnTo>
                  <a:lnTo>
                    <a:pt x="2300" y="781"/>
                  </a:lnTo>
                  <a:lnTo>
                    <a:pt x="2296" y="781"/>
                  </a:lnTo>
                  <a:lnTo>
                    <a:pt x="2291" y="780"/>
                  </a:lnTo>
                  <a:lnTo>
                    <a:pt x="2287" y="777"/>
                  </a:lnTo>
                  <a:lnTo>
                    <a:pt x="2284" y="772"/>
                  </a:lnTo>
                  <a:lnTo>
                    <a:pt x="2281" y="764"/>
                  </a:lnTo>
                  <a:lnTo>
                    <a:pt x="2278" y="755"/>
                  </a:lnTo>
                  <a:lnTo>
                    <a:pt x="2278" y="750"/>
                  </a:lnTo>
                  <a:lnTo>
                    <a:pt x="2278" y="746"/>
                  </a:lnTo>
                  <a:lnTo>
                    <a:pt x="2279" y="742"/>
                  </a:lnTo>
                  <a:lnTo>
                    <a:pt x="2281" y="738"/>
                  </a:lnTo>
                  <a:lnTo>
                    <a:pt x="2287" y="731"/>
                  </a:lnTo>
                  <a:lnTo>
                    <a:pt x="2295" y="725"/>
                  </a:lnTo>
                  <a:lnTo>
                    <a:pt x="2313" y="714"/>
                  </a:lnTo>
                  <a:lnTo>
                    <a:pt x="2330" y="703"/>
                  </a:lnTo>
                  <a:lnTo>
                    <a:pt x="2337" y="695"/>
                  </a:lnTo>
                  <a:lnTo>
                    <a:pt x="2341" y="688"/>
                  </a:lnTo>
                  <a:lnTo>
                    <a:pt x="2344" y="680"/>
                  </a:lnTo>
                  <a:lnTo>
                    <a:pt x="2346" y="673"/>
                  </a:lnTo>
                  <a:lnTo>
                    <a:pt x="2347" y="657"/>
                  </a:lnTo>
                  <a:lnTo>
                    <a:pt x="2347" y="642"/>
                  </a:lnTo>
                  <a:lnTo>
                    <a:pt x="2348" y="634"/>
                  </a:lnTo>
                  <a:lnTo>
                    <a:pt x="2349" y="626"/>
                  </a:lnTo>
                  <a:lnTo>
                    <a:pt x="2352" y="617"/>
                  </a:lnTo>
                  <a:lnTo>
                    <a:pt x="2356" y="608"/>
                  </a:lnTo>
                  <a:lnTo>
                    <a:pt x="2362" y="599"/>
                  </a:lnTo>
                  <a:lnTo>
                    <a:pt x="2370" y="589"/>
                  </a:lnTo>
                  <a:lnTo>
                    <a:pt x="2381" y="578"/>
                  </a:lnTo>
                  <a:lnTo>
                    <a:pt x="2394" y="567"/>
                  </a:lnTo>
                  <a:lnTo>
                    <a:pt x="2407" y="559"/>
                  </a:lnTo>
                  <a:lnTo>
                    <a:pt x="2420" y="551"/>
                  </a:lnTo>
                  <a:lnTo>
                    <a:pt x="2426" y="545"/>
                  </a:lnTo>
                  <a:lnTo>
                    <a:pt x="2431" y="540"/>
                  </a:lnTo>
                  <a:lnTo>
                    <a:pt x="2433" y="538"/>
                  </a:lnTo>
                  <a:lnTo>
                    <a:pt x="2434" y="535"/>
                  </a:lnTo>
                  <a:lnTo>
                    <a:pt x="2435" y="532"/>
                  </a:lnTo>
                  <a:lnTo>
                    <a:pt x="2435" y="529"/>
                  </a:lnTo>
                  <a:lnTo>
                    <a:pt x="2435" y="524"/>
                  </a:lnTo>
                  <a:lnTo>
                    <a:pt x="2435" y="518"/>
                  </a:lnTo>
                  <a:lnTo>
                    <a:pt x="2433" y="513"/>
                  </a:lnTo>
                  <a:lnTo>
                    <a:pt x="2432" y="507"/>
                  </a:lnTo>
                  <a:lnTo>
                    <a:pt x="2429" y="503"/>
                  </a:lnTo>
                  <a:lnTo>
                    <a:pt x="2426" y="498"/>
                  </a:lnTo>
                  <a:lnTo>
                    <a:pt x="2422" y="494"/>
                  </a:lnTo>
                  <a:lnTo>
                    <a:pt x="2417" y="490"/>
                  </a:lnTo>
                  <a:lnTo>
                    <a:pt x="2410" y="487"/>
                  </a:lnTo>
                  <a:lnTo>
                    <a:pt x="2403" y="485"/>
                  </a:lnTo>
                  <a:lnTo>
                    <a:pt x="2395" y="483"/>
                  </a:lnTo>
                  <a:lnTo>
                    <a:pt x="2385" y="481"/>
                  </a:lnTo>
                  <a:lnTo>
                    <a:pt x="2374" y="480"/>
                  </a:lnTo>
                  <a:lnTo>
                    <a:pt x="2361" y="480"/>
                  </a:lnTo>
                  <a:lnTo>
                    <a:pt x="2347" y="481"/>
                  </a:lnTo>
                  <a:lnTo>
                    <a:pt x="2330" y="483"/>
                  </a:lnTo>
                  <a:lnTo>
                    <a:pt x="2304" y="485"/>
                  </a:lnTo>
                  <a:lnTo>
                    <a:pt x="2281" y="487"/>
                  </a:lnTo>
                  <a:lnTo>
                    <a:pt x="2261" y="488"/>
                  </a:lnTo>
                  <a:lnTo>
                    <a:pt x="2243" y="487"/>
                  </a:lnTo>
                  <a:lnTo>
                    <a:pt x="2235" y="486"/>
                  </a:lnTo>
                  <a:lnTo>
                    <a:pt x="2226" y="484"/>
                  </a:lnTo>
                  <a:lnTo>
                    <a:pt x="2216" y="482"/>
                  </a:lnTo>
                  <a:lnTo>
                    <a:pt x="2207" y="479"/>
                  </a:lnTo>
                  <a:lnTo>
                    <a:pt x="2197" y="475"/>
                  </a:lnTo>
                  <a:lnTo>
                    <a:pt x="2186" y="470"/>
                  </a:lnTo>
                  <a:lnTo>
                    <a:pt x="2175" y="464"/>
                  </a:lnTo>
                  <a:lnTo>
                    <a:pt x="2163" y="457"/>
                  </a:lnTo>
                  <a:lnTo>
                    <a:pt x="2154" y="450"/>
                  </a:lnTo>
                  <a:lnTo>
                    <a:pt x="2146" y="443"/>
                  </a:lnTo>
                  <a:lnTo>
                    <a:pt x="2137" y="434"/>
                  </a:lnTo>
                  <a:lnTo>
                    <a:pt x="2129" y="425"/>
                  </a:lnTo>
                  <a:lnTo>
                    <a:pt x="2113" y="405"/>
                  </a:lnTo>
                  <a:lnTo>
                    <a:pt x="2096" y="384"/>
                  </a:lnTo>
                  <a:lnTo>
                    <a:pt x="2082" y="363"/>
                  </a:lnTo>
                  <a:lnTo>
                    <a:pt x="2068" y="341"/>
                  </a:lnTo>
                  <a:lnTo>
                    <a:pt x="2055" y="321"/>
                  </a:lnTo>
                  <a:lnTo>
                    <a:pt x="2042" y="304"/>
                  </a:lnTo>
                  <a:lnTo>
                    <a:pt x="2036" y="294"/>
                  </a:lnTo>
                  <a:lnTo>
                    <a:pt x="2028" y="284"/>
                  </a:lnTo>
                  <a:lnTo>
                    <a:pt x="2017" y="272"/>
                  </a:lnTo>
                  <a:lnTo>
                    <a:pt x="2005" y="260"/>
                  </a:lnTo>
                  <a:lnTo>
                    <a:pt x="1990" y="248"/>
                  </a:lnTo>
                  <a:lnTo>
                    <a:pt x="1975" y="235"/>
                  </a:lnTo>
                  <a:lnTo>
                    <a:pt x="1959" y="223"/>
                  </a:lnTo>
                  <a:lnTo>
                    <a:pt x="1943" y="209"/>
                  </a:lnTo>
                  <a:lnTo>
                    <a:pt x="1925" y="197"/>
                  </a:lnTo>
                  <a:lnTo>
                    <a:pt x="1908" y="186"/>
                  </a:lnTo>
                  <a:lnTo>
                    <a:pt x="1890" y="176"/>
                  </a:lnTo>
                  <a:lnTo>
                    <a:pt x="1872" y="167"/>
                  </a:lnTo>
                  <a:lnTo>
                    <a:pt x="1856" y="159"/>
                  </a:lnTo>
                  <a:lnTo>
                    <a:pt x="1840" y="153"/>
                  </a:lnTo>
                  <a:lnTo>
                    <a:pt x="1825" y="149"/>
                  </a:lnTo>
                  <a:lnTo>
                    <a:pt x="1812" y="147"/>
                  </a:lnTo>
                  <a:lnTo>
                    <a:pt x="1797" y="144"/>
                  </a:lnTo>
                  <a:lnTo>
                    <a:pt x="1784" y="140"/>
                  </a:lnTo>
                  <a:lnTo>
                    <a:pt x="1772" y="136"/>
                  </a:lnTo>
                  <a:lnTo>
                    <a:pt x="1762" y="130"/>
                  </a:lnTo>
                  <a:lnTo>
                    <a:pt x="1744" y="117"/>
                  </a:lnTo>
                  <a:lnTo>
                    <a:pt x="1727" y="101"/>
                  </a:lnTo>
                  <a:lnTo>
                    <a:pt x="1718" y="93"/>
                  </a:lnTo>
                  <a:lnTo>
                    <a:pt x="1708" y="86"/>
                  </a:lnTo>
                  <a:lnTo>
                    <a:pt x="1697" y="79"/>
                  </a:lnTo>
                  <a:lnTo>
                    <a:pt x="1685" y="72"/>
                  </a:lnTo>
                  <a:lnTo>
                    <a:pt x="1670" y="66"/>
                  </a:lnTo>
                  <a:lnTo>
                    <a:pt x="1653" y="60"/>
                  </a:lnTo>
                  <a:lnTo>
                    <a:pt x="1634" y="56"/>
                  </a:lnTo>
                  <a:lnTo>
                    <a:pt x="1612" y="52"/>
                  </a:lnTo>
                  <a:lnTo>
                    <a:pt x="1593" y="50"/>
                  </a:lnTo>
                  <a:lnTo>
                    <a:pt x="1576" y="49"/>
                  </a:lnTo>
                  <a:lnTo>
                    <a:pt x="1560" y="50"/>
                  </a:lnTo>
                  <a:lnTo>
                    <a:pt x="1544" y="51"/>
                  </a:lnTo>
                  <a:lnTo>
                    <a:pt x="1529" y="53"/>
                  </a:lnTo>
                  <a:lnTo>
                    <a:pt x="1514" y="53"/>
                  </a:lnTo>
                  <a:lnTo>
                    <a:pt x="1506" y="52"/>
                  </a:lnTo>
                  <a:lnTo>
                    <a:pt x="1498" y="51"/>
                  </a:lnTo>
                  <a:lnTo>
                    <a:pt x="1490" y="49"/>
                  </a:lnTo>
                  <a:lnTo>
                    <a:pt x="1481" y="47"/>
                  </a:lnTo>
                  <a:lnTo>
                    <a:pt x="1463" y="40"/>
                  </a:lnTo>
                  <a:lnTo>
                    <a:pt x="1443" y="33"/>
                  </a:lnTo>
                  <a:lnTo>
                    <a:pt x="1423" y="25"/>
                  </a:lnTo>
                  <a:lnTo>
                    <a:pt x="1402" y="18"/>
                  </a:lnTo>
                  <a:lnTo>
                    <a:pt x="1380" y="11"/>
                  </a:lnTo>
                  <a:lnTo>
                    <a:pt x="1357" y="5"/>
                  </a:lnTo>
                  <a:lnTo>
                    <a:pt x="1345" y="3"/>
                  </a:lnTo>
                  <a:lnTo>
                    <a:pt x="1333" y="1"/>
                  </a:lnTo>
                  <a:lnTo>
                    <a:pt x="1320" y="0"/>
                  </a:lnTo>
                  <a:lnTo>
                    <a:pt x="1307" y="0"/>
                  </a:lnTo>
                  <a:lnTo>
                    <a:pt x="1299" y="0"/>
                  </a:lnTo>
                  <a:lnTo>
                    <a:pt x="1291" y="2"/>
                  </a:lnTo>
                  <a:lnTo>
                    <a:pt x="1284" y="3"/>
                  </a:lnTo>
                  <a:lnTo>
                    <a:pt x="1277" y="6"/>
                  </a:lnTo>
                  <a:lnTo>
                    <a:pt x="1264" y="12"/>
                  </a:lnTo>
                  <a:lnTo>
                    <a:pt x="1251" y="18"/>
                  </a:lnTo>
                  <a:lnTo>
                    <a:pt x="1238" y="25"/>
                  </a:lnTo>
                  <a:lnTo>
                    <a:pt x="1224" y="31"/>
                  </a:lnTo>
                  <a:lnTo>
                    <a:pt x="1215" y="33"/>
                  </a:lnTo>
                  <a:lnTo>
                    <a:pt x="1206" y="35"/>
                  </a:lnTo>
                  <a:lnTo>
                    <a:pt x="1197" y="36"/>
                  </a:lnTo>
                  <a:lnTo>
                    <a:pt x="1187" y="36"/>
                  </a:lnTo>
                  <a:lnTo>
                    <a:pt x="1177" y="36"/>
                  </a:lnTo>
                  <a:lnTo>
                    <a:pt x="1168" y="36"/>
                  </a:lnTo>
                  <a:lnTo>
                    <a:pt x="1160" y="36"/>
                  </a:lnTo>
                  <a:lnTo>
                    <a:pt x="1150" y="36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5" name="Grupo 4"/>
          <p:cNvGrpSpPr/>
          <p:nvPr/>
        </p:nvGrpSpPr>
        <p:grpSpPr>
          <a:xfrm>
            <a:off x="4664823" y="4359625"/>
            <a:ext cx="1518764" cy="1364759"/>
            <a:chOff x="4470400" y="3673475"/>
            <a:chExt cx="1925638" cy="1730375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9717" name="Freeform 21"/>
            <p:cNvSpPr>
              <a:spLocks/>
            </p:cNvSpPr>
            <p:nvPr/>
          </p:nvSpPr>
          <p:spPr bwMode="auto">
            <a:xfrm>
              <a:off x="4470400" y="4521200"/>
              <a:ext cx="1241425" cy="882650"/>
            </a:xfrm>
            <a:custGeom>
              <a:avLst/>
              <a:gdLst>
                <a:gd name="T0" fmla="*/ 2513 w 2872"/>
                <a:gd name="T1" fmla="*/ 1401 h 1933"/>
                <a:gd name="T2" fmla="*/ 2431 w 2872"/>
                <a:gd name="T3" fmla="*/ 1448 h 1933"/>
                <a:gd name="T4" fmla="*/ 2396 w 2872"/>
                <a:gd name="T5" fmla="*/ 1489 h 1933"/>
                <a:gd name="T6" fmla="*/ 2291 w 2872"/>
                <a:gd name="T7" fmla="*/ 1469 h 1933"/>
                <a:gd name="T8" fmla="*/ 2191 w 2872"/>
                <a:gd name="T9" fmla="*/ 1524 h 1933"/>
                <a:gd name="T10" fmla="*/ 1992 w 2872"/>
                <a:gd name="T11" fmla="*/ 1602 h 1933"/>
                <a:gd name="T12" fmla="*/ 1686 w 2872"/>
                <a:gd name="T13" fmla="*/ 1820 h 1933"/>
                <a:gd name="T14" fmla="*/ 1602 w 2872"/>
                <a:gd name="T15" fmla="*/ 1892 h 1933"/>
                <a:gd name="T16" fmla="*/ 1585 w 2872"/>
                <a:gd name="T17" fmla="*/ 1932 h 1933"/>
                <a:gd name="T18" fmla="*/ 1516 w 2872"/>
                <a:gd name="T19" fmla="*/ 1872 h 1933"/>
                <a:gd name="T20" fmla="*/ 1441 w 2872"/>
                <a:gd name="T21" fmla="*/ 1838 h 1933"/>
                <a:gd name="T22" fmla="*/ 1426 w 2872"/>
                <a:gd name="T23" fmla="*/ 1778 h 1933"/>
                <a:gd name="T24" fmla="*/ 1207 w 2872"/>
                <a:gd name="T25" fmla="*/ 1712 h 1933"/>
                <a:gd name="T26" fmla="*/ 1204 w 2872"/>
                <a:gd name="T27" fmla="*/ 1622 h 1933"/>
                <a:gd name="T28" fmla="*/ 1096 w 2872"/>
                <a:gd name="T29" fmla="*/ 1424 h 1933"/>
                <a:gd name="T30" fmla="*/ 1067 w 2872"/>
                <a:gd name="T31" fmla="*/ 1169 h 1933"/>
                <a:gd name="T32" fmla="*/ 957 w 2872"/>
                <a:gd name="T33" fmla="*/ 1085 h 1933"/>
                <a:gd name="T34" fmla="*/ 734 w 2872"/>
                <a:gd name="T35" fmla="*/ 1085 h 1933"/>
                <a:gd name="T36" fmla="*/ 561 w 2872"/>
                <a:gd name="T37" fmla="*/ 997 h 1933"/>
                <a:gd name="T38" fmla="*/ 454 w 2872"/>
                <a:gd name="T39" fmla="*/ 1014 h 1933"/>
                <a:gd name="T40" fmla="*/ 320 w 2872"/>
                <a:gd name="T41" fmla="*/ 962 h 1933"/>
                <a:gd name="T42" fmla="*/ 24 w 2872"/>
                <a:gd name="T43" fmla="*/ 934 h 1933"/>
                <a:gd name="T44" fmla="*/ 157 w 2872"/>
                <a:gd name="T45" fmla="*/ 851 h 1933"/>
                <a:gd name="T46" fmla="*/ 285 w 2872"/>
                <a:gd name="T47" fmla="*/ 702 h 1933"/>
                <a:gd name="T48" fmla="*/ 315 w 2872"/>
                <a:gd name="T49" fmla="*/ 604 h 1933"/>
                <a:gd name="T50" fmla="*/ 374 w 2872"/>
                <a:gd name="T51" fmla="*/ 508 h 1933"/>
                <a:gd name="T52" fmla="*/ 446 w 2872"/>
                <a:gd name="T53" fmla="*/ 400 h 1933"/>
                <a:gd name="T54" fmla="*/ 530 w 2872"/>
                <a:gd name="T55" fmla="*/ 242 h 1933"/>
                <a:gd name="T56" fmla="*/ 578 w 2872"/>
                <a:gd name="T57" fmla="*/ 187 h 1933"/>
                <a:gd name="T58" fmla="*/ 657 w 2872"/>
                <a:gd name="T59" fmla="*/ 158 h 1933"/>
                <a:gd name="T60" fmla="*/ 751 w 2872"/>
                <a:gd name="T61" fmla="*/ 68 h 1933"/>
                <a:gd name="T62" fmla="*/ 869 w 2872"/>
                <a:gd name="T63" fmla="*/ 21 h 1933"/>
                <a:gd name="T64" fmla="*/ 1060 w 2872"/>
                <a:gd name="T65" fmla="*/ 64 h 1933"/>
                <a:gd name="T66" fmla="*/ 1222 w 2872"/>
                <a:gd name="T67" fmla="*/ 74 h 1933"/>
                <a:gd name="T68" fmla="*/ 1254 w 2872"/>
                <a:gd name="T69" fmla="*/ 190 h 1933"/>
                <a:gd name="T70" fmla="*/ 1308 w 2872"/>
                <a:gd name="T71" fmla="*/ 173 h 1933"/>
                <a:gd name="T72" fmla="*/ 1362 w 2872"/>
                <a:gd name="T73" fmla="*/ 220 h 1933"/>
                <a:gd name="T74" fmla="*/ 1376 w 2872"/>
                <a:gd name="T75" fmla="*/ 163 h 1933"/>
                <a:gd name="T76" fmla="*/ 1540 w 2872"/>
                <a:gd name="T77" fmla="*/ 135 h 1933"/>
                <a:gd name="T78" fmla="*/ 1664 w 2872"/>
                <a:gd name="T79" fmla="*/ 149 h 1933"/>
                <a:gd name="T80" fmla="*/ 1753 w 2872"/>
                <a:gd name="T81" fmla="*/ 103 h 1933"/>
                <a:gd name="T82" fmla="*/ 1829 w 2872"/>
                <a:gd name="T83" fmla="*/ 100 h 1933"/>
                <a:gd name="T84" fmla="*/ 1893 w 2872"/>
                <a:gd name="T85" fmla="*/ 151 h 1933"/>
                <a:gd name="T86" fmla="*/ 1899 w 2872"/>
                <a:gd name="T87" fmla="*/ 271 h 1933"/>
                <a:gd name="T88" fmla="*/ 1945 w 2872"/>
                <a:gd name="T89" fmla="*/ 323 h 1933"/>
                <a:gd name="T90" fmla="*/ 1906 w 2872"/>
                <a:gd name="T91" fmla="*/ 410 h 1933"/>
                <a:gd name="T92" fmla="*/ 1973 w 2872"/>
                <a:gd name="T93" fmla="*/ 593 h 1933"/>
                <a:gd name="T94" fmla="*/ 2076 w 2872"/>
                <a:gd name="T95" fmla="*/ 597 h 1933"/>
                <a:gd name="T96" fmla="*/ 2120 w 2872"/>
                <a:gd name="T97" fmla="*/ 653 h 1933"/>
                <a:gd name="T98" fmla="*/ 2077 w 2872"/>
                <a:gd name="T99" fmla="*/ 732 h 1933"/>
                <a:gd name="T100" fmla="*/ 2062 w 2872"/>
                <a:gd name="T101" fmla="*/ 893 h 1933"/>
                <a:gd name="T102" fmla="*/ 2110 w 2872"/>
                <a:gd name="T103" fmla="*/ 976 h 1933"/>
                <a:gd name="T104" fmla="*/ 2145 w 2872"/>
                <a:gd name="T105" fmla="*/ 1060 h 1933"/>
                <a:gd name="T106" fmla="*/ 2270 w 2872"/>
                <a:gd name="T107" fmla="*/ 1116 h 1933"/>
                <a:gd name="T108" fmla="*/ 2353 w 2872"/>
                <a:gd name="T109" fmla="*/ 1067 h 1933"/>
                <a:gd name="T110" fmla="*/ 2411 w 2872"/>
                <a:gd name="T111" fmla="*/ 1037 h 1933"/>
                <a:gd name="T112" fmla="*/ 2523 w 2872"/>
                <a:gd name="T113" fmla="*/ 1031 h 1933"/>
                <a:gd name="T114" fmla="*/ 2634 w 2872"/>
                <a:gd name="T115" fmla="*/ 989 h 1933"/>
                <a:gd name="T116" fmla="*/ 2730 w 2872"/>
                <a:gd name="T117" fmla="*/ 1047 h 1933"/>
                <a:gd name="T118" fmla="*/ 2868 w 2872"/>
                <a:gd name="T119" fmla="*/ 1093 h 1933"/>
                <a:gd name="T120" fmla="*/ 2781 w 2872"/>
                <a:gd name="T121" fmla="*/ 1143 h 1933"/>
                <a:gd name="T122" fmla="*/ 2668 w 2872"/>
                <a:gd name="T123" fmla="*/ 1180 h 1933"/>
                <a:gd name="T124" fmla="*/ 2652 w 2872"/>
                <a:gd name="T125" fmla="*/ 1259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72" h="1933">
                  <a:moveTo>
                    <a:pt x="2703" y="1340"/>
                  </a:moveTo>
                  <a:lnTo>
                    <a:pt x="2682" y="1343"/>
                  </a:lnTo>
                  <a:lnTo>
                    <a:pt x="2664" y="1345"/>
                  </a:lnTo>
                  <a:lnTo>
                    <a:pt x="2648" y="1345"/>
                  </a:lnTo>
                  <a:lnTo>
                    <a:pt x="2634" y="1345"/>
                  </a:lnTo>
                  <a:lnTo>
                    <a:pt x="2613" y="1354"/>
                  </a:lnTo>
                  <a:lnTo>
                    <a:pt x="2594" y="1363"/>
                  </a:lnTo>
                  <a:lnTo>
                    <a:pt x="2573" y="1373"/>
                  </a:lnTo>
                  <a:lnTo>
                    <a:pt x="2554" y="1383"/>
                  </a:lnTo>
                  <a:lnTo>
                    <a:pt x="2534" y="1392"/>
                  </a:lnTo>
                  <a:lnTo>
                    <a:pt x="2513" y="1401"/>
                  </a:lnTo>
                  <a:lnTo>
                    <a:pt x="2502" y="1405"/>
                  </a:lnTo>
                  <a:lnTo>
                    <a:pt x="2491" y="1408"/>
                  </a:lnTo>
                  <a:lnTo>
                    <a:pt x="2479" y="1411"/>
                  </a:lnTo>
                  <a:lnTo>
                    <a:pt x="2466" y="1413"/>
                  </a:lnTo>
                  <a:lnTo>
                    <a:pt x="2459" y="1416"/>
                  </a:lnTo>
                  <a:lnTo>
                    <a:pt x="2446" y="1426"/>
                  </a:lnTo>
                  <a:lnTo>
                    <a:pt x="2442" y="1430"/>
                  </a:lnTo>
                  <a:lnTo>
                    <a:pt x="2439" y="1434"/>
                  </a:lnTo>
                  <a:lnTo>
                    <a:pt x="2435" y="1438"/>
                  </a:lnTo>
                  <a:lnTo>
                    <a:pt x="2433" y="1442"/>
                  </a:lnTo>
                  <a:lnTo>
                    <a:pt x="2431" y="1448"/>
                  </a:lnTo>
                  <a:lnTo>
                    <a:pt x="2429" y="1453"/>
                  </a:lnTo>
                  <a:lnTo>
                    <a:pt x="2429" y="1459"/>
                  </a:lnTo>
                  <a:lnTo>
                    <a:pt x="2429" y="1466"/>
                  </a:lnTo>
                  <a:lnTo>
                    <a:pt x="2428" y="1470"/>
                  </a:lnTo>
                  <a:lnTo>
                    <a:pt x="2426" y="1473"/>
                  </a:lnTo>
                  <a:lnTo>
                    <a:pt x="2424" y="1476"/>
                  </a:lnTo>
                  <a:lnTo>
                    <a:pt x="2421" y="1479"/>
                  </a:lnTo>
                  <a:lnTo>
                    <a:pt x="2415" y="1483"/>
                  </a:lnTo>
                  <a:lnTo>
                    <a:pt x="2409" y="1486"/>
                  </a:lnTo>
                  <a:lnTo>
                    <a:pt x="2402" y="1488"/>
                  </a:lnTo>
                  <a:lnTo>
                    <a:pt x="2396" y="1489"/>
                  </a:lnTo>
                  <a:lnTo>
                    <a:pt x="2391" y="1488"/>
                  </a:lnTo>
                  <a:lnTo>
                    <a:pt x="2388" y="1487"/>
                  </a:lnTo>
                  <a:lnTo>
                    <a:pt x="2382" y="1482"/>
                  </a:lnTo>
                  <a:lnTo>
                    <a:pt x="2376" y="1478"/>
                  </a:lnTo>
                  <a:lnTo>
                    <a:pt x="2369" y="1475"/>
                  </a:lnTo>
                  <a:lnTo>
                    <a:pt x="2363" y="1473"/>
                  </a:lnTo>
                  <a:lnTo>
                    <a:pt x="2348" y="1469"/>
                  </a:lnTo>
                  <a:lnTo>
                    <a:pt x="2334" y="1467"/>
                  </a:lnTo>
                  <a:lnTo>
                    <a:pt x="2320" y="1467"/>
                  </a:lnTo>
                  <a:lnTo>
                    <a:pt x="2306" y="1468"/>
                  </a:lnTo>
                  <a:lnTo>
                    <a:pt x="2291" y="1469"/>
                  </a:lnTo>
                  <a:lnTo>
                    <a:pt x="2278" y="1471"/>
                  </a:lnTo>
                  <a:lnTo>
                    <a:pt x="2271" y="1472"/>
                  </a:lnTo>
                  <a:lnTo>
                    <a:pt x="2264" y="1473"/>
                  </a:lnTo>
                  <a:lnTo>
                    <a:pt x="2258" y="1476"/>
                  </a:lnTo>
                  <a:lnTo>
                    <a:pt x="2252" y="1479"/>
                  </a:lnTo>
                  <a:lnTo>
                    <a:pt x="2239" y="1488"/>
                  </a:lnTo>
                  <a:lnTo>
                    <a:pt x="2227" y="1498"/>
                  </a:lnTo>
                  <a:lnTo>
                    <a:pt x="2215" y="1508"/>
                  </a:lnTo>
                  <a:lnTo>
                    <a:pt x="2203" y="1517"/>
                  </a:lnTo>
                  <a:lnTo>
                    <a:pt x="2197" y="1521"/>
                  </a:lnTo>
                  <a:lnTo>
                    <a:pt x="2191" y="1524"/>
                  </a:lnTo>
                  <a:lnTo>
                    <a:pt x="2184" y="1527"/>
                  </a:lnTo>
                  <a:lnTo>
                    <a:pt x="2178" y="1528"/>
                  </a:lnTo>
                  <a:lnTo>
                    <a:pt x="2153" y="1533"/>
                  </a:lnTo>
                  <a:lnTo>
                    <a:pt x="2129" y="1537"/>
                  </a:lnTo>
                  <a:lnTo>
                    <a:pt x="2108" y="1542"/>
                  </a:lnTo>
                  <a:lnTo>
                    <a:pt x="2088" y="1549"/>
                  </a:lnTo>
                  <a:lnTo>
                    <a:pt x="2070" y="1556"/>
                  </a:lnTo>
                  <a:lnTo>
                    <a:pt x="2054" y="1563"/>
                  </a:lnTo>
                  <a:lnTo>
                    <a:pt x="2038" y="1572"/>
                  </a:lnTo>
                  <a:lnTo>
                    <a:pt x="2022" y="1581"/>
                  </a:lnTo>
                  <a:lnTo>
                    <a:pt x="1992" y="1602"/>
                  </a:lnTo>
                  <a:lnTo>
                    <a:pt x="1963" y="1626"/>
                  </a:lnTo>
                  <a:lnTo>
                    <a:pt x="1931" y="1653"/>
                  </a:lnTo>
                  <a:lnTo>
                    <a:pt x="1894" y="1681"/>
                  </a:lnTo>
                  <a:lnTo>
                    <a:pt x="1874" y="1698"/>
                  </a:lnTo>
                  <a:lnTo>
                    <a:pt x="1858" y="1711"/>
                  </a:lnTo>
                  <a:lnTo>
                    <a:pt x="1844" y="1721"/>
                  </a:lnTo>
                  <a:lnTo>
                    <a:pt x="1830" y="1729"/>
                  </a:lnTo>
                  <a:lnTo>
                    <a:pt x="1799" y="1743"/>
                  </a:lnTo>
                  <a:lnTo>
                    <a:pt x="1758" y="1765"/>
                  </a:lnTo>
                  <a:lnTo>
                    <a:pt x="1719" y="1795"/>
                  </a:lnTo>
                  <a:lnTo>
                    <a:pt x="1686" y="1820"/>
                  </a:lnTo>
                  <a:lnTo>
                    <a:pt x="1671" y="1831"/>
                  </a:lnTo>
                  <a:lnTo>
                    <a:pt x="1656" y="1841"/>
                  </a:lnTo>
                  <a:lnTo>
                    <a:pt x="1642" y="1851"/>
                  </a:lnTo>
                  <a:lnTo>
                    <a:pt x="1627" y="1859"/>
                  </a:lnTo>
                  <a:lnTo>
                    <a:pt x="1614" y="1868"/>
                  </a:lnTo>
                  <a:lnTo>
                    <a:pt x="1605" y="1874"/>
                  </a:lnTo>
                  <a:lnTo>
                    <a:pt x="1600" y="1880"/>
                  </a:lnTo>
                  <a:lnTo>
                    <a:pt x="1598" y="1884"/>
                  </a:lnTo>
                  <a:lnTo>
                    <a:pt x="1598" y="1887"/>
                  </a:lnTo>
                  <a:lnTo>
                    <a:pt x="1599" y="1890"/>
                  </a:lnTo>
                  <a:lnTo>
                    <a:pt x="1602" y="1892"/>
                  </a:lnTo>
                  <a:lnTo>
                    <a:pt x="1606" y="1894"/>
                  </a:lnTo>
                  <a:lnTo>
                    <a:pt x="1610" y="1897"/>
                  </a:lnTo>
                  <a:lnTo>
                    <a:pt x="1613" y="1899"/>
                  </a:lnTo>
                  <a:lnTo>
                    <a:pt x="1616" y="1902"/>
                  </a:lnTo>
                  <a:lnTo>
                    <a:pt x="1618" y="1906"/>
                  </a:lnTo>
                  <a:lnTo>
                    <a:pt x="1618" y="1911"/>
                  </a:lnTo>
                  <a:lnTo>
                    <a:pt x="1615" y="1917"/>
                  </a:lnTo>
                  <a:lnTo>
                    <a:pt x="1610" y="1924"/>
                  </a:lnTo>
                  <a:lnTo>
                    <a:pt x="1601" y="1933"/>
                  </a:lnTo>
                  <a:lnTo>
                    <a:pt x="1593" y="1933"/>
                  </a:lnTo>
                  <a:lnTo>
                    <a:pt x="1585" y="1932"/>
                  </a:lnTo>
                  <a:lnTo>
                    <a:pt x="1577" y="1930"/>
                  </a:lnTo>
                  <a:lnTo>
                    <a:pt x="1571" y="1929"/>
                  </a:lnTo>
                  <a:lnTo>
                    <a:pt x="1565" y="1926"/>
                  </a:lnTo>
                  <a:lnTo>
                    <a:pt x="1560" y="1924"/>
                  </a:lnTo>
                  <a:lnTo>
                    <a:pt x="1555" y="1921"/>
                  </a:lnTo>
                  <a:lnTo>
                    <a:pt x="1550" y="1917"/>
                  </a:lnTo>
                  <a:lnTo>
                    <a:pt x="1542" y="1910"/>
                  </a:lnTo>
                  <a:lnTo>
                    <a:pt x="1535" y="1901"/>
                  </a:lnTo>
                  <a:lnTo>
                    <a:pt x="1528" y="1892"/>
                  </a:lnTo>
                  <a:lnTo>
                    <a:pt x="1522" y="1882"/>
                  </a:lnTo>
                  <a:lnTo>
                    <a:pt x="1516" y="1872"/>
                  </a:lnTo>
                  <a:lnTo>
                    <a:pt x="1510" y="1862"/>
                  </a:lnTo>
                  <a:lnTo>
                    <a:pt x="1503" y="1853"/>
                  </a:lnTo>
                  <a:lnTo>
                    <a:pt x="1495" y="1844"/>
                  </a:lnTo>
                  <a:lnTo>
                    <a:pt x="1486" y="1837"/>
                  </a:lnTo>
                  <a:lnTo>
                    <a:pt x="1476" y="1830"/>
                  </a:lnTo>
                  <a:lnTo>
                    <a:pt x="1469" y="1828"/>
                  </a:lnTo>
                  <a:lnTo>
                    <a:pt x="1462" y="1826"/>
                  </a:lnTo>
                  <a:lnTo>
                    <a:pt x="1455" y="1824"/>
                  </a:lnTo>
                  <a:lnTo>
                    <a:pt x="1448" y="1823"/>
                  </a:lnTo>
                  <a:lnTo>
                    <a:pt x="1445" y="1830"/>
                  </a:lnTo>
                  <a:lnTo>
                    <a:pt x="1441" y="1838"/>
                  </a:lnTo>
                  <a:lnTo>
                    <a:pt x="1436" y="1845"/>
                  </a:lnTo>
                  <a:lnTo>
                    <a:pt x="1430" y="1851"/>
                  </a:lnTo>
                  <a:lnTo>
                    <a:pt x="1424" y="1857"/>
                  </a:lnTo>
                  <a:lnTo>
                    <a:pt x="1416" y="1861"/>
                  </a:lnTo>
                  <a:lnTo>
                    <a:pt x="1409" y="1863"/>
                  </a:lnTo>
                  <a:lnTo>
                    <a:pt x="1401" y="1864"/>
                  </a:lnTo>
                  <a:lnTo>
                    <a:pt x="1401" y="1802"/>
                  </a:lnTo>
                  <a:lnTo>
                    <a:pt x="1410" y="1796"/>
                  </a:lnTo>
                  <a:lnTo>
                    <a:pt x="1417" y="1791"/>
                  </a:lnTo>
                  <a:lnTo>
                    <a:pt x="1422" y="1785"/>
                  </a:lnTo>
                  <a:lnTo>
                    <a:pt x="1426" y="1778"/>
                  </a:lnTo>
                  <a:lnTo>
                    <a:pt x="1429" y="1771"/>
                  </a:lnTo>
                  <a:lnTo>
                    <a:pt x="1431" y="1762"/>
                  </a:lnTo>
                  <a:lnTo>
                    <a:pt x="1432" y="1751"/>
                  </a:lnTo>
                  <a:lnTo>
                    <a:pt x="1432" y="1738"/>
                  </a:lnTo>
                  <a:lnTo>
                    <a:pt x="1410" y="1732"/>
                  </a:lnTo>
                  <a:lnTo>
                    <a:pt x="1391" y="1727"/>
                  </a:lnTo>
                  <a:lnTo>
                    <a:pt x="1381" y="1725"/>
                  </a:lnTo>
                  <a:lnTo>
                    <a:pt x="1371" y="1722"/>
                  </a:lnTo>
                  <a:lnTo>
                    <a:pt x="1359" y="1718"/>
                  </a:lnTo>
                  <a:lnTo>
                    <a:pt x="1348" y="1712"/>
                  </a:lnTo>
                  <a:lnTo>
                    <a:pt x="1207" y="1712"/>
                  </a:lnTo>
                  <a:lnTo>
                    <a:pt x="1195" y="1704"/>
                  </a:lnTo>
                  <a:lnTo>
                    <a:pt x="1185" y="1695"/>
                  </a:lnTo>
                  <a:lnTo>
                    <a:pt x="1181" y="1690"/>
                  </a:lnTo>
                  <a:lnTo>
                    <a:pt x="1178" y="1685"/>
                  </a:lnTo>
                  <a:lnTo>
                    <a:pt x="1176" y="1678"/>
                  </a:lnTo>
                  <a:lnTo>
                    <a:pt x="1175" y="1671"/>
                  </a:lnTo>
                  <a:lnTo>
                    <a:pt x="1177" y="1664"/>
                  </a:lnTo>
                  <a:lnTo>
                    <a:pt x="1180" y="1656"/>
                  </a:lnTo>
                  <a:lnTo>
                    <a:pt x="1186" y="1647"/>
                  </a:lnTo>
                  <a:lnTo>
                    <a:pt x="1192" y="1637"/>
                  </a:lnTo>
                  <a:lnTo>
                    <a:pt x="1204" y="1622"/>
                  </a:lnTo>
                  <a:lnTo>
                    <a:pt x="1212" y="1613"/>
                  </a:lnTo>
                  <a:lnTo>
                    <a:pt x="1202" y="1598"/>
                  </a:lnTo>
                  <a:lnTo>
                    <a:pt x="1187" y="1575"/>
                  </a:lnTo>
                  <a:lnTo>
                    <a:pt x="1169" y="1547"/>
                  </a:lnTo>
                  <a:lnTo>
                    <a:pt x="1149" y="1516"/>
                  </a:lnTo>
                  <a:lnTo>
                    <a:pt x="1128" y="1486"/>
                  </a:lnTo>
                  <a:lnTo>
                    <a:pt x="1112" y="1459"/>
                  </a:lnTo>
                  <a:lnTo>
                    <a:pt x="1106" y="1447"/>
                  </a:lnTo>
                  <a:lnTo>
                    <a:pt x="1101" y="1437"/>
                  </a:lnTo>
                  <a:lnTo>
                    <a:pt x="1098" y="1430"/>
                  </a:lnTo>
                  <a:lnTo>
                    <a:pt x="1096" y="1424"/>
                  </a:lnTo>
                  <a:lnTo>
                    <a:pt x="1097" y="1379"/>
                  </a:lnTo>
                  <a:lnTo>
                    <a:pt x="1098" y="1333"/>
                  </a:lnTo>
                  <a:lnTo>
                    <a:pt x="1097" y="1310"/>
                  </a:lnTo>
                  <a:lnTo>
                    <a:pt x="1096" y="1287"/>
                  </a:lnTo>
                  <a:lnTo>
                    <a:pt x="1094" y="1264"/>
                  </a:lnTo>
                  <a:lnTo>
                    <a:pt x="1091" y="1242"/>
                  </a:lnTo>
                  <a:lnTo>
                    <a:pt x="1087" y="1220"/>
                  </a:lnTo>
                  <a:lnTo>
                    <a:pt x="1080" y="1199"/>
                  </a:lnTo>
                  <a:lnTo>
                    <a:pt x="1076" y="1188"/>
                  </a:lnTo>
                  <a:lnTo>
                    <a:pt x="1072" y="1178"/>
                  </a:lnTo>
                  <a:lnTo>
                    <a:pt x="1067" y="1169"/>
                  </a:lnTo>
                  <a:lnTo>
                    <a:pt x="1061" y="1160"/>
                  </a:lnTo>
                  <a:lnTo>
                    <a:pt x="1055" y="1151"/>
                  </a:lnTo>
                  <a:lnTo>
                    <a:pt x="1048" y="1142"/>
                  </a:lnTo>
                  <a:lnTo>
                    <a:pt x="1041" y="1134"/>
                  </a:lnTo>
                  <a:lnTo>
                    <a:pt x="1033" y="1126"/>
                  </a:lnTo>
                  <a:lnTo>
                    <a:pt x="1023" y="1119"/>
                  </a:lnTo>
                  <a:lnTo>
                    <a:pt x="1013" y="1112"/>
                  </a:lnTo>
                  <a:lnTo>
                    <a:pt x="1003" y="1105"/>
                  </a:lnTo>
                  <a:lnTo>
                    <a:pt x="991" y="1099"/>
                  </a:lnTo>
                  <a:lnTo>
                    <a:pt x="974" y="1091"/>
                  </a:lnTo>
                  <a:lnTo>
                    <a:pt x="957" y="1085"/>
                  </a:lnTo>
                  <a:lnTo>
                    <a:pt x="941" y="1081"/>
                  </a:lnTo>
                  <a:lnTo>
                    <a:pt x="924" y="1079"/>
                  </a:lnTo>
                  <a:lnTo>
                    <a:pt x="907" y="1078"/>
                  </a:lnTo>
                  <a:lnTo>
                    <a:pt x="891" y="1078"/>
                  </a:lnTo>
                  <a:lnTo>
                    <a:pt x="875" y="1079"/>
                  </a:lnTo>
                  <a:lnTo>
                    <a:pt x="858" y="1080"/>
                  </a:lnTo>
                  <a:lnTo>
                    <a:pt x="825" y="1084"/>
                  </a:lnTo>
                  <a:lnTo>
                    <a:pt x="790" y="1088"/>
                  </a:lnTo>
                  <a:lnTo>
                    <a:pt x="772" y="1088"/>
                  </a:lnTo>
                  <a:lnTo>
                    <a:pt x="753" y="1088"/>
                  </a:lnTo>
                  <a:lnTo>
                    <a:pt x="734" y="1085"/>
                  </a:lnTo>
                  <a:lnTo>
                    <a:pt x="714" y="1082"/>
                  </a:lnTo>
                  <a:lnTo>
                    <a:pt x="705" y="1080"/>
                  </a:lnTo>
                  <a:lnTo>
                    <a:pt x="695" y="1076"/>
                  </a:lnTo>
                  <a:lnTo>
                    <a:pt x="684" y="1070"/>
                  </a:lnTo>
                  <a:lnTo>
                    <a:pt x="674" y="1064"/>
                  </a:lnTo>
                  <a:lnTo>
                    <a:pt x="652" y="1050"/>
                  </a:lnTo>
                  <a:lnTo>
                    <a:pt x="629" y="1034"/>
                  </a:lnTo>
                  <a:lnTo>
                    <a:pt x="606" y="1019"/>
                  </a:lnTo>
                  <a:lnTo>
                    <a:pt x="583" y="1006"/>
                  </a:lnTo>
                  <a:lnTo>
                    <a:pt x="571" y="1001"/>
                  </a:lnTo>
                  <a:lnTo>
                    <a:pt x="561" y="997"/>
                  </a:lnTo>
                  <a:lnTo>
                    <a:pt x="550" y="995"/>
                  </a:lnTo>
                  <a:lnTo>
                    <a:pt x="540" y="994"/>
                  </a:lnTo>
                  <a:lnTo>
                    <a:pt x="531" y="995"/>
                  </a:lnTo>
                  <a:lnTo>
                    <a:pt x="521" y="997"/>
                  </a:lnTo>
                  <a:lnTo>
                    <a:pt x="513" y="1001"/>
                  </a:lnTo>
                  <a:lnTo>
                    <a:pt x="504" y="1004"/>
                  </a:lnTo>
                  <a:lnTo>
                    <a:pt x="495" y="1008"/>
                  </a:lnTo>
                  <a:lnTo>
                    <a:pt x="486" y="1011"/>
                  </a:lnTo>
                  <a:lnTo>
                    <a:pt x="477" y="1014"/>
                  </a:lnTo>
                  <a:lnTo>
                    <a:pt x="466" y="1015"/>
                  </a:lnTo>
                  <a:lnTo>
                    <a:pt x="454" y="1014"/>
                  </a:lnTo>
                  <a:lnTo>
                    <a:pt x="442" y="1012"/>
                  </a:lnTo>
                  <a:lnTo>
                    <a:pt x="431" y="1010"/>
                  </a:lnTo>
                  <a:lnTo>
                    <a:pt x="421" y="1007"/>
                  </a:lnTo>
                  <a:lnTo>
                    <a:pt x="402" y="998"/>
                  </a:lnTo>
                  <a:lnTo>
                    <a:pt x="384" y="989"/>
                  </a:lnTo>
                  <a:lnTo>
                    <a:pt x="367" y="979"/>
                  </a:lnTo>
                  <a:lnTo>
                    <a:pt x="351" y="970"/>
                  </a:lnTo>
                  <a:lnTo>
                    <a:pt x="343" y="967"/>
                  </a:lnTo>
                  <a:lnTo>
                    <a:pt x="335" y="964"/>
                  </a:lnTo>
                  <a:lnTo>
                    <a:pt x="327" y="962"/>
                  </a:lnTo>
                  <a:lnTo>
                    <a:pt x="320" y="962"/>
                  </a:lnTo>
                  <a:lnTo>
                    <a:pt x="289" y="963"/>
                  </a:lnTo>
                  <a:lnTo>
                    <a:pt x="254" y="965"/>
                  </a:lnTo>
                  <a:lnTo>
                    <a:pt x="216" y="967"/>
                  </a:lnTo>
                  <a:lnTo>
                    <a:pt x="176" y="970"/>
                  </a:lnTo>
                  <a:lnTo>
                    <a:pt x="133" y="971"/>
                  </a:lnTo>
                  <a:lnTo>
                    <a:pt x="90" y="970"/>
                  </a:lnTo>
                  <a:lnTo>
                    <a:pt x="68" y="969"/>
                  </a:lnTo>
                  <a:lnTo>
                    <a:pt x="45" y="968"/>
                  </a:lnTo>
                  <a:lnTo>
                    <a:pt x="22" y="965"/>
                  </a:lnTo>
                  <a:lnTo>
                    <a:pt x="0" y="962"/>
                  </a:lnTo>
                  <a:lnTo>
                    <a:pt x="24" y="934"/>
                  </a:lnTo>
                  <a:lnTo>
                    <a:pt x="51" y="906"/>
                  </a:lnTo>
                  <a:lnTo>
                    <a:pt x="59" y="899"/>
                  </a:lnTo>
                  <a:lnTo>
                    <a:pt x="67" y="892"/>
                  </a:lnTo>
                  <a:lnTo>
                    <a:pt x="76" y="886"/>
                  </a:lnTo>
                  <a:lnTo>
                    <a:pt x="87" y="880"/>
                  </a:lnTo>
                  <a:lnTo>
                    <a:pt x="98" y="874"/>
                  </a:lnTo>
                  <a:lnTo>
                    <a:pt x="111" y="868"/>
                  </a:lnTo>
                  <a:lnTo>
                    <a:pt x="125" y="862"/>
                  </a:lnTo>
                  <a:lnTo>
                    <a:pt x="142" y="857"/>
                  </a:lnTo>
                  <a:lnTo>
                    <a:pt x="149" y="854"/>
                  </a:lnTo>
                  <a:lnTo>
                    <a:pt x="157" y="851"/>
                  </a:lnTo>
                  <a:lnTo>
                    <a:pt x="164" y="847"/>
                  </a:lnTo>
                  <a:lnTo>
                    <a:pt x="171" y="843"/>
                  </a:lnTo>
                  <a:lnTo>
                    <a:pt x="186" y="832"/>
                  </a:lnTo>
                  <a:lnTo>
                    <a:pt x="201" y="820"/>
                  </a:lnTo>
                  <a:lnTo>
                    <a:pt x="215" y="805"/>
                  </a:lnTo>
                  <a:lnTo>
                    <a:pt x="229" y="789"/>
                  </a:lnTo>
                  <a:lnTo>
                    <a:pt x="242" y="773"/>
                  </a:lnTo>
                  <a:lnTo>
                    <a:pt x="255" y="755"/>
                  </a:lnTo>
                  <a:lnTo>
                    <a:pt x="266" y="737"/>
                  </a:lnTo>
                  <a:lnTo>
                    <a:pt x="276" y="719"/>
                  </a:lnTo>
                  <a:lnTo>
                    <a:pt x="285" y="702"/>
                  </a:lnTo>
                  <a:lnTo>
                    <a:pt x="292" y="686"/>
                  </a:lnTo>
                  <a:lnTo>
                    <a:pt x="298" y="671"/>
                  </a:lnTo>
                  <a:lnTo>
                    <a:pt x="302" y="658"/>
                  </a:lnTo>
                  <a:lnTo>
                    <a:pt x="304" y="646"/>
                  </a:lnTo>
                  <a:lnTo>
                    <a:pt x="304" y="636"/>
                  </a:lnTo>
                  <a:lnTo>
                    <a:pt x="303" y="627"/>
                  </a:lnTo>
                  <a:lnTo>
                    <a:pt x="303" y="619"/>
                  </a:lnTo>
                  <a:lnTo>
                    <a:pt x="305" y="613"/>
                  </a:lnTo>
                  <a:lnTo>
                    <a:pt x="307" y="609"/>
                  </a:lnTo>
                  <a:lnTo>
                    <a:pt x="311" y="606"/>
                  </a:lnTo>
                  <a:lnTo>
                    <a:pt x="315" y="604"/>
                  </a:lnTo>
                  <a:lnTo>
                    <a:pt x="320" y="602"/>
                  </a:lnTo>
                  <a:lnTo>
                    <a:pt x="326" y="601"/>
                  </a:lnTo>
                  <a:lnTo>
                    <a:pt x="337" y="599"/>
                  </a:lnTo>
                  <a:lnTo>
                    <a:pt x="349" y="595"/>
                  </a:lnTo>
                  <a:lnTo>
                    <a:pt x="354" y="592"/>
                  </a:lnTo>
                  <a:lnTo>
                    <a:pt x="360" y="588"/>
                  </a:lnTo>
                  <a:lnTo>
                    <a:pt x="364" y="582"/>
                  </a:lnTo>
                  <a:lnTo>
                    <a:pt x="368" y="574"/>
                  </a:lnTo>
                  <a:lnTo>
                    <a:pt x="368" y="549"/>
                  </a:lnTo>
                  <a:lnTo>
                    <a:pt x="371" y="526"/>
                  </a:lnTo>
                  <a:lnTo>
                    <a:pt x="374" y="508"/>
                  </a:lnTo>
                  <a:lnTo>
                    <a:pt x="379" y="491"/>
                  </a:lnTo>
                  <a:lnTo>
                    <a:pt x="385" y="477"/>
                  </a:lnTo>
                  <a:lnTo>
                    <a:pt x="391" y="465"/>
                  </a:lnTo>
                  <a:lnTo>
                    <a:pt x="398" y="455"/>
                  </a:lnTo>
                  <a:lnTo>
                    <a:pt x="405" y="446"/>
                  </a:lnTo>
                  <a:lnTo>
                    <a:pt x="419" y="432"/>
                  </a:lnTo>
                  <a:lnTo>
                    <a:pt x="431" y="421"/>
                  </a:lnTo>
                  <a:lnTo>
                    <a:pt x="436" y="416"/>
                  </a:lnTo>
                  <a:lnTo>
                    <a:pt x="441" y="411"/>
                  </a:lnTo>
                  <a:lnTo>
                    <a:pt x="444" y="406"/>
                  </a:lnTo>
                  <a:lnTo>
                    <a:pt x="446" y="400"/>
                  </a:lnTo>
                  <a:lnTo>
                    <a:pt x="450" y="371"/>
                  </a:lnTo>
                  <a:lnTo>
                    <a:pt x="455" y="347"/>
                  </a:lnTo>
                  <a:lnTo>
                    <a:pt x="461" y="326"/>
                  </a:lnTo>
                  <a:lnTo>
                    <a:pt x="467" y="309"/>
                  </a:lnTo>
                  <a:lnTo>
                    <a:pt x="474" y="294"/>
                  </a:lnTo>
                  <a:lnTo>
                    <a:pt x="481" y="283"/>
                  </a:lnTo>
                  <a:lnTo>
                    <a:pt x="489" y="273"/>
                  </a:lnTo>
                  <a:lnTo>
                    <a:pt x="496" y="266"/>
                  </a:lnTo>
                  <a:lnTo>
                    <a:pt x="510" y="255"/>
                  </a:lnTo>
                  <a:lnTo>
                    <a:pt x="524" y="246"/>
                  </a:lnTo>
                  <a:lnTo>
                    <a:pt x="530" y="242"/>
                  </a:lnTo>
                  <a:lnTo>
                    <a:pt x="536" y="237"/>
                  </a:lnTo>
                  <a:lnTo>
                    <a:pt x="541" y="230"/>
                  </a:lnTo>
                  <a:lnTo>
                    <a:pt x="545" y="222"/>
                  </a:lnTo>
                  <a:lnTo>
                    <a:pt x="548" y="216"/>
                  </a:lnTo>
                  <a:lnTo>
                    <a:pt x="552" y="210"/>
                  </a:lnTo>
                  <a:lnTo>
                    <a:pt x="556" y="204"/>
                  </a:lnTo>
                  <a:lnTo>
                    <a:pt x="560" y="200"/>
                  </a:lnTo>
                  <a:lnTo>
                    <a:pt x="564" y="196"/>
                  </a:lnTo>
                  <a:lnTo>
                    <a:pt x="568" y="192"/>
                  </a:lnTo>
                  <a:lnTo>
                    <a:pt x="573" y="190"/>
                  </a:lnTo>
                  <a:lnTo>
                    <a:pt x="578" y="187"/>
                  </a:lnTo>
                  <a:lnTo>
                    <a:pt x="589" y="184"/>
                  </a:lnTo>
                  <a:lnTo>
                    <a:pt x="599" y="182"/>
                  </a:lnTo>
                  <a:lnTo>
                    <a:pt x="610" y="181"/>
                  </a:lnTo>
                  <a:lnTo>
                    <a:pt x="620" y="179"/>
                  </a:lnTo>
                  <a:lnTo>
                    <a:pt x="630" y="177"/>
                  </a:lnTo>
                  <a:lnTo>
                    <a:pt x="639" y="174"/>
                  </a:lnTo>
                  <a:lnTo>
                    <a:pt x="643" y="172"/>
                  </a:lnTo>
                  <a:lnTo>
                    <a:pt x="647" y="169"/>
                  </a:lnTo>
                  <a:lnTo>
                    <a:pt x="650" y="166"/>
                  </a:lnTo>
                  <a:lnTo>
                    <a:pt x="654" y="162"/>
                  </a:lnTo>
                  <a:lnTo>
                    <a:pt x="657" y="158"/>
                  </a:lnTo>
                  <a:lnTo>
                    <a:pt x="660" y="153"/>
                  </a:lnTo>
                  <a:lnTo>
                    <a:pt x="662" y="147"/>
                  </a:lnTo>
                  <a:lnTo>
                    <a:pt x="664" y="140"/>
                  </a:lnTo>
                  <a:lnTo>
                    <a:pt x="665" y="132"/>
                  </a:lnTo>
                  <a:lnTo>
                    <a:pt x="666" y="123"/>
                  </a:lnTo>
                  <a:lnTo>
                    <a:pt x="666" y="113"/>
                  </a:lnTo>
                  <a:lnTo>
                    <a:pt x="666" y="102"/>
                  </a:lnTo>
                  <a:lnTo>
                    <a:pt x="691" y="95"/>
                  </a:lnTo>
                  <a:lnTo>
                    <a:pt x="714" y="86"/>
                  </a:lnTo>
                  <a:lnTo>
                    <a:pt x="734" y="77"/>
                  </a:lnTo>
                  <a:lnTo>
                    <a:pt x="751" y="68"/>
                  </a:lnTo>
                  <a:lnTo>
                    <a:pt x="766" y="59"/>
                  </a:lnTo>
                  <a:lnTo>
                    <a:pt x="779" y="49"/>
                  </a:lnTo>
                  <a:lnTo>
                    <a:pt x="790" y="40"/>
                  </a:lnTo>
                  <a:lnTo>
                    <a:pt x="800" y="32"/>
                  </a:lnTo>
                  <a:lnTo>
                    <a:pt x="817" y="17"/>
                  </a:lnTo>
                  <a:lnTo>
                    <a:pt x="828" y="6"/>
                  </a:lnTo>
                  <a:lnTo>
                    <a:pt x="833" y="2"/>
                  </a:lnTo>
                  <a:lnTo>
                    <a:pt x="837" y="0"/>
                  </a:lnTo>
                  <a:lnTo>
                    <a:pt x="841" y="0"/>
                  </a:lnTo>
                  <a:lnTo>
                    <a:pt x="845" y="2"/>
                  </a:lnTo>
                  <a:lnTo>
                    <a:pt x="869" y="21"/>
                  </a:lnTo>
                  <a:lnTo>
                    <a:pt x="886" y="33"/>
                  </a:lnTo>
                  <a:lnTo>
                    <a:pt x="894" y="36"/>
                  </a:lnTo>
                  <a:lnTo>
                    <a:pt x="903" y="39"/>
                  </a:lnTo>
                  <a:lnTo>
                    <a:pt x="914" y="42"/>
                  </a:lnTo>
                  <a:lnTo>
                    <a:pt x="929" y="44"/>
                  </a:lnTo>
                  <a:lnTo>
                    <a:pt x="961" y="49"/>
                  </a:lnTo>
                  <a:lnTo>
                    <a:pt x="998" y="56"/>
                  </a:lnTo>
                  <a:lnTo>
                    <a:pt x="1016" y="59"/>
                  </a:lnTo>
                  <a:lnTo>
                    <a:pt x="1034" y="62"/>
                  </a:lnTo>
                  <a:lnTo>
                    <a:pt x="1048" y="64"/>
                  </a:lnTo>
                  <a:lnTo>
                    <a:pt x="1060" y="64"/>
                  </a:lnTo>
                  <a:lnTo>
                    <a:pt x="1073" y="65"/>
                  </a:lnTo>
                  <a:lnTo>
                    <a:pt x="1090" y="66"/>
                  </a:lnTo>
                  <a:lnTo>
                    <a:pt x="1111" y="67"/>
                  </a:lnTo>
                  <a:lnTo>
                    <a:pt x="1134" y="68"/>
                  </a:lnTo>
                  <a:lnTo>
                    <a:pt x="1159" y="69"/>
                  </a:lnTo>
                  <a:lnTo>
                    <a:pt x="1181" y="69"/>
                  </a:lnTo>
                  <a:lnTo>
                    <a:pt x="1191" y="68"/>
                  </a:lnTo>
                  <a:lnTo>
                    <a:pt x="1201" y="67"/>
                  </a:lnTo>
                  <a:lnTo>
                    <a:pt x="1210" y="66"/>
                  </a:lnTo>
                  <a:lnTo>
                    <a:pt x="1217" y="64"/>
                  </a:lnTo>
                  <a:lnTo>
                    <a:pt x="1222" y="74"/>
                  </a:lnTo>
                  <a:lnTo>
                    <a:pt x="1226" y="85"/>
                  </a:lnTo>
                  <a:lnTo>
                    <a:pt x="1229" y="94"/>
                  </a:lnTo>
                  <a:lnTo>
                    <a:pt x="1231" y="103"/>
                  </a:lnTo>
                  <a:lnTo>
                    <a:pt x="1233" y="121"/>
                  </a:lnTo>
                  <a:lnTo>
                    <a:pt x="1233" y="138"/>
                  </a:lnTo>
                  <a:lnTo>
                    <a:pt x="1234" y="153"/>
                  </a:lnTo>
                  <a:lnTo>
                    <a:pt x="1237" y="167"/>
                  </a:lnTo>
                  <a:lnTo>
                    <a:pt x="1239" y="174"/>
                  </a:lnTo>
                  <a:lnTo>
                    <a:pt x="1243" y="180"/>
                  </a:lnTo>
                  <a:lnTo>
                    <a:pt x="1247" y="185"/>
                  </a:lnTo>
                  <a:lnTo>
                    <a:pt x="1254" y="190"/>
                  </a:lnTo>
                  <a:lnTo>
                    <a:pt x="1258" y="193"/>
                  </a:lnTo>
                  <a:lnTo>
                    <a:pt x="1262" y="194"/>
                  </a:lnTo>
                  <a:lnTo>
                    <a:pt x="1266" y="194"/>
                  </a:lnTo>
                  <a:lnTo>
                    <a:pt x="1269" y="193"/>
                  </a:lnTo>
                  <a:lnTo>
                    <a:pt x="1276" y="189"/>
                  </a:lnTo>
                  <a:lnTo>
                    <a:pt x="1283" y="184"/>
                  </a:lnTo>
                  <a:lnTo>
                    <a:pt x="1290" y="179"/>
                  </a:lnTo>
                  <a:lnTo>
                    <a:pt x="1297" y="175"/>
                  </a:lnTo>
                  <a:lnTo>
                    <a:pt x="1300" y="174"/>
                  </a:lnTo>
                  <a:lnTo>
                    <a:pt x="1304" y="173"/>
                  </a:lnTo>
                  <a:lnTo>
                    <a:pt x="1308" y="173"/>
                  </a:lnTo>
                  <a:lnTo>
                    <a:pt x="1312" y="175"/>
                  </a:lnTo>
                  <a:lnTo>
                    <a:pt x="1324" y="178"/>
                  </a:lnTo>
                  <a:lnTo>
                    <a:pt x="1334" y="182"/>
                  </a:lnTo>
                  <a:lnTo>
                    <a:pt x="1342" y="186"/>
                  </a:lnTo>
                  <a:lnTo>
                    <a:pt x="1348" y="191"/>
                  </a:lnTo>
                  <a:lnTo>
                    <a:pt x="1353" y="196"/>
                  </a:lnTo>
                  <a:lnTo>
                    <a:pt x="1356" y="201"/>
                  </a:lnTo>
                  <a:lnTo>
                    <a:pt x="1358" y="205"/>
                  </a:lnTo>
                  <a:lnTo>
                    <a:pt x="1361" y="209"/>
                  </a:lnTo>
                  <a:lnTo>
                    <a:pt x="1362" y="216"/>
                  </a:lnTo>
                  <a:lnTo>
                    <a:pt x="1362" y="220"/>
                  </a:lnTo>
                  <a:lnTo>
                    <a:pt x="1364" y="219"/>
                  </a:lnTo>
                  <a:lnTo>
                    <a:pt x="1370" y="212"/>
                  </a:lnTo>
                  <a:lnTo>
                    <a:pt x="1369" y="210"/>
                  </a:lnTo>
                  <a:lnTo>
                    <a:pt x="1367" y="205"/>
                  </a:lnTo>
                  <a:lnTo>
                    <a:pt x="1366" y="197"/>
                  </a:lnTo>
                  <a:lnTo>
                    <a:pt x="1365" y="186"/>
                  </a:lnTo>
                  <a:lnTo>
                    <a:pt x="1366" y="181"/>
                  </a:lnTo>
                  <a:lnTo>
                    <a:pt x="1367" y="176"/>
                  </a:lnTo>
                  <a:lnTo>
                    <a:pt x="1369" y="172"/>
                  </a:lnTo>
                  <a:lnTo>
                    <a:pt x="1372" y="167"/>
                  </a:lnTo>
                  <a:lnTo>
                    <a:pt x="1376" y="163"/>
                  </a:lnTo>
                  <a:lnTo>
                    <a:pt x="1381" y="159"/>
                  </a:lnTo>
                  <a:lnTo>
                    <a:pt x="1388" y="156"/>
                  </a:lnTo>
                  <a:lnTo>
                    <a:pt x="1396" y="154"/>
                  </a:lnTo>
                  <a:lnTo>
                    <a:pt x="1433" y="148"/>
                  </a:lnTo>
                  <a:lnTo>
                    <a:pt x="1462" y="146"/>
                  </a:lnTo>
                  <a:lnTo>
                    <a:pt x="1477" y="145"/>
                  </a:lnTo>
                  <a:lnTo>
                    <a:pt x="1490" y="144"/>
                  </a:lnTo>
                  <a:lnTo>
                    <a:pt x="1505" y="141"/>
                  </a:lnTo>
                  <a:lnTo>
                    <a:pt x="1522" y="138"/>
                  </a:lnTo>
                  <a:lnTo>
                    <a:pt x="1531" y="136"/>
                  </a:lnTo>
                  <a:lnTo>
                    <a:pt x="1540" y="135"/>
                  </a:lnTo>
                  <a:lnTo>
                    <a:pt x="1549" y="135"/>
                  </a:lnTo>
                  <a:lnTo>
                    <a:pt x="1557" y="135"/>
                  </a:lnTo>
                  <a:lnTo>
                    <a:pt x="1573" y="139"/>
                  </a:lnTo>
                  <a:lnTo>
                    <a:pt x="1590" y="143"/>
                  </a:lnTo>
                  <a:lnTo>
                    <a:pt x="1605" y="148"/>
                  </a:lnTo>
                  <a:lnTo>
                    <a:pt x="1620" y="151"/>
                  </a:lnTo>
                  <a:lnTo>
                    <a:pt x="1628" y="152"/>
                  </a:lnTo>
                  <a:lnTo>
                    <a:pt x="1636" y="152"/>
                  </a:lnTo>
                  <a:lnTo>
                    <a:pt x="1644" y="151"/>
                  </a:lnTo>
                  <a:lnTo>
                    <a:pt x="1653" y="149"/>
                  </a:lnTo>
                  <a:lnTo>
                    <a:pt x="1664" y="149"/>
                  </a:lnTo>
                  <a:lnTo>
                    <a:pt x="1674" y="149"/>
                  </a:lnTo>
                  <a:lnTo>
                    <a:pt x="1682" y="149"/>
                  </a:lnTo>
                  <a:lnTo>
                    <a:pt x="1689" y="148"/>
                  </a:lnTo>
                  <a:lnTo>
                    <a:pt x="1695" y="146"/>
                  </a:lnTo>
                  <a:lnTo>
                    <a:pt x="1699" y="144"/>
                  </a:lnTo>
                  <a:lnTo>
                    <a:pt x="1702" y="142"/>
                  </a:lnTo>
                  <a:lnTo>
                    <a:pt x="1704" y="139"/>
                  </a:lnTo>
                  <a:lnTo>
                    <a:pt x="1709" y="123"/>
                  </a:lnTo>
                  <a:lnTo>
                    <a:pt x="1716" y="102"/>
                  </a:lnTo>
                  <a:lnTo>
                    <a:pt x="1737" y="103"/>
                  </a:lnTo>
                  <a:lnTo>
                    <a:pt x="1753" y="103"/>
                  </a:lnTo>
                  <a:lnTo>
                    <a:pt x="1760" y="103"/>
                  </a:lnTo>
                  <a:lnTo>
                    <a:pt x="1767" y="105"/>
                  </a:lnTo>
                  <a:lnTo>
                    <a:pt x="1773" y="108"/>
                  </a:lnTo>
                  <a:lnTo>
                    <a:pt x="1778" y="112"/>
                  </a:lnTo>
                  <a:lnTo>
                    <a:pt x="1783" y="109"/>
                  </a:lnTo>
                  <a:lnTo>
                    <a:pt x="1789" y="105"/>
                  </a:lnTo>
                  <a:lnTo>
                    <a:pt x="1796" y="103"/>
                  </a:lnTo>
                  <a:lnTo>
                    <a:pt x="1803" y="101"/>
                  </a:lnTo>
                  <a:lnTo>
                    <a:pt x="1812" y="100"/>
                  </a:lnTo>
                  <a:lnTo>
                    <a:pt x="1820" y="100"/>
                  </a:lnTo>
                  <a:lnTo>
                    <a:pt x="1829" y="100"/>
                  </a:lnTo>
                  <a:lnTo>
                    <a:pt x="1837" y="102"/>
                  </a:lnTo>
                  <a:lnTo>
                    <a:pt x="1842" y="108"/>
                  </a:lnTo>
                  <a:lnTo>
                    <a:pt x="1847" y="113"/>
                  </a:lnTo>
                  <a:lnTo>
                    <a:pt x="1852" y="118"/>
                  </a:lnTo>
                  <a:lnTo>
                    <a:pt x="1857" y="122"/>
                  </a:lnTo>
                  <a:lnTo>
                    <a:pt x="1868" y="129"/>
                  </a:lnTo>
                  <a:lnTo>
                    <a:pt x="1878" y="135"/>
                  </a:lnTo>
                  <a:lnTo>
                    <a:pt x="1882" y="138"/>
                  </a:lnTo>
                  <a:lnTo>
                    <a:pt x="1886" y="142"/>
                  </a:lnTo>
                  <a:lnTo>
                    <a:pt x="1890" y="146"/>
                  </a:lnTo>
                  <a:lnTo>
                    <a:pt x="1893" y="151"/>
                  </a:lnTo>
                  <a:lnTo>
                    <a:pt x="1896" y="156"/>
                  </a:lnTo>
                  <a:lnTo>
                    <a:pt x="1897" y="163"/>
                  </a:lnTo>
                  <a:lnTo>
                    <a:pt x="1899" y="171"/>
                  </a:lnTo>
                  <a:lnTo>
                    <a:pt x="1899" y="180"/>
                  </a:lnTo>
                  <a:lnTo>
                    <a:pt x="1898" y="200"/>
                  </a:lnTo>
                  <a:lnTo>
                    <a:pt x="1896" y="221"/>
                  </a:lnTo>
                  <a:lnTo>
                    <a:pt x="1895" y="241"/>
                  </a:lnTo>
                  <a:lnTo>
                    <a:pt x="1894" y="254"/>
                  </a:lnTo>
                  <a:lnTo>
                    <a:pt x="1894" y="261"/>
                  </a:lnTo>
                  <a:lnTo>
                    <a:pt x="1896" y="266"/>
                  </a:lnTo>
                  <a:lnTo>
                    <a:pt x="1899" y="271"/>
                  </a:lnTo>
                  <a:lnTo>
                    <a:pt x="1902" y="274"/>
                  </a:lnTo>
                  <a:lnTo>
                    <a:pt x="1910" y="279"/>
                  </a:lnTo>
                  <a:lnTo>
                    <a:pt x="1921" y="282"/>
                  </a:lnTo>
                  <a:lnTo>
                    <a:pt x="1930" y="285"/>
                  </a:lnTo>
                  <a:lnTo>
                    <a:pt x="1939" y="290"/>
                  </a:lnTo>
                  <a:lnTo>
                    <a:pt x="1942" y="294"/>
                  </a:lnTo>
                  <a:lnTo>
                    <a:pt x="1945" y="298"/>
                  </a:lnTo>
                  <a:lnTo>
                    <a:pt x="1946" y="304"/>
                  </a:lnTo>
                  <a:lnTo>
                    <a:pt x="1947" y="312"/>
                  </a:lnTo>
                  <a:lnTo>
                    <a:pt x="1946" y="318"/>
                  </a:lnTo>
                  <a:lnTo>
                    <a:pt x="1945" y="323"/>
                  </a:lnTo>
                  <a:lnTo>
                    <a:pt x="1943" y="328"/>
                  </a:lnTo>
                  <a:lnTo>
                    <a:pt x="1940" y="334"/>
                  </a:lnTo>
                  <a:lnTo>
                    <a:pt x="1934" y="344"/>
                  </a:lnTo>
                  <a:lnTo>
                    <a:pt x="1926" y="353"/>
                  </a:lnTo>
                  <a:lnTo>
                    <a:pt x="1918" y="363"/>
                  </a:lnTo>
                  <a:lnTo>
                    <a:pt x="1911" y="373"/>
                  </a:lnTo>
                  <a:lnTo>
                    <a:pt x="1908" y="378"/>
                  </a:lnTo>
                  <a:lnTo>
                    <a:pt x="1906" y="384"/>
                  </a:lnTo>
                  <a:lnTo>
                    <a:pt x="1905" y="389"/>
                  </a:lnTo>
                  <a:lnTo>
                    <a:pt x="1904" y="395"/>
                  </a:lnTo>
                  <a:lnTo>
                    <a:pt x="1906" y="410"/>
                  </a:lnTo>
                  <a:lnTo>
                    <a:pt x="1912" y="433"/>
                  </a:lnTo>
                  <a:lnTo>
                    <a:pt x="1920" y="461"/>
                  </a:lnTo>
                  <a:lnTo>
                    <a:pt x="1929" y="490"/>
                  </a:lnTo>
                  <a:lnTo>
                    <a:pt x="1939" y="519"/>
                  </a:lnTo>
                  <a:lnTo>
                    <a:pt x="1947" y="546"/>
                  </a:lnTo>
                  <a:lnTo>
                    <a:pt x="1954" y="564"/>
                  </a:lnTo>
                  <a:lnTo>
                    <a:pt x="1957" y="574"/>
                  </a:lnTo>
                  <a:lnTo>
                    <a:pt x="1960" y="580"/>
                  </a:lnTo>
                  <a:lnTo>
                    <a:pt x="1964" y="585"/>
                  </a:lnTo>
                  <a:lnTo>
                    <a:pt x="1968" y="590"/>
                  </a:lnTo>
                  <a:lnTo>
                    <a:pt x="1973" y="593"/>
                  </a:lnTo>
                  <a:lnTo>
                    <a:pt x="1977" y="596"/>
                  </a:lnTo>
                  <a:lnTo>
                    <a:pt x="1982" y="598"/>
                  </a:lnTo>
                  <a:lnTo>
                    <a:pt x="1988" y="600"/>
                  </a:lnTo>
                  <a:lnTo>
                    <a:pt x="1993" y="601"/>
                  </a:lnTo>
                  <a:lnTo>
                    <a:pt x="2005" y="601"/>
                  </a:lnTo>
                  <a:lnTo>
                    <a:pt x="2018" y="600"/>
                  </a:lnTo>
                  <a:lnTo>
                    <a:pt x="2032" y="599"/>
                  </a:lnTo>
                  <a:lnTo>
                    <a:pt x="2045" y="597"/>
                  </a:lnTo>
                  <a:lnTo>
                    <a:pt x="2058" y="596"/>
                  </a:lnTo>
                  <a:lnTo>
                    <a:pt x="2070" y="596"/>
                  </a:lnTo>
                  <a:lnTo>
                    <a:pt x="2076" y="597"/>
                  </a:lnTo>
                  <a:lnTo>
                    <a:pt x="2081" y="598"/>
                  </a:lnTo>
                  <a:lnTo>
                    <a:pt x="2087" y="599"/>
                  </a:lnTo>
                  <a:lnTo>
                    <a:pt x="2092" y="602"/>
                  </a:lnTo>
                  <a:lnTo>
                    <a:pt x="2097" y="605"/>
                  </a:lnTo>
                  <a:lnTo>
                    <a:pt x="2101" y="608"/>
                  </a:lnTo>
                  <a:lnTo>
                    <a:pt x="2106" y="613"/>
                  </a:lnTo>
                  <a:lnTo>
                    <a:pt x="2109" y="619"/>
                  </a:lnTo>
                  <a:lnTo>
                    <a:pt x="2113" y="625"/>
                  </a:lnTo>
                  <a:lnTo>
                    <a:pt x="2115" y="633"/>
                  </a:lnTo>
                  <a:lnTo>
                    <a:pt x="2118" y="643"/>
                  </a:lnTo>
                  <a:lnTo>
                    <a:pt x="2120" y="653"/>
                  </a:lnTo>
                  <a:lnTo>
                    <a:pt x="2121" y="661"/>
                  </a:lnTo>
                  <a:lnTo>
                    <a:pt x="2121" y="667"/>
                  </a:lnTo>
                  <a:lnTo>
                    <a:pt x="2119" y="672"/>
                  </a:lnTo>
                  <a:lnTo>
                    <a:pt x="2117" y="677"/>
                  </a:lnTo>
                  <a:lnTo>
                    <a:pt x="2110" y="684"/>
                  </a:lnTo>
                  <a:lnTo>
                    <a:pt x="2101" y="693"/>
                  </a:lnTo>
                  <a:lnTo>
                    <a:pt x="2096" y="698"/>
                  </a:lnTo>
                  <a:lnTo>
                    <a:pt x="2091" y="704"/>
                  </a:lnTo>
                  <a:lnTo>
                    <a:pt x="2086" y="711"/>
                  </a:lnTo>
                  <a:lnTo>
                    <a:pt x="2081" y="721"/>
                  </a:lnTo>
                  <a:lnTo>
                    <a:pt x="2077" y="732"/>
                  </a:lnTo>
                  <a:lnTo>
                    <a:pt x="2073" y="746"/>
                  </a:lnTo>
                  <a:lnTo>
                    <a:pt x="2070" y="764"/>
                  </a:lnTo>
                  <a:lnTo>
                    <a:pt x="2068" y="784"/>
                  </a:lnTo>
                  <a:lnTo>
                    <a:pt x="2066" y="802"/>
                  </a:lnTo>
                  <a:lnTo>
                    <a:pt x="2063" y="824"/>
                  </a:lnTo>
                  <a:lnTo>
                    <a:pt x="2062" y="833"/>
                  </a:lnTo>
                  <a:lnTo>
                    <a:pt x="2061" y="842"/>
                  </a:lnTo>
                  <a:lnTo>
                    <a:pt x="2061" y="848"/>
                  </a:lnTo>
                  <a:lnTo>
                    <a:pt x="2062" y="851"/>
                  </a:lnTo>
                  <a:lnTo>
                    <a:pt x="2062" y="876"/>
                  </a:lnTo>
                  <a:lnTo>
                    <a:pt x="2062" y="893"/>
                  </a:lnTo>
                  <a:lnTo>
                    <a:pt x="2062" y="910"/>
                  </a:lnTo>
                  <a:lnTo>
                    <a:pt x="2062" y="930"/>
                  </a:lnTo>
                  <a:lnTo>
                    <a:pt x="2063" y="935"/>
                  </a:lnTo>
                  <a:lnTo>
                    <a:pt x="2063" y="939"/>
                  </a:lnTo>
                  <a:lnTo>
                    <a:pt x="2064" y="943"/>
                  </a:lnTo>
                  <a:lnTo>
                    <a:pt x="2066" y="947"/>
                  </a:lnTo>
                  <a:lnTo>
                    <a:pt x="2070" y="952"/>
                  </a:lnTo>
                  <a:lnTo>
                    <a:pt x="2075" y="957"/>
                  </a:lnTo>
                  <a:lnTo>
                    <a:pt x="2088" y="965"/>
                  </a:lnTo>
                  <a:lnTo>
                    <a:pt x="2103" y="971"/>
                  </a:lnTo>
                  <a:lnTo>
                    <a:pt x="2110" y="976"/>
                  </a:lnTo>
                  <a:lnTo>
                    <a:pt x="2117" y="981"/>
                  </a:lnTo>
                  <a:lnTo>
                    <a:pt x="2123" y="987"/>
                  </a:lnTo>
                  <a:lnTo>
                    <a:pt x="2128" y="994"/>
                  </a:lnTo>
                  <a:lnTo>
                    <a:pt x="2132" y="1002"/>
                  </a:lnTo>
                  <a:lnTo>
                    <a:pt x="2135" y="1013"/>
                  </a:lnTo>
                  <a:lnTo>
                    <a:pt x="2136" y="1025"/>
                  </a:lnTo>
                  <a:lnTo>
                    <a:pt x="2135" y="1041"/>
                  </a:lnTo>
                  <a:lnTo>
                    <a:pt x="2136" y="1044"/>
                  </a:lnTo>
                  <a:lnTo>
                    <a:pt x="2138" y="1049"/>
                  </a:lnTo>
                  <a:lnTo>
                    <a:pt x="2141" y="1054"/>
                  </a:lnTo>
                  <a:lnTo>
                    <a:pt x="2145" y="1060"/>
                  </a:lnTo>
                  <a:lnTo>
                    <a:pt x="2154" y="1073"/>
                  </a:lnTo>
                  <a:lnTo>
                    <a:pt x="2165" y="1087"/>
                  </a:lnTo>
                  <a:lnTo>
                    <a:pt x="2187" y="1112"/>
                  </a:lnTo>
                  <a:lnTo>
                    <a:pt x="2199" y="1125"/>
                  </a:lnTo>
                  <a:lnTo>
                    <a:pt x="2204" y="1128"/>
                  </a:lnTo>
                  <a:lnTo>
                    <a:pt x="2209" y="1130"/>
                  </a:lnTo>
                  <a:lnTo>
                    <a:pt x="2215" y="1131"/>
                  </a:lnTo>
                  <a:lnTo>
                    <a:pt x="2222" y="1130"/>
                  </a:lnTo>
                  <a:lnTo>
                    <a:pt x="2236" y="1127"/>
                  </a:lnTo>
                  <a:lnTo>
                    <a:pt x="2253" y="1122"/>
                  </a:lnTo>
                  <a:lnTo>
                    <a:pt x="2270" y="1116"/>
                  </a:lnTo>
                  <a:lnTo>
                    <a:pt x="2289" y="1110"/>
                  </a:lnTo>
                  <a:lnTo>
                    <a:pt x="2299" y="1108"/>
                  </a:lnTo>
                  <a:lnTo>
                    <a:pt x="2309" y="1106"/>
                  </a:lnTo>
                  <a:lnTo>
                    <a:pt x="2319" y="1105"/>
                  </a:lnTo>
                  <a:lnTo>
                    <a:pt x="2330" y="1104"/>
                  </a:lnTo>
                  <a:lnTo>
                    <a:pt x="2335" y="1103"/>
                  </a:lnTo>
                  <a:lnTo>
                    <a:pt x="2339" y="1101"/>
                  </a:lnTo>
                  <a:lnTo>
                    <a:pt x="2342" y="1097"/>
                  </a:lnTo>
                  <a:lnTo>
                    <a:pt x="2345" y="1093"/>
                  </a:lnTo>
                  <a:lnTo>
                    <a:pt x="2349" y="1080"/>
                  </a:lnTo>
                  <a:lnTo>
                    <a:pt x="2353" y="1067"/>
                  </a:lnTo>
                  <a:lnTo>
                    <a:pt x="2355" y="1060"/>
                  </a:lnTo>
                  <a:lnTo>
                    <a:pt x="2358" y="1053"/>
                  </a:lnTo>
                  <a:lnTo>
                    <a:pt x="2362" y="1047"/>
                  </a:lnTo>
                  <a:lnTo>
                    <a:pt x="2366" y="1042"/>
                  </a:lnTo>
                  <a:lnTo>
                    <a:pt x="2371" y="1037"/>
                  </a:lnTo>
                  <a:lnTo>
                    <a:pt x="2377" y="1033"/>
                  </a:lnTo>
                  <a:lnTo>
                    <a:pt x="2384" y="1031"/>
                  </a:lnTo>
                  <a:lnTo>
                    <a:pt x="2393" y="1030"/>
                  </a:lnTo>
                  <a:lnTo>
                    <a:pt x="2400" y="1031"/>
                  </a:lnTo>
                  <a:lnTo>
                    <a:pt x="2406" y="1034"/>
                  </a:lnTo>
                  <a:lnTo>
                    <a:pt x="2411" y="1037"/>
                  </a:lnTo>
                  <a:lnTo>
                    <a:pt x="2416" y="1041"/>
                  </a:lnTo>
                  <a:lnTo>
                    <a:pt x="2421" y="1045"/>
                  </a:lnTo>
                  <a:lnTo>
                    <a:pt x="2427" y="1048"/>
                  </a:lnTo>
                  <a:lnTo>
                    <a:pt x="2433" y="1050"/>
                  </a:lnTo>
                  <a:lnTo>
                    <a:pt x="2440" y="1051"/>
                  </a:lnTo>
                  <a:lnTo>
                    <a:pt x="2459" y="1050"/>
                  </a:lnTo>
                  <a:lnTo>
                    <a:pt x="2476" y="1048"/>
                  </a:lnTo>
                  <a:lnTo>
                    <a:pt x="2490" y="1045"/>
                  </a:lnTo>
                  <a:lnTo>
                    <a:pt x="2503" y="1041"/>
                  </a:lnTo>
                  <a:lnTo>
                    <a:pt x="2514" y="1037"/>
                  </a:lnTo>
                  <a:lnTo>
                    <a:pt x="2523" y="1031"/>
                  </a:lnTo>
                  <a:lnTo>
                    <a:pt x="2532" y="1026"/>
                  </a:lnTo>
                  <a:lnTo>
                    <a:pt x="2540" y="1020"/>
                  </a:lnTo>
                  <a:lnTo>
                    <a:pt x="2547" y="1014"/>
                  </a:lnTo>
                  <a:lnTo>
                    <a:pt x="2555" y="1008"/>
                  </a:lnTo>
                  <a:lnTo>
                    <a:pt x="2563" y="1003"/>
                  </a:lnTo>
                  <a:lnTo>
                    <a:pt x="2572" y="998"/>
                  </a:lnTo>
                  <a:lnTo>
                    <a:pt x="2582" y="994"/>
                  </a:lnTo>
                  <a:lnTo>
                    <a:pt x="2595" y="991"/>
                  </a:lnTo>
                  <a:lnTo>
                    <a:pt x="2608" y="989"/>
                  </a:lnTo>
                  <a:lnTo>
                    <a:pt x="2624" y="989"/>
                  </a:lnTo>
                  <a:lnTo>
                    <a:pt x="2634" y="989"/>
                  </a:lnTo>
                  <a:lnTo>
                    <a:pt x="2643" y="990"/>
                  </a:lnTo>
                  <a:lnTo>
                    <a:pt x="2651" y="991"/>
                  </a:lnTo>
                  <a:lnTo>
                    <a:pt x="2659" y="993"/>
                  </a:lnTo>
                  <a:lnTo>
                    <a:pt x="2666" y="996"/>
                  </a:lnTo>
                  <a:lnTo>
                    <a:pt x="2672" y="998"/>
                  </a:lnTo>
                  <a:lnTo>
                    <a:pt x="2677" y="1001"/>
                  </a:lnTo>
                  <a:lnTo>
                    <a:pt x="2682" y="1005"/>
                  </a:lnTo>
                  <a:lnTo>
                    <a:pt x="2701" y="1022"/>
                  </a:lnTo>
                  <a:lnTo>
                    <a:pt x="2718" y="1041"/>
                  </a:lnTo>
                  <a:lnTo>
                    <a:pt x="2723" y="1044"/>
                  </a:lnTo>
                  <a:lnTo>
                    <a:pt x="2730" y="1047"/>
                  </a:lnTo>
                  <a:lnTo>
                    <a:pt x="2738" y="1049"/>
                  </a:lnTo>
                  <a:lnTo>
                    <a:pt x="2748" y="1051"/>
                  </a:lnTo>
                  <a:lnTo>
                    <a:pt x="2769" y="1053"/>
                  </a:lnTo>
                  <a:lnTo>
                    <a:pt x="2793" y="1054"/>
                  </a:lnTo>
                  <a:lnTo>
                    <a:pt x="2839" y="1055"/>
                  </a:lnTo>
                  <a:lnTo>
                    <a:pt x="2865" y="1056"/>
                  </a:lnTo>
                  <a:lnTo>
                    <a:pt x="2869" y="1064"/>
                  </a:lnTo>
                  <a:lnTo>
                    <a:pt x="2871" y="1071"/>
                  </a:lnTo>
                  <a:lnTo>
                    <a:pt x="2872" y="1079"/>
                  </a:lnTo>
                  <a:lnTo>
                    <a:pt x="2871" y="1085"/>
                  </a:lnTo>
                  <a:lnTo>
                    <a:pt x="2868" y="1093"/>
                  </a:lnTo>
                  <a:lnTo>
                    <a:pt x="2865" y="1099"/>
                  </a:lnTo>
                  <a:lnTo>
                    <a:pt x="2861" y="1105"/>
                  </a:lnTo>
                  <a:lnTo>
                    <a:pt x="2856" y="1110"/>
                  </a:lnTo>
                  <a:lnTo>
                    <a:pt x="2850" y="1115"/>
                  </a:lnTo>
                  <a:lnTo>
                    <a:pt x="2844" y="1119"/>
                  </a:lnTo>
                  <a:lnTo>
                    <a:pt x="2838" y="1123"/>
                  </a:lnTo>
                  <a:lnTo>
                    <a:pt x="2831" y="1127"/>
                  </a:lnTo>
                  <a:lnTo>
                    <a:pt x="2819" y="1132"/>
                  </a:lnTo>
                  <a:lnTo>
                    <a:pt x="2808" y="1135"/>
                  </a:lnTo>
                  <a:lnTo>
                    <a:pt x="2794" y="1140"/>
                  </a:lnTo>
                  <a:lnTo>
                    <a:pt x="2781" y="1143"/>
                  </a:lnTo>
                  <a:lnTo>
                    <a:pt x="2767" y="1146"/>
                  </a:lnTo>
                  <a:lnTo>
                    <a:pt x="2754" y="1148"/>
                  </a:lnTo>
                  <a:lnTo>
                    <a:pt x="2741" y="1150"/>
                  </a:lnTo>
                  <a:lnTo>
                    <a:pt x="2728" y="1153"/>
                  </a:lnTo>
                  <a:lnTo>
                    <a:pt x="2715" y="1155"/>
                  </a:lnTo>
                  <a:lnTo>
                    <a:pt x="2703" y="1159"/>
                  </a:lnTo>
                  <a:lnTo>
                    <a:pt x="2691" y="1163"/>
                  </a:lnTo>
                  <a:lnTo>
                    <a:pt x="2681" y="1169"/>
                  </a:lnTo>
                  <a:lnTo>
                    <a:pt x="2677" y="1172"/>
                  </a:lnTo>
                  <a:lnTo>
                    <a:pt x="2672" y="1176"/>
                  </a:lnTo>
                  <a:lnTo>
                    <a:pt x="2668" y="1180"/>
                  </a:lnTo>
                  <a:lnTo>
                    <a:pt x="2665" y="1185"/>
                  </a:lnTo>
                  <a:lnTo>
                    <a:pt x="2661" y="1190"/>
                  </a:lnTo>
                  <a:lnTo>
                    <a:pt x="2658" y="1196"/>
                  </a:lnTo>
                  <a:lnTo>
                    <a:pt x="2656" y="1204"/>
                  </a:lnTo>
                  <a:lnTo>
                    <a:pt x="2654" y="1211"/>
                  </a:lnTo>
                  <a:lnTo>
                    <a:pt x="2652" y="1218"/>
                  </a:lnTo>
                  <a:lnTo>
                    <a:pt x="2651" y="1227"/>
                  </a:lnTo>
                  <a:lnTo>
                    <a:pt x="2650" y="1236"/>
                  </a:lnTo>
                  <a:lnTo>
                    <a:pt x="2650" y="1246"/>
                  </a:lnTo>
                  <a:lnTo>
                    <a:pt x="2650" y="1252"/>
                  </a:lnTo>
                  <a:lnTo>
                    <a:pt x="2652" y="1259"/>
                  </a:lnTo>
                  <a:lnTo>
                    <a:pt x="2655" y="1266"/>
                  </a:lnTo>
                  <a:lnTo>
                    <a:pt x="2658" y="1273"/>
                  </a:lnTo>
                  <a:lnTo>
                    <a:pt x="2666" y="1289"/>
                  </a:lnTo>
                  <a:lnTo>
                    <a:pt x="2676" y="1304"/>
                  </a:lnTo>
                  <a:lnTo>
                    <a:pt x="2694" y="1330"/>
                  </a:lnTo>
                  <a:lnTo>
                    <a:pt x="2703" y="134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37" name="Freeform 41"/>
            <p:cNvSpPr>
              <a:spLocks/>
            </p:cNvSpPr>
            <p:nvPr/>
          </p:nvSpPr>
          <p:spPr bwMode="auto">
            <a:xfrm>
              <a:off x="4757738" y="3673475"/>
              <a:ext cx="1630362" cy="1365250"/>
            </a:xfrm>
            <a:custGeom>
              <a:avLst/>
              <a:gdLst>
                <a:gd name="T0" fmla="*/ 3725 w 3773"/>
                <a:gd name="T1" fmla="*/ 794 h 2987"/>
                <a:gd name="T2" fmla="*/ 3604 w 3773"/>
                <a:gd name="T3" fmla="*/ 972 h 2987"/>
                <a:gd name="T4" fmla="*/ 3513 w 3773"/>
                <a:gd name="T5" fmla="*/ 1151 h 2987"/>
                <a:gd name="T6" fmla="*/ 3620 w 3773"/>
                <a:gd name="T7" fmla="*/ 1345 h 2987"/>
                <a:gd name="T8" fmla="*/ 3455 w 3773"/>
                <a:gd name="T9" fmla="*/ 1345 h 2987"/>
                <a:gd name="T10" fmla="*/ 3407 w 3773"/>
                <a:gd name="T11" fmla="*/ 1402 h 2987"/>
                <a:gd name="T12" fmla="*/ 3298 w 3773"/>
                <a:gd name="T13" fmla="*/ 1457 h 2987"/>
                <a:gd name="T14" fmla="*/ 3344 w 3773"/>
                <a:gd name="T15" fmla="*/ 1593 h 2987"/>
                <a:gd name="T16" fmla="*/ 3272 w 3773"/>
                <a:gd name="T17" fmla="*/ 1642 h 2987"/>
                <a:gd name="T18" fmla="*/ 3312 w 3773"/>
                <a:gd name="T19" fmla="*/ 1725 h 2987"/>
                <a:gd name="T20" fmla="*/ 3314 w 3773"/>
                <a:gd name="T21" fmla="*/ 1873 h 2987"/>
                <a:gd name="T22" fmla="*/ 3159 w 3773"/>
                <a:gd name="T23" fmla="*/ 2120 h 2987"/>
                <a:gd name="T24" fmla="*/ 3019 w 3773"/>
                <a:gd name="T25" fmla="*/ 2191 h 2987"/>
                <a:gd name="T26" fmla="*/ 2839 w 3773"/>
                <a:gd name="T27" fmla="*/ 2551 h 2987"/>
                <a:gd name="T28" fmla="*/ 2627 w 3773"/>
                <a:gd name="T29" fmla="*/ 2718 h 2987"/>
                <a:gd name="T30" fmla="*/ 2379 w 3773"/>
                <a:gd name="T31" fmla="*/ 2725 h 2987"/>
                <a:gd name="T32" fmla="*/ 1987 w 3773"/>
                <a:gd name="T33" fmla="*/ 2847 h 2987"/>
                <a:gd name="T34" fmla="*/ 1794 w 3773"/>
                <a:gd name="T35" fmla="*/ 2906 h 2987"/>
                <a:gd name="T36" fmla="*/ 1684 w 3773"/>
                <a:gd name="T37" fmla="*/ 2936 h 2987"/>
                <a:gd name="T38" fmla="*/ 1522 w 3773"/>
                <a:gd name="T39" fmla="*/ 2968 h 2987"/>
                <a:gd name="T40" fmla="*/ 1405 w 3773"/>
                <a:gd name="T41" fmla="*/ 2808 h 2987"/>
                <a:gd name="T42" fmla="*/ 1412 w 3773"/>
                <a:gd name="T43" fmla="*/ 2588 h 2987"/>
                <a:gd name="T44" fmla="*/ 1432 w 3773"/>
                <a:gd name="T45" fmla="*/ 2461 h 2987"/>
                <a:gd name="T46" fmla="*/ 1295 w 3773"/>
                <a:gd name="T47" fmla="*/ 2436 h 2987"/>
                <a:gd name="T48" fmla="*/ 1278 w 3773"/>
                <a:gd name="T49" fmla="*/ 2184 h 2987"/>
                <a:gd name="T50" fmla="*/ 1233 w 3773"/>
                <a:gd name="T51" fmla="*/ 2056 h 2987"/>
                <a:gd name="T52" fmla="*/ 1147 w 3773"/>
                <a:gd name="T53" fmla="*/ 1956 h 2987"/>
                <a:gd name="T54" fmla="*/ 1017 w 3773"/>
                <a:gd name="T55" fmla="*/ 2005 h 2987"/>
                <a:gd name="T56" fmla="*/ 812 w 3773"/>
                <a:gd name="T57" fmla="*/ 2001 h 2987"/>
                <a:gd name="T58" fmla="*/ 697 w 3773"/>
                <a:gd name="T59" fmla="*/ 2072 h 2987"/>
                <a:gd name="T60" fmla="*/ 601 w 3773"/>
                <a:gd name="T61" fmla="*/ 2050 h 2987"/>
                <a:gd name="T62" fmla="*/ 526 w 3773"/>
                <a:gd name="T63" fmla="*/ 1924 h 2987"/>
                <a:gd name="T64" fmla="*/ 204 w 3773"/>
                <a:gd name="T65" fmla="*/ 1877 h 2987"/>
                <a:gd name="T66" fmla="*/ 2 w 3773"/>
                <a:gd name="T67" fmla="*/ 1886 h 2987"/>
                <a:gd name="T68" fmla="*/ 81 w 3773"/>
                <a:gd name="T69" fmla="*/ 1653 h 2987"/>
                <a:gd name="T70" fmla="*/ 225 w 3773"/>
                <a:gd name="T71" fmla="*/ 1500 h 2987"/>
                <a:gd name="T72" fmla="*/ 455 w 3773"/>
                <a:gd name="T73" fmla="*/ 1452 h 2987"/>
                <a:gd name="T74" fmla="*/ 563 w 3773"/>
                <a:gd name="T75" fmla="*/ 1467 h 2987"/>
                <a:gd name="T76" fmla="*/ 720 w 3773"/>
                <a:gd name="T77" fmla="*/ 1380 h 2987"/>
                <a:gd name="T78" fmla="*/ 1022 w 3773"/>
                <a:gd name="T79" fmla="*/ 1421 h 2987"/>
                <a:gd name="T80" fmla="*/ 1206 w 3773"/>
                <a:gd name="T81" fmla="*/ 1328 h 2987"/>
                <a:gd name="T82" fmla="*/ 1239 w 3773"/>
                <a:gd name="T83" fmla="*/ 1218 h 2987"/>
                <a:gd name="T84" fmla="*/ 1240 w 3773"/>
                <a:gd name="T85" fmla="*/ 1100 h 2987"/>
                <a:gd name="T86" fmla="*/ 1214 w 3773"/>
                <a:gd name="T87" fmla="*/ 1016 h 2987"/>
                <a:gd name="T88" fmla="*/ 1277 w 3773"/>
                <a:gd name="T89" fmla="*/ 809 h 2987"/>
                <a:gd name="T90" fmla="*/ 1263 w 3773"/>
                <a:gd name="T91" fmla="*/ 660 h 2987"/>
                <a:gd name="T92" fmla="*/ 1325 w 3773"/>
                <a:gd name="T93" fmla="*/ 554 h 2987"/>
                <a:gd name="T94" fmla="*/ 1403 w 3773"/>
                <a:gd name="T95" fmla="*/ 432 h 2987"/>
                <a:gd name="T96" fmla="*/ 1420 w 3773"/>
                <a:gd name="T97" fmla="*/ 302 h 2987"/>
                <a:gd name="T98" fmla="*/ 1534 w 3773"/>
                <a:gd name="T99" fmla="*/ 241 h 2987"/>
                <a:gd name="T100" fmla="*/ 1609 w 3773"/>
                <a:gd name="T101" fmla="*/ 174 h 2987"/>
                <a:gd name="T102" fmla="*/ 1723 w 3773"/>
                <a:gd name="T103" fmla="*/ 245 h 2987"/>
                <a:gd name="T104" fmla="*/ 1728 w 3773"/>
                <a:gd name="T105" fmla="*/ 310 h 2987"/>
                <a:gd name="T106" fmla="*/ 1971 w 3773"/>
                <a:gd name="T107" fmla="*/ 189 h 2987"/>
                <a:gd name="T108" fmla="*/ 2121 w 3773"/>
                <a:gd name="T109" fmla="*/ 84 h 2987"/>
                <a:gd name="T110" fmla="*/ 2441 w 3773"/>
                <a:gd name="T111" fmla="*/ 16 h 2987"/>
                <a:gd name="T112" fmla="*/ 2446 w 3773"/>
                <a:gd name="T113" fmla="*/ 136 h 2987"/>
                <a:gd name="T114" fmla="*/ 2624 w 3773"/>
                <a:gd name="T115" fmla="*/ 165 h 2987"/>
                <a:gd name="T116" fmla="*/ 2861 w 3773"/>
                <a:gd name="T117" fmla="*/ 248 h 2987"/>
                <a:gd name="T118" fmla="*/ 3207 w 3773"/>
                <a:gd name="T119" fmla="*/ 395 h 2987"/>
                <a:gd name="T120" fmla="*/ 3292 w 3773"/>
                <a:gd name="T121" fmla="*/ 547 h 2987"/>
                <a:gd name="T122" fmla="*/ 3465 w 3773"/>
                <a:gd name="T123" fmla="*/ 557 h 2987"/>
                <a:gd name="T124" fmla="*/ 3678 w 3773"/>
                <a:gd name="T125" fmla="*/ 632 h 2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73" h="2987">
                  <a:moveTo>
                    <a:pt x="3717" y="661"/>
                  </a:moveTo>
                  <a:lnTo>
                    <a:pt x="3727" y="667"/>
                  </a:lnTo>
                  <a:lnTo>
                    <a:pt x="3737" y="673"/>
                  </a:lnTo>
                  <a:lnTo>
                    <a:pt x="3745" y="680"/>
                  </a:lnTo>
                  <a:lnTo>
                    <a:pt x="3752" y="687"/>
                  </a:lnTo>
                  <a:lnTo>
                    <a:pt x="3759" y="695"/>
                  </a:lnTo>
                  <a:lnTo>
                    <a:pt x="3764" y="704"/>
                  </a:lnTo>
                  <a:lnTo>
                    <a:pt x="3768" y="712"/>
                  </a:lnTo>
                  <a:lnTo>
                    <a:pt x="3771" y="722"/>
                  </a:lnTo>
                  <a:lnTo>
                    <a:pt x="3772" y="731"/>
                  </a:lnTo>
                  <a:lnTo>
                    <a:pt x="3773" y="739"/>
                  </a:lnTo>
                  <a:lnTo>
                    <a:pt x="3771" y="748"/>
                  </a:lnTo>
                  <a:lnTo>
                    <a:pt x="3769" y="756"/>
                  </a:lnTo>
                  <a:lnTo>
                    <a:pt x="3765" y="763"/>
                  </a:lnTo>
                  <a:lnTo>
                    <a:pt x="3759" y="770"/>
                  </a:lnTo>
                  <a:lnTo>
                    <a:pt x="3752" y="777"/>
                  </a:lnTo>
                  <a:lnTo>
                    <a:pt x="3743" y="782"/>
                  </a:lnTo>
                  <a:lnTo>
                    <a:pt x="3725" y="794"/>
                  </a:lnTo>
                  <a:lnTo>
                    <a:pt x="3706" y="808"/>
                  </a:lnTo>
                  <a:lnTo>
                    <a:pt x="3687" y="822"/>
                  </a:lnTo>
                  <a:lnTo>
                    <a:pt x="3670" y="838"/>
                  </a:lnTo>
                  <a:lnTo>
                    <a:pt x="3662" y="846"/>
                  </a:lnTo>
                  <a:lnTo>
                    <a:pt x="3655" y="853"/>
                  </a:lnTo>
                  <a:lnTo>
                    <a:pt x="3649" y="861"/>
                  </a:lnTo>
                  <a:lnTo>
                    <a:pt x="3643" y="868"/>
                  </a:lnTo>
                  <a:lnTo>
                    <a:pt x="3639" y="876"/>
                  </a:lnTo>
                  <a:lnTo>
                    <a:pt x="3635" y="883"/>
                  </a:lnTo>
                  <a:lnTo>
                    <a:pt x="3633" y="890"/>
                  </a:lnTo>
                  <a:lnTo>
                    <a:pt x="3633" y="897"/>
                  </a:lnTo>
                  <a:lnTo>
                    <a:pt x="3632" y="916"/>
                  </a:lnTo>
                  <a:lnTo>
                    <a:pt x="3630" y="931"/>
                  </a:lnTo>
                  <a:lnTo>
                    <a:pt x="3626" y="945"/>
                  </a:lnTo>
                  <a:lnTo>
                    <a:pt x="3622" y="955"/>
                  </a:lnTo>
                  <a:lnTo>
                    <a:pt x="3617" y="962"/>
                  </a:lnTo>
                  <a:lnTo>
                    <a:pt x="3610" y="968"/>
                  </a:lnTo>
                  <a:lnTo>
                    <a:pt x="3604" y="972"/>
                  </a:lnTo>
                  <a:lnTo>
                    <a:pt x="3597" y="974"/>
                  </a:lnTo>
                  <a:lnTo>
                    <a:pt x="3582" y="977"/>
                  </a:lnTo>
                  <a:lnTo>
                    <a:pt x="3568" y="979"/>
                  </a:lnTo>
                  <a:lnTo>
                    <a:pt x="3562" y="981"/>
                  </a:lnTo>
                  <a:lnTo>
                    <a:pt x="3557" y="983"/>
                  </a:lnTo>
                  <a:lnTo>
                    <a:pt x="3552" y="987"/>
                  </a:lnTo>
                  <a:lnTo>
                    <a:pt x="3549" y="992"/>
                  </a:lnTo>
                  <a:lnTo>
                    <a:pt x="3534" y="1015"/>
                  </a:lnTo>
                  <a:lnTo>
                    <a:pt x="3523" y="1036"/>
                  </a:lnTo>
                  <a:lnTo>
                    <a:pt x="3515" y="1056"/>
                  </a:lnTo>
                  <a:lnTo>
                    <a:pt x="3509" y="1073"/>
                  </a:lnTo>
                  <a:lnTo>
                    <a:pt x="3505" y="1089"/>
                  </a:lnTo>
                  <a:lnTo>
                    <a:pt x="3503" y="1102"/>
                  </a:lnTo>
                  <a:lnTo>
                    <a:pt x="3503" y="1115"/>
                  </a:lnTo>
                  <a:lnTo>
                    <a:pt x="3504" y="1126"/>
                  </a:lnTo>
                  <a:lnTo>
                    <a:pt x="3506" y="1135"/>
                  </a:lnTo>
                  <a:lnTo>
                    <a:pt x="3509" y="1144"/>
                  </a:lnTo>
                  <a:lnTo>
                    <a:pt x="3513" y="1151"/>
                  </a:lnTo>
                  <a:lnTo>
                    <a:pt x="3517" y="1158"/>
                  </a:lnTo>
                  <a:lnTo>
                    <a:pt x="3526" y="1171"/>
                  </a:lnTo>
                  <a:lnTo>
                    <a:pt x="3533" y="1181"/>
                  </a:lnTo>
                  <a:lnTo>
                    <a:pt x="3537" y="1191"/>
                  </a:lnTo>
                  <a:lnTo>
                    <a:pt x="3541" y="1201"/>
                  </a:lnTo>
                  <a:lnTo>
                    <a:pt x="3546" y="1210"/>
                  </a:lnTo>
                  <a:lnTo>
                    <a:pt x="3551" y="1219"/>
                  </a:lnTo>
                  <a:lnTo>
                    <a:pt x="3562" y="1235"/>
                  </a:lnTo>
                  <a:lnTo>
                    <a:pt x="3573" y="1249"/>
                  </a:lnTo>
                  <a:lnTo>
                    <a:pt x="3584" y="1263"/>
                  </a:lnTo>
                  <a:lnTo>
                    <a:pt x="3596" y="1278"/>
                  </a:lnTo>
                  <a:lnTo>
                    <a:pt x="3607" y="1292"/>
                  </a:lnTo>
                  <a:lnTo>
                    <a:pt x="3617" y="1307"/>
                  </a:lnTo>
                  <a:lnTo>
                    <a:pt x="3622" y="1319"/>
                  </a:lnTo>
                  <a:lnTo>
                    <a:pt x="3624" y="1328"/>
                  </a:lnTo>
                  <a:lnTo>
                    <a:pt x="3624" y="1334"/>
                  </a:lnTo>
                  <a:lnTo>
                    <a:pt x="3622" y="1340"/>
                  </a:lnTo>
                  <a:lnTo>
                    <a:pt x="3620" y="1345"/>
                  </a:lnTo>
                  <a:lnTo>
                    <a:pt x="3617" y="1352"/>
                  </a:lnTo>
                  <a:lnTo>
                    <a:pt x="3614" y="1359"/>
                  </a:lnTo>
                  <a:lnTo>
                    <a:pt x="3612" y="1369"/>
                  </a:lnTo>
                  <a:lnTo>
                    <a:pt x="3600" y="1363"/>
                  </a:lnTo>
                  <a:lnTo>
                    <a:pt x="3578" y="1349"/>
                  </a:lnTo>
                  <a:lnTo>
                    <a:pt x="3565" y="1342"/>
                  </a:lnTo>
                  <a:lnTo>
                    <a:pt x="3553" y="1336"/>
                  </a:lnTo>
                  <a:lnTo>
                    <a:pt x="3547" y="1334"/>
                  </a:lnTo>
                  <a:lnTo>
                    <a:pt x="3542" y="1333"/>
                  </a:lnTo>
                  <a:lnTo>
                    <a:pt x="3537" y="1332"/>
                  </a:lnTo>
                  <a:lnTo>
                    <a:pt x="3533" y="1333"/>
                  </a:lnTo>
                  <a:lnTo>
                    <a:pt x="3524" y="1336"/>
                  </a:lnTo>
                  <a:lnTo>
                    <a:pt x="3516" y="1339"/>
                  </a:lnTo>
                  <a:lnTo>
                    <a:pt x="3508" y="1341"/>
                  </a:lnTo>
                  <a:lnTo>
                    <a:pt x="3500" y="1343"/>
                  </a:lnTo>
                  <a:lnTo>
                    <a:pt x="3485" y="1344"/>
                  </a:lnTo>
                  <a:lnTo>
                    <a:pt x="3469" y="1345"/>
                  </a:lnTo>
                  <a:lnTo>
                    <a:pt x="3455" y="1345"/>
                  </a:lnTo>
                  <a:lnTo>
                    <a:pt x="3440" y="1345"/>
                  </a:lnTo>
                  <a:lnTo>
                    <a:pt x="3424" y="1346"/>
                  </a:lnTo>
                  <a:lnTo>
                    <a:pt x="3407" y="1349"/>
                  </a:lnTo>
                  <a:lnTo>
                    <a:pt x="3401" y="1350"/>
                  </a:lnTo>
                  <a:lnTo>
                    <a:pt x="3397" y="1351"/>
                  </a:lnTo>
                  <a:lnTo>
                    <a:pt x="3394" y="1353"/>
                  </a:lnTo>
                  <a:lnTo>
                    <a:pt x="3392" y="1355"/>
                  </a:lnTo>
                  <a:lnTo>
                    <a:pt x="3391" y="1358"/>
                  </a:lnTo>
                  <a:lnTo>
                    <a:pt x="3391" y="1360"/>
                  </a:lnTo>
                  <a:lnTo>
                    <a:pt x="3392" y="1363"/>
                  </a:lnTo>
                  <a:lnTo>
                    <a:pt x="3393" y="1366"/>
                  </a:lnTo>
                  <a:lnTo>
                    <a:pt x="3397" y="1373"/>
                  </a:lnTo>
                  <a:lnTo>
                    <a:pt x="3402" y="1380"/>
                  </a:lnTo>
                  <a:lnTo>
                    <a:pt x="3404" y="1385"/>
                  </a:lnTo>
                  <a:lnTo>
                    <a:pt x="3406" y="1389"/>
                  </a:lnTo>
                  <a:lnTo>
                    <a:pt x="3407" y="1392"/>
                  </a:lnTo>
                  <a:lnTo>
                    <a:pt x="3407" y="1396"/>
                  </a:lnTo>
                  <a:lnTo>
                    <a:pt x="3407" y="1402"/>
                  </a:lnTo>
                  <a:lnTo>
                    <a:pt x="3406" y="1407"/>
                  </a:lnTo>
                  <a:lnTo>
                    <a:pt x="3404" y="1411"/>
                  </a:lnTo>
                  <a:lnTo>
                    <a:pt x="3402" y="1413"/>
                  </a:lnTo>
                  <a:lnTo>
                    <a:pt x="3399" y="1415"/>
                  </a:lnTo>
                  <a:lnTo>
                    <a:pt x="3396" y="1416"/>
                  </a:lnTo>
                  <a:lnTo>
                    <a:pt x="3393" y="1416"/>
                  </a:lnTo>
                  <a:lnTo>
                    <a:pt x="3390" y="1415"/>
                  </a:lnTo>
                  <a:lnTo>
                    <a:pt x="3374" y="1410"/>
                  </a:lnTo>
                  <a:lnTo>
                    <a:pt x="3359" y="1407"/>
                  </a:lnTo>
                  <a:lnTo>
                    <a:pt x="3355" y="1407"/>
                  </a:lnTo>
                  <a:lnTo>
                    <a:pt x="3350" y="1409"/>
                  </a:lnTo>
                  <a:lnTo>
                    <a:pt x="3344" y="1412"/>
                  </a:lnTo>
                  <a:lnTo>
                    <a:pt x="3338" y="1416"/>
                  </a:lnTo>
                  <a:lnTo>
                    <a:pt x="3325" y="1426"/>
                  </a:lnTo>
                  <a:lnTo>
                    <a:pt x="3312" y="1438"/>
                  </a:lnTo>
                  <a:lnTo>
                    <a:pt x="3307" y="1444"/>
                  </a:lnTo>
                  <a:lnTo>
                    <a:pt x="3302" y="1451"/>
                  </a:lnTo>
                  <a:lnTo>
                    <a:pt x="3298" y="1457"/>
                  </a:lnTo>
                  <a:lnTo>
                    <a:pt x="3295" y="1464"/>
                  </a:lnTo>
                  <a:lnTo>
                    <a:pt x="3293" y="1470"/>
                  </a:lnTo>
                  <a:lnTo>
                    <a:pt x="3293" y="1475"/>
                  </a:lnTo>
                  <a:lnTo>
                    <a:pt x="3294" y="1480"/>
                  </a:lnTo>
                  <a:lnTo>
                    <a:pt x="3297" y="1485"/>
                  </a:lnTo>
                  <a:lnTo>
                    <a:pt x="3307" y="1493"/>
                  </a:lnTo>
                  <a:lnTo>
                    <a:pt x="3316" y="1503"/>
                  </a:lnTo>
                  <a:lnTo>
                    <a:pt x="3322" y="1511"/>
                  </a:lnTo>
                  <a:lnTo>
                    <a:pt x="3327" y="1518"/>
                  </a:lnTo>
                  <a:lnTo>
                    <a:pt x="3330" y="1526"/>
                  </a:lnTo>
                  <a:lnTo>
                    <a:pt x="3333" y="1533"/>
                  </a:lnTo>
                  <a:lnTo>
                    <a:pt x="3334" y="1540"/>
                  </a:lnTo>
                  <a:lnTo>
                    <a:pt x="3335" y="1547"/>
                  </a:lnTo>
                  <a:lnTo>
                    <a:pt x="3335" y="1560"/>
                  </a:lnTo>
                  <a:lnTo>
                    <a:pt x="3336" y="1574"/>
                  </a:lnTo>
                  <a:lnTo>
                    <a:pt x="3338" y="1580"/>
                  </a:lnTo>
                  <a:lnTo>
                    <a:pt x="3340" y="1587"/>
                  </a:lnTo>
                  <a:lnTo>
                    <a:pt x="3344" y="1593"/>
                  </a:lnTo>
                  <a:lnTo>
                    <a:pt x="3349" y="1600"/>
                  </a:lnTo>
                  <a:lnTo>
                    <a:pt x="3358" y="1612"/>
                  </a:lnTo>
                  <a:lnTo>
                    <a:pt x="3365" y="1620"/>
                  </a:lnTo>
                  <a:lnTo>
                    <a:pt x="3368" y="1627"/>
                  </a:lnTo>
                  <a:lnTo>
                    <a:pt x="3369" y="1633"/>
                  </a:lnTo>
                  <a:lnTo>
                    <a:pt x="3368" y="1635"/>
                  </a:lnTo>
                  <a:lnTo>
                    <a:pt x="3367" y="1636"/>
                  </a:lnTo>
                  <a:lnTo>
                    <a:pt x="3365" y="1638"/>
                  </a:lnTo>
                  <a:lnTo>
                    <a:pt x="3362" y="1639"/>
                  </a:lnTo>
                  <a:lnTo>
                    <a:pt x="3357" y="1641"/>
                  </a:lnTo>
                  <a:lnTo>
                    <a:pt x="3350" y="1641"/>
                  </a:lnTo>
                  <a:lnTo>
                    <a:pt x="3334" y="1642"/>
                  </a:lnTo>
                  <a:lnTo>
                    <a:pt x="3315" y="1641"/>
                  </a:lnTo>
                  <a:lnTo>
                    <a:pt x="3306" y="1640"/>
                  </a:lnTo>
                  <a:lnTo>
                    <a:pt x="3297" y="1641"/>
                  </a:lnTo>
                  <a:lnTo>
                    <a:pt x="3289" y="1641"/>
                  </a:lnTo>
                  <a:lnTo>
                    <a:pt x="3281" y="1643"/>
                  </a:lnTo>
                  <a:lnTo>
                    <a:pt x="3272" y="1642"/>
                  </a:lnTo>
                  <a:lnTo>
                    <a:pt x="3266" y="1643"/>
                  </a:lnTo>
                  <a:lnTo>
                    <a:pt x="3265" y="1644"/>
                  </a:lnTo>
                  <a:lnTo>
                    <a:pt x="3263" y="1644"/>
                  </a:lnTo>
                  <a:lnTo>
                    <a:pt x="3263" y="1645"/>
                  </a:lnTo>
                  <a:lnTo>
                    <a:pt x="3263" y="1647"/>
                  </a:lnTo>
                  <a:lnTo>
                    <a:pt x="3264" y="1650"/>
                  </a:lnTo>
                  <a:lnTo>
                    <a:pt x="3267" y="1653"/>
                  </a:lnTo>
                  <a:lnTo>
                    <a:pt x="3272" y="1657"/>
                  </a:lnTo>
                  <a:lnTo>
                    <a:pt x="3277" y="1662"/>
                  </a:lnTo>
                  <a:lnTo>
                    <a:pt x="3290" y="1671"/>
                  </a:lnTo>
                  <a:lnTo>
                    <a:pt x="3302" y="1682"/>
                  </a:lnTo>
                  <a:lnTo>
                    <a:pt x="3307" y="1687"/>
                  </a:lnTo>
                  <a:lnTo>
                    <a:pt x="3310" y="1691"/>
                  </a:lnTo>
                  <a:lnTo>
                    <a:pt x="3312" y="1696"/>
                  </a:lnTo>
                  <a:lnTo>
                    <a:pt x="3312" y="1700"/>
                  </a:lnTo>
                  <a:lnTo>
                    <a:pt x="3311" y="1709"/>
                  </a:lnTo>
                  <a:lnTo>
                    <a:pt x="3311" y="1718"/>
                  </a:lnTo>
                  <a:lnTo>
                    <a:pt x="3312" y="1725"/>
                  </a:lnTo>
                  <a:lnTo>
                    <a:pt x="3315" y="1730"/>
                  </a:lnTo>
                  <a:lnTo>
                    <a:pt x="3321" y="1740"/>
                  </a:lnTo>
                  <a:lnTo>
                    <a:pt x="3329" y="1749"/>
                  </a:lnTo>
                  <a:lnTo>
                    <a:pt x="3333" y="1754"/>
                  </a:lnTo>
                  <a:lnTo>
                    <a:pt x="3337" y="1758"/>
                  </a:lnTo>
                  <a:lnTo>
                    <a:pt x="3341" y="1764"/>
                  </a:lnTo>
                  <a:lnTo>
                    <a:pt x="3344" y="1770"/>
                  </a:lnTo>
                  <a:lnTo>
                    <a:pt x="3347" y="1777"/>
                  </a:lnTo>
                  <a:lnTo>
                    <a:pt x="3348" y="1785"/>
                  </a:lnTo>
                  <a:lnTo>
                    <a:pt x="3349" y="1794"/>
                  </a:lnTo>
                  <a:lnTo>
                    <a:pt x="3349" y="1805"/>
                  </a:lnTo>
                  <a:lnTo>
                    <a:pt x="3348" y="1812"/>
                  </a:lnTo>
                  <a:lnTo>
                    <a:pt x="3347" y="1819"/>
                  </a:lnTo>
                  <a:lnTo>
                    <a:pt x="3345" y="1825"/>
                  </a:lnTo>
                  <a:lnTo>
                    <a:pt x="3343" y="1832"/>
                  </a:lnTo>
                  <a:lnTo>
                    <a:pt x="3338" y="1843"/>
                  </a:lnTo>
                  <a:lnTo>
                    <a:pt x="3331" y="1853"/>
                  </a:lnTo>
                  <a:lnTo>
                    <a:pt x="3314" y="1873"/>
                  </a:lnTo>
                  <a:lnTo>
                    <a:pt x="3294" y="1894"/>
                  </a:lnTo>
                  <a:lnTo>
                    <a:pt x="3282" y="1906"/>
                  </a:lnTo>
                  <a:lnTo>
                    <a:pt x="3271" y="1920"/>
                  </a:lnTo>
                  <a:lnTo>
                    <a:pt x="3259" y="1935"/>
                  </a:lnTo>
                  <a:lnTo>
                    <a:pt x="3246" y="1954"/>
                  </a:lnTo>
                  <a:lnTo>
                    <a:pt x="3235" y="1975"/>
                  </a:lnTo>
                  <a:lnTo>
                    <a:pt x="3223" y="1998"/>
                  </a:lnTo>
                  <a:lnTo>
                    <a:pt x="3212" y="2026"/>
                  </a:lnTo>
                  <a:lnTo>
                    <a:pt x="3202" y="2058"/>
                  </a:lnTo>
                  <a:lnTo>
                    <a:pt x="3199" y="2069"/>
                  </a:lnTo>
                  <a:lnTo>
                    <a:pt x="3195" y="2079"/>
                  </a:lnTo>
                  <a:lnTo>
                    <a:pt x="3191" y="2088"/>
                  </a:lnTo>
                  <a:lnTo>
                    <a:pt x="3187" y="2096"/>
                  </a:lnTo>
                  <a:lnTo>
                    <a:pt x="3182" y="2103"/>
                  </a:lnTo>
                  <a:lnTo>
                    <a:pt x="3177" y="2108"/>
                  </a:lnTo>
                  <a:lnTo>
                    <a:pt x="3171" y="2113"/>
                  </a:lnTo>
                  <a:lnTo>
                    <a:pt x="3165" y="2117"/>
                  </a:lnTo>
                  <a:lnTo>
                    <a:pt x="3159" y="2120"/>
                  </a:lnTo>
                  <a:lnTo>
                    <a:pt x="3153" y="2123"/>
                  </a:lnTo>
                  <a:lnTo>
                    <a:pt x="3146" y="2124"/>
                  </a:lnTo>
                  <a:lnTo>
                    <a:pt x="3138" y="2126"/>
                  </a:lnTo>
                  <a:lnTo>
                    <a:pt x="3125" y="2127"/>
                  </a:lnTo>
                  <a:lnTo>
                    <a:pt x="3111" y="2127"/>
                  </a:lnTo>
                  <a:lnTo>
                    <a:pt x="3097" y="2127"/>
                  </a:lnTo>
                  <a:lnTo>
                    <a:pt x="3084" y="2126"/>
                  </a:lnTo>
                  <a:lnTo>
                    <a:pt x="3071" y="2127"/>
                  </a:lnTo>
                  <a:lnTo>
                    <a:pt x="3059" y="2129"/>
                  </a:lnTo>
                  <a:lnTo>
                    <a:pt x="3053" y="2130"/>
                  </a:lnTo>
                  <a:lnTo>
                    <a:pt x="3048" y="2132"/>
                  </a:lnTo>
                  <a:lnTo>
                    <a:pt x="3043" y="2135"/>
                  </a:lnTo>
                  <a:lnTo>
                    <a:pt x="3038" y="2139"/>
                  </a:lnTo>
                  <a:lnTo>
                    <a:pt x="3034" y="2143"/>
                  </a:lnTo>
                  <a:lnTo>
                    <a:pt x="3029" y="2148"/>
                  </a:lnTo>
                  <a:lnTo>
                    <a:pt x="3026" y="2154"/>
                  </a:lnTo>
                  <a:lnTo>
                    <a:pt x="3023" y="2163"/>
                  </a:lnTo>
                  <a:lnTo>
                    <a:pt x="3019" y="2191"/>
                  </a:lnTo>
                  <a:lnTo>
                    <a:pt x="3014" y="2239"/>
                  </a:lnTo>
                  <a:lnTo>
                    <a:pt x="3010" y="2284"/>
                  </a:lnTo>
                  <a:lnTo>
                    <a:pt x="3008" y="2304"/>
                  </a:lnTo>
                  <a:lnTo>
                    <a:pt x="2990" y="2323"/>
                  </a:lnTo>
                  <a:lnTo>
                    <a:pt x="2966" y="2349"/>
                  </a:lnTo>
                  <a:lnTo>
                    <a:pt x="2952" y="2364"/>
                  </a:lnTo>
                  <a:lnTo>
                    <a:pt x="2938" y="2381"/>
                  </a:lnTo>
                  <a:lnTo>
                    <a:pt x="2923" y="2399"/>
                  </a:lnTo>
                  <a:lnTo>
                    <a:pt x="2907" y="2418"/>
                  </a:lnTo>
                  <a:lnTo>
                    <a:pt x="2893" y="2437"/>
                  </a:lnTo>
                  <a:lnTo>
                    <a:pt x="2880" y="2456"/>
                  </a:lnTo>
                  <a:lnTo>
                    <a:pt x="2868" y="2477"/>
                  </a:lnTo>
                  <a:lnTo>
                    <a:pt x="2857" y="2498"/>
                  </a:lnTo>
                  <a:lnTo>
                    <a:pt x="2852" y="2509"/>
                  </a:lnTo>
                  <a:lnTo>
                    <a:pt x="2848" y="2519"/>
                  </a:lnTo>
                  <a:lnTo>
                    <a:pt x="2844" y="2530"/>
                  </a:lnTo>
                  <a:lnTo>
                    <a:pt x="2841" y="2540"/>
                  </a:lnTo>
                  <a:lnTo>
                    <a:pt x="2839" y="2551"/>
                  </a:lnTo>
                  <a:lnTo>
                    <a:pt x="2837" y="2561"/>
                  </a:lnTo>
                  <a:lnTo>
                    <a:pt x="2836" y="2571"/>
                  </a:lnTo>
                  <a:lnTo>
                    <a:pt x="2835" y="2582"/>
                  </a:lnTo>
                  <a:lnTo>
                    <a:pt x="2835" y="2590"/>
                  </a:lnTo>
                  <a:lnTo>
                    <a:pt x="2833" y="2598"/>
                  </a:lnTo>
                  <a:lnTo>
                    <a:pt x="2830" y="2605"/>
                  </a:lnTo>
                  <a:lnTo>
                    <a:pt x="2826" y="2613"/>
                  </a:lnTo>
                  <a:lnTo>
                    <a:pt x="2822" y="2620"/>
                  </a:lnTo>
                  <a:lnTo>
                    <a:pt x="2816" y="2627"/>
                  </a:lnTo>
                  <a:lnTo>
                    <a:pt x="2810" y="2634"/>
                  </a:lnTo>
                  <a:lnTo>
                    <a:pt x="2802" y="2640"/>
                  </a:lnTo>
                  <a:lnTo>
                    <a:pt x="2786" y="2652"/>
                  </a:lnTo>
                  <a:lnTo>
                    <a:pt x="2768" y="2662"/>
                  </a:lnTo>
                  <a:lnTo>
                    <a:pt x="2748" y="2672"/>
                  </a:lnTo>
                  <a:lnTo>
                    <a:pt x="2728" y="2681"/>
                  </a:lnTo>
                  <a:lnTo>
                    <a:pt x="2684" y="2698"/>
                  </a:lnTo>
                  <a:lnTo>
                    <a:pt x="2645" y="2711"/>
                  </a:lnTo>
                  <a:lnTo>
                    <a:pt x="2627" y="2718"/>
                  </a:lnTo>
                  <a:lnTo>
                    <a:pt x="2611" y="2724"/>
                  </a:lnTo>
                  <a:lnTo>
                    <a:pt x="2598" y="2730"/>
                  </a:lnTo>
                  <a:lnTo>
                    <a:pt x="2589" y="2734"/>
                  </a:lnTo>
                  <a:lnTo>
                    <a:pt x="2578" y="2740"/>
                  </a:lnTo>
                  <a:lnTo>
                    <a:pt x="2567" y="2743"/>
                  </a:lnTo>
                  <a:lnTo>
                    <a:pt x="2556" y="2745"/>
                  </a:lnTo>
                  <a:lnTo>
                    <a:pt x="2545" y="2746"/>
                  </a:lnTo>
                  <a:lnTo>
                    <a:pt x="2534" y="2746"/>
                  </a:lnTo>
                  <a:lnTo>
                    <a:pt x="2522" y="2745"/>
                  </a:lnTo>
                  <a:lnTo>
                    <a:pt x="2509" y="2743"/>
                  </a:lnTo>
                  <a:lnTo>
                    <a:pt x="2497" y="2741"/>
                  </a:lnTo>
                  <a:lnTo>
                    <a:pt x="2470" y="2736"/>
                  </a:lnTo>
                  <a:lnTo>
                    <a:pt x="2443" y="2730"/>
                  </a:lnTo>
                  <a:lnTo>
                    <a:pt x="2430" y="2728"/>
                  </a:lnTo>
                  <a:lnTo>
                    <a:pt x="2416" y="2726"/>
                  </a:lnTo>
                  <a:lnTo>
                    <a:pt x="2403" y="2725"/>
                  </a:lnTo>
                  <a:lnTo>
                    <a:pt x="2389" y="2724"/>
                  </a:lnTo>
                  <a:lnTo>
                    <a:pt x="2379" y="2725"/>
                  </a:lnTo>
                  <a:lnTo>
                    <a:pt x="2369" y="2726"/>
                  </a:lnTo>
                  <a:lnTo>
                    <a:pt x="2357" y="2728"/>
                  </a:lnTo>
                  <a:lnTo>
                    <a:pt x="2346" y="2730"/>
                  </a:lnTo>
                  <a:lnTo>
                    <a:pt x="2324" y="2736"/>
                  </a:lnTo>
                  <a:lnTo>
                    <a:pt x="2301" y="2744"/>
                  </a:lnTo>
                  <a:lnTo>
                    <a:pt x="2279" y="2752"/>
                  </a:lnTo>
                  <a:lnTo>
                    <a:pt x="2258" y="2759"/>
                  </a:lnTo>
                  <a:lnTo>
                    <a:pt x="2238" y="2766"/>
                  </a:lnTo>
                  <a:lnTo>
                    <a:pt x="2221" y="2771"/>
                  </a:lnTo>
                  <a:lnTo>
                    <a:pt x="2188" y="2780"/>
                  </a:lnTo>
                  <a:lnTo>
                    <a:pt x="2158" y="2787"/>
                  </a:lnTo>
                  <a:lnTo>
                    <a:pt x="2130" y="2795"/>
                  </a:lnTo>
                  <a:lnTo>
                    <a:pt x="2104" y="2802"/>
                  </a:lnTo>
                  <a:lnTo>
                    <a:pt x="2079" y="2811"/>
                  </a:lnTo>
                  <a:lnTo>
                    <a:pt x="2053" y="2821"/>
                  </a:lnTo>
                  <a:lnTo>
                    <a:pt x="2025" y="2834"/>
                  </a:lnTo>
                  <a:lnTo>
                    <a:pt x="1995" y="2850"/>
                  </a:lnTo>
                  <a:lnTo>
                    <a:pt x="1987" y="2847"/>
                  </a:lnTo>
                  <a:lnTo>
                    <a:pt x="1979" y="2845"/>
                  </a:lnTo>
                  <a:lnTo>
                    <a:pt x="1970" y="2845"/>
                  </a:lnTo>
                  <a:lnTo>
                    <a:pt x="1959" y="2845"/>
                  </a:lnTo>
                  <a:lnTo>
                    <a:pt x="1943" y="2845"/>
                  </a:lnTo>
                  <a:lnTo>
                    <a:pt x="1930" y="2847"/>
                  </a:lnTo>
                  <a:lnTo>
                    <a:pt x="1917" y="2850"/>
                  </a:lnTo>
                  <a:lnTo>
                    <a:pt x="1907" y="2854"/>
                  </a:lnTo>
                  <a:lnTo>
                    <a:pt x="1898" y="2859"/>
                  </a:lnTo>
                  <a:lnTo>
                    <a:pt x="1890" y="2864"/>
                  </a:lnTo>
                  <a:lnTo>
                    <a:pt x="1882" y="2870"/>
                  </a:lnTo>
                  <a:lnTo>
                    <a:pt x="1875" y="2876"/>
                  </a:lnTo>
                  <a:lnTo>
                    <a:pt x="1867" y="2882"/>
                  </a:lnTo>
                  <a:lnTo>
                    <a:pt x="1858" y="2887"/>
                  </a:lnTo>
                  <a:lnTo>
                    <a:pt x="1849" y="2893"/>
                  </a:lnTo>
                  <a:lnTo>
                    <a:pt x="1838" y="2897"/>
                  </a:lnTo>
                  <a:lnTo>
                    <a:pt x="1825" y="2901"/>
                  </a:lnTo>
                  <a:lnTo>
                    <a:pt x="1811" y="2904"/>
                  </a:lnTo>
                  <a:lnTo>
                    <a:pt x="1794" y="2906"/>
                  </a:lnTo>
                  <a:lnTo>
                    <a:pt x="1775" y="2907"/>
                  </a:lnTo>
                  <a:lnTo>
                    <a:pt x="1768" y="2906"/>
                  </a:lnTo>
                  <a:lnTo>
                    <a:pt x="1762" y="2904"/>
                  </a:lnTo>
                  <a:lnTo>
                    <a:pt x="1756" y="2901"/>
                  </a:lnTo>
                  <a:lnTo>
                    <a:pt x="1751" y="2897"/>
                  </a:lnTo>
                  <a:lnTo>
                    <a:pt x="1746" y="2893"/>
                  </a:lnTo>
                  <a:lnTo>
                    <a:pt x="1741" y="2890"/>
                  </a:lnTo>
                  <a:lnTo>
                    <a:pt x="1735" y="2887"/>
                  </a:lnTo>
                  <a:lnTo>
                    <a:pt x="1728" y="2886"/>
                  </a:lnTo>
                  <a:lnTo>
                    <a:pt x="1719" y="2887"/>
                  </a:lnTo>
                  <a:lnTo>
                    <a:pt x="1712" y="2889"/>
                  </a:lnTo>
                  <a:lnTo>
                    <a:pt x="1706" y="2893"/>
                  </a:lnTo>
                  <a:lnTo>
                    <a:pt x="1701" y="2898"/>
                  </a:lnTo>
                  <a:lnTo>
                    <a:pt x="1697" y="2903"/>
                  </a:lnTo>
                  <a:lnTo>
                    <a:pt x="1693" y="2909"/>
                  </a:lnTo>
                  <a:lnTo>
                    <a:pt x="1690" y="2916"/>
                  </a:lnTo>
                  <a:lnTo>
                    <a:pt x="1688" y="2923"/>
                  </a:lnTo>
                  <a:lnTo>
                    <a:pt x="1684" y="2936"/>
                  </a:lnTo>
                  <a:lnTo>
                    <a:pt x="1680" y="2949"/>
                  </a:lnTo>
                  <a:lnTo>
                    <a:pt x="1677" y="2953"/>
                  </a:lnTo>
                  <a:lnTo>
                    <a:pt x="1674" y="2957"/>
                  </a:lnTo>
                  <a:lnTo>
                    <a:pt x="1670" y="2959"/>
                  </a:lnTo>
                  <a:lnTo>
                    <a:pt x="1665" y="2960"/>
                  </a:lnTo>
                  <a:lnTo>
                    <a:pt x="1654" y="2961"/>
                  </a:lnTo>
                  <a:lnTo>
                    <a:pt x="1644" y="2962"/>
                  </a:lnTo>
                  <a:lnTo>
                    <a:pt x="1634" y="2964"/>
                  </a:lnTo>
                  <a:lnTo>
                    <a:pt x="1624" y="2966"/>
                  </a:lnTo>
                  <a:lnTo>
                    <a:pt x="1605" y="2972"/>
                  </a:lnTo>
                  <a:lnTo>
                    <a:pt x="1588" y="2978"/>
                  </a:lnTo>
                  <a:lnTo>
                    <a:pt x="1571" y="2983"/>
                  </a:lnTo>
                  <a:lnTo>
                    <a:pt x="1557" y="2986"/>
                  </a:lnTo>
                  <a:lnTo>
                    <a:pt x="1550" y="2987"/>
                  </a:lnTo>
                  <a:lnTo>
                    <a:pt x="1544" y="2986"/>
                  </a:lnTo>
                  <a:lnTo>
                    <a:pt x="1539" y="2984"/>
                  </a:lnTo>
                  <a:lnTo>
                    <a:pt x="1534" y="2981"/>
                  </a:lnTo>
                  <a:lnTo>
                    <a:pt x="1522" y="2968"/>
                  </a:lnTo>
                  <a:lnTo>
                    <a:pt x="1500" y="2943"/>
                  </a:lnTo>
                  <a:lnTo>
                    <a:pt x="1489" y="2929"/>
                  </a:lnTo>
                  <a:lnTo>
                    <a:pt x="1480" y="2916"/>
                  </a:lnTo>
                  <a:lnTo>
                    <a:pt x="1476" y="2910"/>
                  </a:lnTo>
                  <a:lnTo>
                    <a:pt x="1473" y="2905"/>
                  </a:lnTo>
                  <a:lnTo>
                    <a:pt x="1471" y="2900"/>
                  </a:lnTo>
                  <a:lnTo>
                    <a:pt x="1470" y="2897"/>
                  </a:lnTo>
                  <a:lnTo>
                    <a:pt x="1471" y="2881"/>
                  </a:lnTo>
                  <a:lnTo>
                    <a:pt x="1470" y="2869"/>
                  </a:lnTo>
                  <a:lnTo>
                    <a:pt x="1467" y="2858"/>
                  </a:lnTo>
                  <a:lnTo>
                    <a:pt x="1463" y="2850"/>
                  </a:lnTo>
                  <a:lnTo>
                    <a:pt x="1458" y="2843"/>
                  </a:lnTo>
                  <a:lnTo>
                    <a:pt x="1452" y="2837"/>
                  </a:lnTo>
                  <a:lnTo>
                    <a:pt x="1445" y="2832"/>
                  </a:lnTo>
                  <a:lnTo>
                    <a:pt x="1438" y="2827"/>
                  </a:lnTo>
                  <a:lnTo>
                    <a:pt x="1423" y="2821"/>
                  </a:lnTo>
                  <a:lnTo>
                    <a:pt x="1410" y="2813"/>
                  </a:lnTo>
                  <a:lnTo>
                    <a:pt x="1405" y="2808"/>
                  </a:lnTo>
                  <a:lnTo>
                    <a:pt x="1401" y="2803"/>
                  </a:lnTo>
                  <a:lnTo>
                    <a:pt x="1399" y="2799"/>
                  </a:lnTo>
                  <a:lnTo>
                    <a:pt x="1398" y="2795"/>
                  </a:lnTo>
                  <a:lnTo>
                    <a:pt x="1398" y="2791"/>
                  </a:lnTo>
                  <a:lnTo>
                    <a:pt x="1397" y="2786"/>
                  </a:lnTo>
                  <a:lnTo>
                    <a:pt x="1397" y="2766"/>
                  </a:lnTo>
                  <a:lnTo>
                    <a:pt x="1397" y="2749"/>
                  </a:lnTo>
                  <a:lnTo>
                    <a:pt x="1397" y="2732"/>
                  </a:lnTo>
                  <a:lnTo>
                    <a:pt x="1397" y="2707"/>
                  </a:lnTo>
                  <a:lnTo>
                    <a:pt x="1396" y="2704"/>
                  </a:lnTo>
                  <a:lnTo>
                    <a:pt x="1396" y="2698"/>
                  </a:lnTo>
                  <a:lnTo>
                    <a:pt x="1397" y="2689"/>
                  </a:lnTo>
                  <a:lnTo>
                    <a:pt x="1398" y="2680"/>
                  </a:lnTo>
                  <a:lnTo>
                    <a:pt x="1401" y="2658"/>
                  </a:lnTo>
                  <a:lnTo>
                    <a:pt x="1403" y="2640"/>
                  </a:lnTo>
                  <a:lnTo>
                    <a:pt x="1405" y="2620"/>
                  </a:lnTo>
                  <a:lnTo>
                    <a:pt x="1408" y="2602"/>
                  </a:lnTo>
                  <a:lnTo>
                    <a:pt x="1412" y="2588"/>
                  </a:lnTo>
                  <a:lnTo>
                    <a:pt x="1416" y="2577"/>
                  </a:lnTo>
                  <a:lnTo>
                    <a:pt x="1421" y="2567"/>
                  </a:lnTo>
                  <a:lnTo>
                    <a:pt x="1426" y="2560"/>
                  </a:lnTo>
                  <a:lnTo>
                    <a:pt x="1431" y="2554"/>
                  </a:lnTo>
                  <a:lnTo>
                    <a:pt x="1436" y="2549"/>
                  </a:lnTo>
                  <a:lnTo>
                    <a:pt x="1445" y="2540"/>
                  </a:lnTo>
                  <a:lnTo>
                    <a:pt x="1452" y="2533"/>
                  </a:lnTo>
                  <a:lnTo>
                    <a:pt x="1454" y="2528"/>
                  </a:lnTo>
                  <a:lnTo>
                    <a:pt x="1456" y="2523"/>
                  </a:lnTo>
                  <a:lnTo>
                    <a:pt x="1456" y="2517"/>
                  </a:lnTo>
                  <a:lnTo>
                    <a:pt x="1455" y="2509"/>
                  </a:lnTo>
                  <a:lnTo>
                    <a:pt x="1453" y="2499"/>
                  </a:lnTo>
                  <a:lnTo>
                    <a:pt x="1450" y="2489"/>
                  </a:lnTo>
                  <a:lnTo>
                    <a:pt x="1448" y="2481"/>
                  </a:lnTo>
                  <a:lnTo>
                    <a:pt x="1444" y="2475"/>
                  </a:lnTo>
                  <a:lnTo>
                    <a:pt x="1441" y="2469"/>
                  </a:lnTo>
                  <a:lnTo>
                    <a:pt x="1436" y="2464"/>
                  </a:lnTo>
                  <a:lnTo>
                    <a:pt x="1432" y="2461"/>
                  </a:lnTo>
                  <a:lnTo>
                    <a:pt x="1427" y="2458"/>
                  </a:lnTo>
                  <a:lnTo>
                    <a:pt x="1422" y="2455"/>
                  </a:lnTo>
                  <a:lnTo>
                    <a:pt x="1416" y="2454"/>
                  </a:lnTo>
                  <a:lnTo>
                    <a:pt x="1411" y="2453"/>
                  </a:lnTo>
                  <a:lnTo>
                    <a:pt x="1405" y="2452"/>
                  </a:lnTo>
                  <a:lnTo>
                    <a:pt x="1393" y="2452"/>
                  </a:lnTo>
                  <a:lnTo>
                    <a:pt x="1380" y="2453"/>
                  </a:lnTo>
                  <a:lnTo>
                    <a:pt x="1367" y="2455"/>
                  </a:lnTo>
                  <a:lnTo>
                    <a:pt x="1353" y="2456"/>
                  </a:lnTo>
                  <a:lnTo>
                    <a:pt x="1340" y="2457"/>
                  </a:lnTo>
                  <a:lnTo>
                    <a:pt x="1328" y="2457"/>
                  </a:lnTo>
                  <a:lnTo>
                    <a:pt x="1323" y="2456"/>
                  </a:lnTo>
                  <a:lnTo>
                    <a:pt x="1317" y="2454"/>
                  </a:lnTo>
                  <a:lnTo>
                    <a:pt x="1312" y="2452"/>
                  </a:lnTo>
                  <a:lnTo>
                    <a:pt x="1308" y="2449"/>
                  </a:lnTo>
                  <a:lnTo>
                    <a:pt x="1303" y="2446"/>
                  </a:lnTo>
                  <a:lnTo>
                    <a:pt x="1299" y="2441"/>
                  </a:lnTo>
                  <a:lnTo>
                    <a:pt x="1295" y="2436"/>
                  </a:lnTo>
                  <a:lnTo>
                    <a:pt x="1292" y="2430"/>
                  </a:lnTo>
                  <a:lnTo>
                    <a:pt x="1289" y="2420"/>
                  </a:lnTo>
                  <a:lnTo>
                    <a:pt x="1282" y="2402"/>
                  </a:lnTo>
                  <a:lnTo>
                    <a:pt x="1274" y="2375"/>
                  </a:lnTo>
                  <a:lnTo>
                    <a:pt x="1264" y="2346"/>
                  </a:lnTo>
                  <a:lnTo>
                    <a:pt x="1255" y="2317"/>
                  </a:lnTo>
                  <a:lnTo>
                    <a:pt x="1247" y="2289"/>
                  </a:lnTo>
                  <a:lnTo>
                    <a:pt x="1241" y="2266"/>
                  </a:lnTo>
                  <a:lnTo>
                    <a:pt x="1239" y="2251"/>
                  </a:lnTo>
                  <a:lnTo>
                    <a:pt x="1240" y="2245"/>
                  </a:lnTo>
                  <a:lnTo>
                    <a:pt x="1241" y="2240"/>
                  </a:lnTo>
                  <a:lnTo>
                    <a:pt x="1243" y="2234"/>
                  </a:lnTo>
                  <a:lnTo>
                    <a:pt x="1246" y="2229"/>
                  </a:lnTo>
                  <a:lnTo>
                    <a:pt x="1253" y="2219"/>
                  </a:lnTo>
                  <a:lnTo>
                    <a:pt x="1261" y="2209"/>
                  </a:lnTo>
                  <a:lnTo>
                    <a:pt x="1269" y="2200"/>
                  </a:lnTo>
                  <a:lnTo>
                    <a:pt x="1275" y="2190"/>
                  </a:lnTo>
                  <a:lnTo>
                    <a:pt x="1278" y="2184"/>
                  </a:lnTo>
                  <a:lnTo>
                    <a:pt x="1280" y="2179"/>
                  </a:lnTo>
                  <a:lnTo>
                    <a:pt x="1281" y="2174"/>
                  </a:lnTo>
                  <a:lnTo>
                    <a:pt x="1282" y="2168"/>
                  </a:lnTo>
                  <a:lnTo>
                    <a:pt x="1281" y="2160"/>
                  </a:lnTo>
                  <a:lnTo>
                    <a:pt x="1280" y="2154"/>
                  </a:lnTo>
                  <a:lnTo>
                    <a:pt x="1277" y="2150"/>
                  </a:lnTo>
                  <a:lnTo>
                    <a:pt x="1274" y="2146"/>
                  </a:lnTo>
                  <a:lnTo>
                    <a:pt x="1265" y="2141"/>
                  </a:lnTo>
                  <a:lnTo>
                    <a:pt x="1256" y="2138"/>
                  </a:lnTo>
                  <a:lnTo>
                    <a:pt x="1245" y="2135"/>
                  </a:lnTo>
                  <a:lnTo>
                    <a:pt x="1237" y="2130"/>
                  </a:lnTo>
                  <a:lnTo>
                    <a:pt x="1234" y="2127"/>
                  </a:lnTo>
                  <a:lnTo>
                    <a:pt x="1231" y="2122"/>
                  </a:lnTo>
                  <a:lnTo>
                    <a:pt x="1229" y="2117"/>
                  </a:lnTo>
                  <a:lnTo>
                    <a:pt x="1229" y="2110"/>
                  </a:lnTo>
                  <a:lnTo>
                    <a:pt x="1230" y="2097"/>
                  </a:lnTo>
                  <a:lnTo>
                    <a:pt x="1231" y="2077"/>
                  </a:lnTo>
                  <a:lnTo>
                    <a:pt x="1233" y="2056"/>
                  </a:lnTo>
                  <a:lnTo>
                    <a:pt x="1234" y="2036"/>
                  </a:lnTo>
                  <a:lnTo>
                    <a:pt x="1234" y="2027"/>
                  </a:lnTo>
                  <a:lnTo>
                    <a:pt x="1232" y="2019"/>
                  </a:lnTo>
                  <a:lnTo>
                    <a:pt x="1231" y="2012"/>
                  </a:lnTo>
                  <a:lnTo>
                    <a:pt x="1228" y="2007"/>
                  </a:lnTo>
                  <a:lnTo>
                    <a:pt x="1225" y="2002"/>
                  </a:lnTo>
                  <a:lnTo>
                    <a:pt x="1221" y="1998"/>
                  </a:lnTo>
                  <a:lnTo>
                    <a:pt x="1217" y="1994"/>
                  </a:lnTo>
                  <a:lnTo>
                    <a:pt x="1213" y="1991"/>
                  </a:lnTo>
                  <a:lnTo>
                    <a:pt x="1203" y="1985"/>
                  </a:lnTo>
                  <a:lnTo>
                    <a:pt x="1192" y="1978"/>
                  </a:lnTo>
                  <a:lnTo>
                    <a:pt x="1187" y="1974"/>
                  </a:lnTo>
                  <a:lnTo>
                    <a:pt x="1182" y="1969"/>
                  </a:lnTo>
                  <a:lnTo>
                    <a:pt x="1177" y="1964"/>
                  </a:lnTo>
                  <a:lnTo>
                    <a:pt x="1172" y="1958"/>
                  </a:lnTo>
                  <a:lnTo>
                    <a:pt x="1164" y="1956"/>
                  </a:lnTo>
                  <a:lnTo>
                    <a:pt x="1155" y="1956"/>
                  </a:lnTo>
                  <a:lnTo>
                    <a:pt x="1147" y="1956"/>
                  </a:lnTo>
                  <a:lnTo>
                    <a:pt x="1138" y="1957"/>
                  </a:lnTo>
                  <a:lnTo>
                    <a:pt x="1131" y="1959"/>
                  </a:lnTo>
                  <a:lnTo>
                    <a:pt x="1124" y="1961"/>
                  </a:lnTo>
                  <a:lnTo>
                    <a:pt x="1118" y="1965"/>
                  </a:lnTo>
                  <a:lnTo>
                    <a:pt x="1113" y="1968"/>
                  </a:lnTo>
                  <a:lnTo>
                    <a:pt x="1108" y="1964"/>
                  </a:lnTo>
                  <a:lnTo>
                    <a:pt x="1102" y="1961"/>
                  </a:lnTo>
                  <a:lnTo>
                    <a:pt x="1095" y="1959"/>
                  </a:lnTo>
                  <a:lnTo>
                    <a:pt x="1088" y="1959"/>
                  </a:lnTo>
                  <a:lnTo>
                    <a:pt x="1072" y="1959"/>
                  </a:lnTo>
                  <a:lnTo>
                    <a:pt x="1051" y="1958"/>
                  </a:lnTo>
                  <a:lnTo>
                    <a:pt x="1044" y="1979"/>
                  </a:lnTo>
                  <a:lnTo>
                    <a:pt x="1039" y="1995"/>
                  </a:lnTo>
                  <a:lnTo>
                    <a:pt x="1037" y="1998"/>
                  </a:lnTo>
                  <a:lnTo>
                    <a:pt x="1034" y="2000"/>
                  </a:lnTo>
                  <a:lnTo>
                    <a:pt x="1030" y="2002"/>
                  </a:lnTo>
                  <a:lnTo>
                    <a:pt x="1024" y="2004"/>
                  </a:lnTo>
                  <a:lnTo>
                    <a:pt x="1017" y="2005"/>
                  </a:lnTo>
                  <a:lnTo>
                    <a:pt x="1009" y="2005"/>
                  </a:lnTo>
                  <a:lnTo>
                    <a:pt x="999" y="2005"/>
                  </a:lnTo>
                  <a:lnTo>
                    <a:pt x="988" y="2005"/>
                  </a:lnTo>
                  <a:lnTo>
                    <a:pt x="979" y="2007"/>
                  </a:lnTo>
                  <a:lnTo>
                    <a:pt x="971" y="2008"/>
                  </a:lnTo>
                  <a:lnTo>
                    <a:pt x="963" y="2008"/>
                  </a:lnTo>
                  <a:lnTo>
                    <a:pt x="955" y="2007"/>
                  </a:lnTo>
                  <a:lnTo>
                    <a:pt x="940" y="2004"/>
                  </a:lnTo>
                  <a:lnTo>
                    <a:pt x="925" y="1999"/>
                  </a:lnTo>
                  <a:lnTo>
                    <a:pt x="908" y="1995"/>
                  </a:lnTo>
                  <a:lnTo>
                    <a:pt x="892" y="1991"/>
                  </a:lnTo>
                  <a:lnTo>
                    <a:pt x="884" y="1991"/>
                  </a:lnTo>
                  <a:lnTo>
                    <a:pt x="875" y="1991"/>
                  </a:lnTo>
                  <a:lnTo>
                    <a:pt x="866" y="1992"/>
                  </a:lnTo>
                  <a:lnTo>
                    <a:pt x="857" y="1994"/>
                  </a:lnTo>
                  <a:lnTo>
                    <a:pt x="840" y="1997"/>
                  </a:lnTo>
                  <a:lnTo>
                    <a:pt x="825" y="2000"/>
                  </a:lnTo>
                  <a:lnTo>
                    <a:pt x="812" y="2001"/>
                  </a:lnTo>
                  <a:lnTo>
                    <a:pt x="797" y="2002"/>
                  </a:lnTo>
                  <a:lnTo>
                    <a:pt x="768" y="2004"/>
                  </a:lnTo>
                  <a:lnTo>
                    <a:pt x="731" y="2010"/>
                  </a:lnTo>
                  <a:lnTo>
                    <a:pt x="723" y="2012"/>
                  </a:lnTo>
                  <a:lnTo>
                    <a:pt x="716" y="2015"/>
                  </a:lnTo>
                  <a:lnTo>
                    <a:pt x="711" y="2019"/>
                  </a:lnTo>
                  <a:lnTo>
                    <a:pt x="707" y="2023"/>
                  </a:lnTo>
                  <a:lnTo>
                    <a:pt x="704" y="2028"/>
                  </a:lnTo>
                  <a:lnTo>
                    <a:pt x="702" y="2032"/>
                  </a:lnTo>
                  <a:lnTo>
                    <a:pt x="701" y="2037"/>
                  </a:lnTo>
                  <a:lnTo>
                    <a:pt x="700" y="2042"/>
                  </a:lnTo>
                  <a:lnTo>
                    <a:pt x="701" y="2053"/>
                  </a:lnTo>
                  <a:lnTo>
                    <a:pt x="702" y="2061"/>
                  </a:lnTo>
                  <a:lnTo>
                    <a:pt x="704" y="2066"/>
                  </a:lnTo>
                  <a:lnTo>
                    <a:pt x="705" y="2068"/>
                  </a:lnTo>
                  <a:lnTo>
                    <a:pt x="699" y="2075"/>
                  </a:lnTo>
                  <a:lnTo>
                    <a:pt x="697" y="2076"/>
                  </a:lnTo>
                  <a:lnTo>
                    <a:pt x="697" y="2072"/>
                  </a:lnTo>
                  <a:lnTo>
                    <a:pt x="696" y="2065"/>
                  </a:lnTo>
                  <a:lnTo>
                    <a:pt x="693" y="2061"/>
                  </a:lnTo>
                  <a:lnTo>
                    <a:pt x="691" y="2057"/>
                  </a:lnTo>
                  <a:lnTo>
                    <a:pt x="688" y="2052"/>
                  </a:lnTo>
                  <a:lnTo>
                    <a:pt x="683" y="2047"/>
                  </a:lnTo>
                  <a:lnTo>
                    <a:pt x="677" y="2042"/>
                  </a:lnTo>
                  <a:lnTo>
                    <a:pt x="669" y="2038"/>
                  </a:lnTo>
                  <a:lnTo>
                    <a:pt x="659" y="2034"/>
                  </a:lnTo>
                  <a:lnTo>
                    <a:pt x="647" y="2031"/>
                  </a:lnTo>
                  <a:lnTo>
                    <a:pt x="643" y="2029"/>
                  </a:lnTo>
                  <a:lnTo>
                    <a:pt x="639" y="2029"/>
                  </a:lnTo>
                  <a:lnTo>
                    <a:pt x="635" y="2030"/>
                  </a:lnTo>
                  <a:lnTo>
                    <a:pt x="632" y="2031"/>
                  </a:lnTo>
                  <a:lnTo>
                    <a:pt x="625" y="2035"/>
                  </a:lnTo>
                  <a:lnTo>
                    <a:pt x="618" y="2040"/>
                  </a:lnTo>
                  <a:lnTo>
                    <a:pt x="611" y="2045"/>
                  </a:lnTo>
                  <a:lnTo>
                    <a:pt x="604" y="2049"/>
                  </a:lnTo>
                  <a:lnTo>
                    <a:pt x="601" y="2050"/>
                  </a:lnTo>
                  <a:lnTo>
                    <a:pt x="597" y="2050"/>
                  </a:lnTo>
                  <a:lnTo>
                    <a:pt x="593" y="2049"/>
                  </a:lnTo>
                  <a:lnTo>
                    <a:pt x="589" y="2046"/>
                  </a:lnTo>
                  <a:lnTo>
                    <a:pt x="582" y="2041"/>
                  </a:lnTo>
                  <a:lnTo>
                    <a:pt x="578" y="2036"/>
                  </a:lnTo>
                  <a:lnTo>
                    <a:pt x="574" y="2030"/>
                  </a:lnTo>
                  <a:lnTo>
                    <a:pt x="572" y="2023"/>
                  </a:lnTo>
                  <a:lnTo>
                    <a:pt x="569" y="2009"/>
                  </a:lnTo>
                  <a:lnTo>
                    <a:pt x="568" y="1994"/>
                  </a:lnTo>
                  <a:lnTo>
                    <a:pt x="568" y="1977"/>
                  </a:lnTo>
                  <a:lnTo>
                    <a:pt x="566" y="1959"/>
                  </a:lnTo>
                  <a:lnTo>
                    <a:pt x="564" y="1950"/>
                  </a:lnTo>
                  <a:lnTo>
                    <a:pt x="561" y="1941"/>
                  </a:lnTo>
                  <a:lnTo>
                    <a:pt x="557" y="1930"/>
                  </a:lnTo>
                  <a:lnTo>
                    <a:pt x="552" y="1920"/>
                  </a:lnTo>
                  <a:lnTo>
                    <a:pt x="545" y="1922"/>
                  </a:lnTo>
                  <a:lnTo>
                    <a:pt x="536" y="1923"/>
                  </a:lnTo>
                  <a:lnTo>
                    <a:pt x="526" y="1924"/>
                  </a:lnTo>
                  <a:lnTo>
                    <a:pt x="516" y="1925"/>
                  </a:lnTo>
                  <a:lnTo>
                    <a:pt x="494" y="1925"/>
                  </a:lnTo>
                  <a:lnTo>
                    <a:pt x="469" y="1924"/>
                  </a:lnTo>
                  <a:lnTo>
                    <a:pt x="446" y="1923"/>
                  </a:lnTo>
                  <a:lnTo>
                    <a:pt x="425" y="1922"/>
                  </a:lnTo>
                  <a:lnTo>
                    <a:pt x="408" y="1921"/>
                  </a:lnTo>
                  <a:lnTo>
                    <a:pt x="395" y="1920"/>
                  </a:lnTo>
                  <a:lnTo>
                    <a:pt x="383" y="1920"/>
                  </a:lnTo>
                  <a:lnTo>
                    <a:pt x="369" y="1918"/>
                  </a:lnTo>
                  <a:lnTo>
                    <a:pt x="351" y="1915"/>
                  </a:lnTo>
                  <a:lnTo>
                    <a:pt x="333" y="1912"/>
                  </a:lnTo>
                  <a:lnTo>
                    <a:pt x="296" y="1905"/>
                  </a:lnTo>
                  <a:lnTo>
                    <a:pt x="264" y="1900"/>
                  </a:lnTo>
                  <a:lnTo>
                    <a:pt x="249" y="1898"/>
                  </a:lnTo>
                  <a:lnTo>
                    <a:pt x="238" y="1895"/>
                  </a:lnTo>
                  <a:lnTo>
                    <a:pt x="229" y="1892"/>
                  </a:lnTo>
                  <a:lnTo>
                    <a:pt x="221" y="1889"/>
                  </a:lnTo>
                  <a:lnTo>
                    <a:pt x="204" y="1877"/>
                  </a:lnTo>
                  <a:lnTo>
                    <a:pt x="180" y="1858"/>
                  </a:lnTo>
                  <a:lnTo>
                    <a:pt x="176" y="1856"/>
                  </a:lnTo>
                  <a:lnTo>
                    <a:pt x="172" y="1856"/>
                  </a:lnTo>
                  <a:lnTo>
                    <a:pt x="168" y="1858"/>
                  </a:lnTo>
                  <a:lnTo>
                    <a:pt x="163" y="1862"/>
                  </a:lnTo>
                  <a:lnTo>
                    <a:pt x="152" y="1873"/>
                  </a:lnTo>
                  <a:lnTo>
                    <a:pt x="135" y="1888"/>
                  </a:lnTo>
                  <a:lnTo>
                    <a:pt x="125" y="1896"/>
                  </a:lnTo>
                  <a:lnTo>
                    <a:pt x="114" y="1905"/>
                  </a:lnTo>
                  <a:lnTo>
                    <a:pt x="101" y="1915"/>
                  </a:lnTo>
                  <a:lnTo>
                    <a:pt x="86" y="1924"/>
                  </a:lnTo>
                  <a:lnTo>
                    <a:pt x="69" y="1933"/>
                  </a:lnTo>
                  <a:lnTo>
                    <a:pt x="49" y="1942"/>
                  </a:lnTo>
                  <a:lnTo>
                    <a:pt x="26" y="1951"/>
                  </a:lnTo>
                  <a:lnTo>
                    <a:pt x="1" y="1958"/>
                  </a:lnTo>
                  <a:lnTo>
                    <a:pt x="0" y="1930"/>
                  </a:lnTo>
                  <a:lnTo>
                    <a:pt x="1" y="1906"/>
                  </a:lnTo>
                  <a:lnTo>
                    <a:pt x="2" y="1886"/>
                  </a:lnTo>
                  <a:lnTo>
                    <a:pt x="4" y="1867"/>
                  </a:lnTo>
                  <a:lnTo>
                    <a:pt x="6" y="1851"/>
                  </a:lnTo>
                  <a:lnTo>
                    <a:pt x="9" y="1837"/>
                  </a:lnTo>
                  <a:lnTo>
                    <a:pt x="11" y="1823"/>
                  </a:lnTo>
                  <a:lnTo>
                    <a:pt x="15" y="1811"/>
                  </a:lnTo>
                  <a:lnTo>
                    <a:pt x="21" y="1792"/>
                  </a:lnTo>
                  <a:lnTo>
                    <a:pt x="27" y="1774"/>
                  </a:lnTo>
                  <a:lnTo>
                    <a:pt x="30" y="1766"/>
                  </a:lnTo>
                  <a:lnTo>
                    <a:pt x="32" y="1757"/>
                  </a:lnTo>
                  <a:lnTo>
                    <a:pt x="33" y="1748"/>
                  </a:lnTo>
                  <a:lnTo>
                    <a:pt x="33" y="1737"/>
                  </a:lnTo>
                  <a:lnTo>
                    <a:pt x="45" y="1709"/>
                  </a:lnTo>
                  <a:lnTo>
                    <a:pt x="56" y="1687"/>
                  </a:lnTo>
                  <a:lnTo>
                    <a:pt x="61" y="1679"/>
                  </a:lnTo>
                  <a:lnTo>
                    <a:pt x="66" y="1671"/>
                  </a:lnTo>
                  <a:lnTo>
                    <a:pt x="71" y="1664"/>
                  </a:lnTo>
                  <a:lnTo>
                    <a:pt x="76" y="1658"/>
                  </a:lnTo>
                  <a:lnTo>
                    <a:pt x="81" y="1653"/>
                  </a:lnTo>
                  <a:lnTo>
                    <a:pt x="86" y="1649"/>
                  </a:lnTo>
                  <a:lnTo>
                    <a:pt x="91" y="1646"/>
                  </a:lnTo>
                  <a:lnTo>
                    <a:pt x="96" y="1643"/>
                  </a:lnTo>
                  <a:lnTo>
                    <a:pt x="105" y="1640"/>
                  </a:lnTo>
                  <a:lnTo>
                    <a:pt x="114" y="1638"/>
                  </a:lnTo>
                  <a:lnTo>
                    <a:pt x="131" y="1636"/>
                  </a:lnTo>
                  <a:lnTo>
                    <a:pt x="148" y="1633"/>
                  </a:lnTo>
                  <a:lnTo>
                    <a:pt x="152" y="1631"/>
                  </a:lnTo>
                  <a:lnTo>
                    <a:pt x="156" y="1629"/>
                  </a:lnTo>
                  <a:lnTo>
                    <a:pt x="160" y="1626"/>
                  </a:lnTo>
                  <a:lnTo>
                    <a:pt x="164" y="1623"/>
                  </a:lnTo>
                  <a:lnTo>
                    <a:pt x="168" y="1619"/>
                  </a:lnTo>
                  <a:lnTo>
                    <a:pt x="172" y="1614"/>
                  </a:lnTo>
                  <a:lnTo>
                    <a:pt x="176" y="1608"/>
                  </a:lnTo>
                  <a:lnTo>
                    <a:pt x="180" y="1600"/>
                  </a:lnTo>
                  <a:lnTo>
                    <a:pt x="206" y="1517"/>
                  </a:lnTo>
                  <a:lnTo>
                    <a:pt x="216" y="1508"/>
                  </a:lnTo>
                  <a:lnTo>
                    <a:pt x="225" y="1500"/>
                  </a:lnTo>
                  <a:lnTo>
                    <a:pt x="235" y="1493"/>
                  </a:lnTo>
                  <a:lnTo>
                    <a:pt x="245" y="1488"/>
                  </a:lnTo>
                  <a:lnTo>
                    <a:pt x="256" y="1483"/>
                  </a:lnTo>
                  <a:lnTo>
                    <a:pt x="265" y="1480"/>
                  </a:lnTo>
                  <a:lnTo>
                    <a:pt x="274" y="1477"/>
                  </a:lnTo>
                  <a:lnTo>
                    <a:pt x="283" y="1476"/>
                  </a:lnTo>
                  <a:lnTo>
                    <a:pt x="299" y="1474"/>
                  </a:lnTo>
                  <a:lnTo>
                    <a:pt x="313" y="1474"/>
                  </a:lnTo>
                  <a:lnTo>
                    <a:pt x="324" y="1474"/>
                  </a:lnTo>
                  <a:lnTo>
                    <a:pt x="332" y="1474"/>
                  </a:lnTo>
                  <a:lnTo>
                    <a:pt x="351" y="1474"/>
                  </a:lnTo>
                  <a:lnTo>
                    <a:pt x="371" y="1473"/>
                  </a:lnTo>
                  <a:lnTo>
                    <a:pt x="390" y="1471"/>
                  </a:lnTo>
                  <a:lnTo>
                    <a:pt x="408" y="1469"/>
                  </a:lnTo>
                  <a:lnTo>
                    <a:pt x="425" y="1464"/>
                  </a:lnTo>
                  <a:lnTo>
                    <a:pt x="441" y="1459"/>
                  </a:lnTo>
                  <a:lnTo>
                    <a:pt x="448" y="1456"/>
                  </a:lnTo>
                  <a:lnTo>
                    <a:pt x="455" y="1452"/>
                  </a:lnTo>
                  <a:lnTo>
                    <a:pt x="462" y="1448"/>
                  </a:lnTo>
                  <a:lnTo>
                    <a:pt x="468" y="1443"/>
                  </a:lnTo>
                  <a:lnTo>
                    <a:pt x="478" y="1435"/>
                  </a:lnTo>
                  <a:lnTo>
                    <a:pt x="486" y="1429"/>
                  </a:lnTo>
                  <a:lnTo>
                    <a:pt x="494" y="1426"/>
                  </a:lnTo>
                  <a:lnTo>
                    <a:pt x="500" y="1425"/>
                  </a:lnTo>
                  <a:lnTo>
                    <a:pt x="506" y="1426"/>
                  </a:lnTo>
                  <a:lnTo>
                    <a:pt x="511" y="1429"/>
                  </a:lnTo>
                  <a:lnTo>
                    <a:pt x="516" y="1432"/>
                  </a:lnTo>
                  <a:lnTo>
                    <a:pt x="520" y="1437"/>
                  </a:lnTo>
                  <a:lnTo>
                    <a:pt x="528" y="1447"/>
                  </a:lnTo>
                  <a:lnTo>
                    <a:pt x="535" y="1458"/>
                  </a:lnTo>
                  <a:lnTo>
                    <a:pt x="539" y="1462"/>
                  </a:lnTo>
                  <a:lnTo>
                    <a:pt x="543" y="1466"/>
                  </a:lnTo>
                  <a:lnTo>
                    <a:pt x="547" y="1468"/>
                  </a:lnTo>
                  <a:lnTo>
                    <a:pt x="552" y="1469"/>
                  </a:lnTo>
                  <a:lnTo>
                    <a:pt x="558" y="1469"/>
                  </a:lnTo>
                  <a:lnTo>
                    <a:pt x="563" y="1467"/>
                  </a:lnTo>
                  <a:lnTo>
                    <a:pt x="567" y="1465"/>
                  </a:lnTo>
                  <a:lnTo>
                    <a:pt x="571" y="1462"/>
                  </a:lnTo>
                  <a:lnTo>
                    <a:pt x="578" y="1453"/>
                  </a:lnTo>
                  <a:lnTo>
                    <a:pt x="586" y="1443"/>
                  </a:lnTo>
                  <a:lnTo>
                    <a:pt x="591" y="1432"/>
                  </a:lnTo>
                  <a:lnTo>
                    <a:pt x="597" y="1421"/>
                  </a:lnTo>
                  <a:lnTo>
                    <a:pt x="603" y="1410"/>
                  </a:lnTo>
                  <a:lnTo>
                    <a:pt x="610" y="1402"/>
                  </a:lnTo>
                  <a:lnTo>
                    <a:pt x="616" y="1395"/>
                  </a:lnTo>
                  <a:lnTo>
                    <a:pt x="622" y="1390"/>
                  </a:lnTo>
                  <a:lnTo>
                    <a:pt x="629" y="1386"/>
                  </a:lnTo>
                  <a:lnTo>
                    <a:pt x="637" y="1382"/>
                  </a:lnTo>
                  <a:lnTo>
                    <a:pt x="645" y="1380"/>
                  </a:lnTo>
                  <a:lnTo>
                    <a:pt x="653" y="1378"/>
                  </a:lnTo>
                  <a:lnTo>
                    <a:pt x="662" y="1377"/>
                  </a:lnTo>
                  <a:lnTo>
                    <a:pt x="671" y="1376"/>
                  </a:lnTo>
                  <a:lnTo>
                    <a:pt x="703" y="1378"/>
                  </a:lnTo>
                  <a:lnTo>
                    <a:pt x="720" y="1380"/>
                  </a:lnTo>
                  <a:lnTo>
                    <a:pt x="742" y="1380"/>
                  </a:lnTo>
                  <a:lnTo>
                    <a:pt x="761" y="1380"/>
                  </a:lnTo>
                  <a:lnTo>
                    <a:pt x="779" y="1380"/>
                  </a:lnTo>
                  <a:lnTo>
                    <a:pt x="798" y="1380"/>
                  </a:lnTo>
                  <a:lnTo>
                    <a:pt x="819" y="1380"/>
                  </a:lnTo>
                  <a:lnTo>
                    <a:pt x="842" y="1380"/>
                  </a:lnTo>
                  <a:lnTo>
                    <a:pt x="870" y="1380"/>
                  </a:lnTo>
                  <a:lnTo>
                    <a:pt x="903" y="1380"/>
                  </a:lnTo>
                  <a:lnTo>
                    <a:pt x="915" y="1380"/>
                  </a:lnTo>
                  <a:lnTo>
                    <a:pt x="927" y="1382"/>
                  </a:lnTo>
                  <a:lnTo>
                    <a:pt x="937" y="1385"/>
                  </a:lnTo>
                  <a:lnTo>
                    <a:pt x="945" y="1387"/>
                  </a:lnTo>
                  <a:lnTo>
                    <a:pt x="961" y="1394"/>
                  </a:lnTo>
                  <a:lnTo>
                    <a:pt x="975" y="1402"/>
                  </a:lnTo>
                  <a:lnTo>
                    <a:pt x="989" y="1409"/>
                  </a:lnTo>
                  <a:lnTo>
                    <a:pt x="1004" y="1416"/>
                  </a:lnTo>
                  <a:lnTo>
                    <a:pt x="1013" y="1419"/>
                  </a:lnTo>
                  <a:lnTo>
                    <a:pt x="1022" y="1421"/>
                  </a:lnTo>
                  <a:lnTo>
                    <a:pt x="1034" y="1422"/>
                  </a:lnTo>
                  <a:lnTo>
                    <a:pt x="1046" y="1422"/>
                  </a:lnTo>
                  <a:lnTo>
                    <a:pt x="1063" y="1422"/>
                  </a:lnTo>
                  <a:lnTo>
                    <a:pt x="1078" y="1419"/>
                  </a:lnTo>
                  <a:lnTo>
                    <a:pt x="1091" y="1416"/>
                  </a:lnTo>
                  <a:lnTo>
                    <a:pt x="1102" y="1411"/>
                  </a:lnTo>
                  <a:lnTo>
                    <a:pt x="1112" y="1405"/>
                  </a:lnTo>
                  <a:lnTo>
                    <a:pt x="1120" y="1398"/>
                  </a:lnTo>
                  <a:lnTo>
                    <a:pt x="1127" y="1391"/>
                  </a:lnTo>
                  <a:lnTo>
                    <a:pt x="1134" y="1384"/>
                  </a:lnTo>
                  <a:lnTo>
                    <a:pt x="1146" y="1368"/>
                  </a:lnTo>
                  <a:lnTo>
                    <a:pt x="1157" y="1353"/>
                  </a:lnTo>
                  <a:lnTo>
                    <a:pt x="1163" y="1347"/>
                  </a:lnTo>
                  <a:lnTo>
                    <a:pt x="1170" y="1341"/>
                  </a:lnTo>
                  <a:lnTo>
                    <a:pt x="1178" y="1337"/>
                  </a:lnTo>
                  <a:lnTo>
                    <a:pt x="1187" y="1333"/>
                  </a:lnTo>
                  <a:lnTo>
                    <a:pt x="1197" y="1331"/>
                  </a:lnTo>
                  <a:lnTo>
                    <a:pt x="1206" y="1328"/>
                  </a:lnTo>
                  <a:lnTo>
                    <a:pt x="1214" y="1326"/>
                  </a:lnTo>
                  <a:lnTo>
                    <a:pt x="1221" y="1322"/>
                  </a:lnTo>
                  <a:lnTo>
                    <a:pt x="1227" y="1319"/>
                  </a:lnTo>
                  <a:lnTo>
                    <a:pt x="1233" y="1316"/>
                  </a:lnTo>
                  <a:lnTo>
                    <a:pt x="1237" y="1312"/>
                  </a:lnTo>
                  <a:lnTo>
                    <a:pt x="1241" y="1308"/>
                  </a:lnTo>
                  <a:lnTo>
                    <a:pt x="1245" y="1304"/>
                  </a:lnTo>
                  <a:lnTo>
                    <a:pt x="1248" y="1299"/>
                  </a:lnTo>
                  <a:lnTo>
                    <a:pt x="1250" y="1295"/>
                  </a:lnTo>
                  <a:lnTo>
                    <a:pt x="1253" y="1290"/>
                  </a:lnTo>
                  <a:lnTo>
                    <a:pt x="1255" y="1281"/>
                  </a:lnTo>
                  <a:lnTo>
                    <a:pt x="1255" y="1272"/>
                  </a:lnTo>
                  <a:lnTo>
                    <a:pt x="1254" y="1262"/>
                  </a:lnTo>
                  <a:lnTo>
                    <a:pt x="1253" y="1253"/>
                  </a:lnTo>
                  <a:lnTo>
                    <a:pt x="1249" y="1244"/>
                  </a:lnTo>
                  <a:lnTo>
                    <a:pt x="1247" y="1237"/>
                  </a:lnTo>
                  <a:lnTo>
                    <a:pt x="1242" y="1225"/>
                  </a:lnTo>
                  <a:lnTo>
                    <a:pt x="1239" y="1218"/>
                  </a:lnTo>
                  <a:lnTo>
                    <a:pt x="1240" y="1211"/>
                  </a:lnTo>
                  <a:lnTo>
                    <a:pt x="1241" y="1204"/>
                  </a:lnTo>
                  <a:lnTo>
                    <a:pt x="1243" y="1198"/>
                  </a:lnTo>
                  <a:lnTo>
                    <a:pt x="1245" y="1192"/>
                  </a:lnTo>
                  <a:lnTo>
                    <a:pt x="1252" y="1179"/>
                  </a:lnTo>
                  <a:lnTo>
                    <a:pt x="1258" y="1167"/>
                  </a:lnTo>
                  <a:lnTo>
                    <a:pt x="1261" y="1159"/>
                  </a:lnTo>
                  <a:lnTo>
                    <a:pt x="1264" y="1153"/>
                  </a:lnTo>
                  <a:lnTo>
                    <a:pt x="1265" y="1146"/>
                  </a:lnTo>
                  <a:lnTo>
                    <a:pt x="1267" y="1139"/>
                  </a:lnTo>
                  <a:lnTo>
                    <a:pt x="1267" y="1132"/>
                  </a:lnTo>
                  <a:lnTo>
                    <a:pt x="1266" y="1124"/>
                  </a:lnTo>
                  <a:lnTo>
                    <a:pt x="1264" y="1116"/>
                  </a:lnTo>
                  <a:lnTo>
                    <a:pt x="1261" y="1107"/>
                  </a:lnTo>
                  <a:lnTo>
                    <a:pt x="1258" y="1104"/>
                  </a:lnTo>
                  <a:lnTo>
                    <a:pt x="1254" y="1102"/>
                  </a:lnTo>
                  <a:lnTo>
                    <a:pt x="1247" y="1101"/>
                  </a:lnTo>
                  <a:lnTo>
                    <a:pt x="1240" y="1100"/>
                  </a:lnTo>
                  <a:lnTo>
                    <a:pt x="1224" y="1099"/>
                  </a:lnTo>
                  <a:lnTo>
                    <a:pt x="1207" y="1098"/>
                  </a:lnTo>
                  <a:lnTo>
                    <a:pt x="1200" y="1097"/>
                  </a:lnTo>
                  <a:lnTo>
                    <a:pt x="1193" y="1095"/>
                  </a:lnTo>
                  <a:lnTo>
                    <a:pt x="1187" y="1091"/>
                  </a:lnTo>
                  <a:lnTo>
                    <a:pt x="1182" y="1087"/>
                  </a:lnTo>
                  <a:lnTo>
                    <a:pt x="1180" y="1084"/>
                  </a:lnTo>
                  <a:lnTo>
                    <a:pt x="1179" y="1081"/>
                  </a:lnTo>
                  <a:lnTo>
                    <a:pt x="1178" y="1077"/>
                  </a:lnTo>
                  <a:lnTo>
                    <a:pt x="1178" y="1073"/>
                  </a:lnTo>
                  <a:lnTo>
                    <a:pt x="1178" y="1068"/>
                  </a:lnTo>
                  <a:lnTo>
                    <a:pt x="1179" y="1063"/>
                  </a:lnTo>
                  <a:lnTo>
                    <a:pt x="1180" y="1057"/>
                  </a:lnTo>
                  <a:lnTo>
                    <a:pt x="1182" y="1050"/>
                  </a:lnTo>
                  <a:lnTo>
                    <a:pt x="1189" y="1040"/>
                  </a:lnTo>
                  <a:lnTo>
                    <a:pt x="1197" y="1031"/>
                  </a:lnTo>
                  <a:lnTo>
                    <a:pt x="1205" y="1023"/>
                  </a:lnTo>
                  <a:lnTo>
                    <a:pt x="1214" y="1016"/>
                  </a:lnTo>
                  <a:lnTo>
                    <a:pt x="1232" y="1002"/>
                  </a:lnTo>
                  <a:lnTo>
                    <a:pt x="1249" y="987"/>
                  </a:lnTo>
                  <a:lnTo>
                    <a:pt x="1258" y="980"/>
                  </a:lnTo>
                  <a:lnTo>
                    <a:pt x="1266" y="971"/>
                  </a:lnTo>
                  <a:lnTo>
                    <a:pt x="1274" y="962"/>
                  </a:lnTo>
                  <a:lnTo>
                    <a:pt x="1280" y="952"/>
                  </a:lnTo>
                  <a:lnTo>
                    <a:pt x="1286" y="941"/>
                  </a:lnTo>
                  <a:lnTo>
                    <a:pt x="1291" y="927"/>
                  </a:lnTo>
                  <a:lnTo>
                    <a:pt x="1295" y="913"/>
                  </a:lnTo>
                  <a:lnTo>
                    <a:pt x="1297" y="897"/>
                  </a:lnTo>
                  <a:lnTo>
                    <a:pt x="1298" y="887"/>
                  </a:lnTo>
                  <a:lnTo>
                    <a:pt x="1298" y="877"/>
                  </a:lnTo>
                  <a:lnTo>
                    <a:pt x="1298" y="868"/>
                  </a:lnTo>
                  <a:lnTo>
                    <a:pt x="1297" y="860"/>
                  </a:lnTo>
                  <a:lnTo>
                    <a:pt x="1294" y="844"/>
                  </a:lnTo>
                  <a:lnTo>
                    <a:pt x="1290" y="831"/>
                  </a:lnTo>
                  <a:lnTo>
                    <a:pt x="1284" y="819"/>
                  </a:lnTo>
                  <a:lnTo>
                    <a:pt x="1277" y="809"/>
                  </a:lnTo>
                  <a:lnTo>
                    <a:pt x="1270" y="800"/>
                  </a:lnTo>
                  <a:lnTo>
                    <a:pt x="1262" y="793"/>
                  </a:lnTo>
                  <a:lnTo>
                    <a:pt x="1246" y="780"/>
                  </a:lnTo>
                  <a:lnTo>
                    <a:pt x="1232" y="768"/>
                  </a:lnTo>
                  <a:lnTo>
                    <a:pt x="1227" y="762"/>
                  </a:lnTo>
                  <a:lnTo>
                    <a:pt x="1222" y="756"/>
                  </a:lnTo>
                  <a:lnTo>
                    <a:pt x="1219" y="748"/>
                  </a:lnTo>
                  <a:lnTo>
                    <a:pt x="1218" y="740"/>
                  </a:lnTo>
                  <a:lnTo>
                    <a:pt x="1219" y="732"/>
                  </a:lnTo>
                  <a:lnTo>
                    <a:pt x="1221" y="725"/>
                  </a:lnTo>
                  <a:lnTo>
                    <a:pt x="1224" y="718"/>
                  </a:lnTo>
                  <a:lnTo>
                    <a:pt x="1227" y="711"/>
                  </a:lnTo>
                  <a:lnTo>
                    <a:pt x="1236" y="700"/>
                  </a:lnTo>
                  <a:lnTo>
                    <a:pt x="1246" y="689"/>
                  </a:lnTo>
                  <a:lnTo>
                    <a:pt x="1252" y="683"/>
                  </a:lnTo>
                  <a:lnTo>
                    <a:pt x="1256" y="676"/>
                  </a:lnTo>
                  <a:lnTo>
                    <a:pt x="1260" y="669"/>
                  </a:lnTo>
                  <a:lnTo>
                    <a:pt x="1263" y="660"/>
                  </a:lnTo>
                  <a:lnTo>
                    <a:pt x="1266" y="651"/>
                  </a:lnTo>
                  <a:lnTo>
                    <a:pt x="1267" y="640"/>
                  </a:lnTo>
                  <a:lnTo>
                    <a:pt x="1267" y="628"/>
                  </a:lnTo>
                  <a:lnTo>
                    <a:pt x="1266" y="614"/>
                  </a:lnTo>
                  <a:lnTo>
                    <a:pt x="1265" y="606"/>
                  </a:lnTo>
                  <a:lnTo>
                    <a:pt x="1265" y="597"/>
                  </a:lnTo>
                  <a:lnTo>
                    <a:pt x="1266" y="590"/>
                  </a:lnTo>
                  <a:lnTo>
                    <a:pt x="1267" y="584"/>
                  </a:lnTo>
                  <a:lnTo>
                    <a:pt x="1269" y="578"/>
                  </a:lnTo>
                  <a:lnTo>
                    <a:pt x="1272" y="574"/>
                  </a:lnTo>
                  <a:lnTo>
                    <a:pt x="1276" y="570"/>
                  </a:lnTo>
                  <a:lnTo>
                    <a:pt x="1280" y="566"/>
                  </a:lnTo>
                  <a:lnTo>
                    <a:pt x="1284" y="563"/>
                  </a:lnTo>
                  <a:lnTo>
                    <a:pt x="1289" y="561"/>
                  </a:lnTo>
                  <a:lnTo>
                    <a:pt x="1294" y="559"/>
                  </a:lnTo>
                  <a:lnTo>
                    <a:pt x="1300" y="557"/>
                  </a:lnTo>
                  <a:lnTo>
                    <a:pt x="1312" y="555"/>
                  </a:lnTo>
                  <a:lnTo>
                    <a:pt x="1325" y="554"/>
                  </a:lnTo>
                  <a:lnTo>
                    <a:pt x="1353" y="553"/>
                  </a:lnTo>
                  <a:lnTo>
                    <a:pt x="1379" y="551"/>
                  </a:lnTo>
                  <a:lnTo>
                    <a:pt x="1390" y="549"/>
                  </a:lnTo>
                  <a:lnTo>
                    <a:pt x="1400" y="545"/>
                  </a:lnTo>
                  <a:lnTo>
                    <a:pt x="1404" y="542"/>
                  </a:lnTo>
                  <a:lnTo>
                    <a:pt x="1408" y="539"/>
                  </a:lnTo>
                  <a:lnTo>
                    <a:pt x="1411" y="535"/>
                  </a:lnTo>
                  <a:lnTo>
                    <a:pt x="1413" y="530"/>
                  </a:lnTo>
                  <a:lnTo>
                    <a:pt x="1416" y="521"/>
                  </a:lnTo>
                  <a:lnTo>
                    <a:pt x="1418" y="511"/>
                  </a:lnTo>
                  <a:lnTo>
                    <a:pt x="1419" y="503"/>
                  </a:lnTo>
                  <a:lnTo>
                    <a:pt x="1419" y="494"/>
                  </a:lnTo>
                  <a:lnTo>
                    <a:pt x="1418" y="485"/>
                  </a:lnTo>
                  <a:lnTo>
                    <a:pt x="1417" y="477"/>
                  </a:lnTo>
                  <a:lnTo>
                    <a:pt x="1415" y="469"/>
                  </a:lnTo>
                  <a:lnTo>
                    <a:pt x="1413" y="461"/>
                  </a:lnTo>
                  <a:lnTo>
                    <a:pt x="1408" y="446"/>
                  </a:lnTo>
                  <a:lnTo>
                    <a:pt x="1403" y="432"/>
                  </a:lnTo>
                  <a:lnTo>
                    <a:pt x="1401" y="425"/>
                  </a:lnTo>
                  <a:lnTo>
                    <a:pt x="1399" y="418"/>
                  </a:lnTo>
                  <a:lnTo>
                    <a:pt x="1398" y="411"/>
                  </a:lnTo>
                  <a:lnTo>
                    <a:pt x="1397" y="404"/>
                  </a:lnTo>
                  <a:lnTo>
                    <a:pt x="1398" y="398"/>
                  </a:lnTo>
                  <a:lnTo>
                    <a:pt x="1398" y="392"/>
                  </a:lnTo>
                  <a:lnTo>
                    <a:pt x="1400" y="386"/>
                  </a:lnTo>
                  <a:lnTo>
                    <a:pt x="1401" y="380"/>
                  </a:lnTo>
                  <a:lnTo>
                    <a:pt x="1406" y="371"/>
                  </a:lnTo>
                  <a:lnTo>
                    <a:pt x="1410" y="363"/>
                  </a:lnTo>
                  <a:lnTo>
                    <a:pt x="1415" y="355"/>
                  </a:lnTo>
                  <a:lnTo>
                    <a:pt x="1419" y="348"/>
                  </a:lnTo>
                  <a:lnTo>
                    <a:pt x="1421" y="344"/>
                  </a:lnTo>
                  <a:lnTo>
                    <a:pt x="1422" y="340"/>
                  </a:lnTo>
                  <a:lnTo>
                    <a:pt x="1423" y="335"/>
                  </a:lnTo>
                  <a:lnTo>
                    <a:pt x="1423" y="331"/>
                  </a:lnTo>
                  <a:lnTo>
                    <a:pt x="1422" y="319"/>
                  </a:lnTo>
                  <a:lnTo>
                    <a:pt x="1420" y="302"/>
                  </a:lnTo>
                  <a:lnTo>
                    <a:pt x="1417" y="285"/>
                  </a:lnTo>
                  <a:lnTo>
                    <a:pt x="1413" y="273"/>
                  </a:lnTo>
                  <a:lnTo>
                    <a:pt x="1425" y="257"/>
                  </a:lnTo>
                  <a:lnTo>
                    <a:pt x="1435" y="247"/>
                  </a:lnTo>
                  <a:lnTo>
                    <a:pt x="1440" y="244"/>
                  </a:lnTo>
                  <a:lnTo>
                    <a:pt x="1447" y="242"/>
                  </a:lnTo>
                  <a:lnTo>
                    <a:pt x="1455" y="241"/>
                  </a:lnTo>
                  <a:lnTo>
                    <a:pt x="1465" y="241"/>
                  </a:lnTo>
                  <a:lnTo>
                    <a:pt x="1482" y="246"/>
                  </a:lnTo>
                  <a:lnTo>
                    <a:pt x="1502" y="253"/>
                  </a:lnTo>
                  <a:lnTo>
                    <a:pt x="1507" y="254"/>
                  </a:lnTo>
                  <a:lnTo>
                    <a:pt x="1512" y="255"/>
                  </a:lnTo>
                  <a:lnTo>
                    <a:pt x="1516" y="255"/>
                  </a:lnTo>
                  <a:lnTo>
                    <a:pt x="1521" y="254"/>
                  </a:lnTo>
                  <a:lnTo>
                    <a:pt x="1525" y="253"/>
                  </a:lnTo>
                  <a:lnTo>
                    <a:pt x="1528" y="250"/>
                  </a:lnTo>
                  <a:lnTo>
                    <a:pt x="1531" y="246"/>
                  </a:lnTo>
                  <a:lnTo>
                    <a:pt x="1534" y="241"/>
                  </a:lnTo>
                  <a:lnTo>
                    <a:pt x="1534" y="235"/>
                  </a:lnTo>
                  <a:lnTo>
                    <a:pt x="1534" y="219"/>
                  </a:lnTo>
                  <a:lnTo>
                    <a:pt x="1534" y="197"/>
                  </a:lnTo>
                  <a:lnTo>
                    <a:pt x="1534" y="174"/>
                  </a:lnTo>
                  <a:lnTo>
                    <a:pt x="1534" y="168"/>
                  </a:lnTo>
                  <a:lnTo>
                    <a:pt x="1537" y="161"/>
                  </a:lnTo>
                  <a:lnTo>
                    <a:pt x="1541" y="154"/>
                  </a:lnTo>
                  <a:lnTo>
                    <a:pt x="1546" y="149"/>
                  </a:lnTo>
                  <a:lnTo>
                    <a:pt x="1552" y="144"/>
                  </a:lnTo>
                  <a:lnTo>
                    <a:pt x="1558" y="140"/>
                  </a:lnTo>
                  <a:lnTo>
                    <a:pt x="1564" y="137"/>
                  </a:lnTo>
                  <a:lnTo>
                    <a:pt x="1570" y="136"/>
                  </a:lnTo>
                  <a:lnTo>
                    <a:pt x="1577" y="137"/>
                  </a:lnTo>
                  <a:lnTo>
                    <a:pt x="1583" y="139"/>
                  </a:lnTo>
                  <a:lnTo>
                    <a:pt x="1589" y="143"/>
                  </a:lnTo>
                  <a:lnTo>
                    <a:pt x="1594" y="148"/>
                  </a:lnTo>
                  <a:lnTo>
                    <a:pt x="1601" y="160"/>
                  </a:lnTo>
                  <a:lnTo>
                    <a:pt x="1609" y="174"/>
                  </a:lnTo>
                  <a:lnTo>
                    <a:pt x="1613" y="180"/>
                  </a:lnTo>
                  <a:lnTo>
                    <a:pt x="1617" y="187"/>
                  </a:lnTo>
                  <a:lnTo>
                    <a:pt x="1623" y="193"/>
                  </a:lnTo>
                  <a:lnTo>
                    <a:pt x="1629" y="199"/>
                  </a:lnTo>
                  <a:lnTo>
                    <a:pt x="1637" y="203"/>
                  </a:lnTo>
                  <a:lnTo>
                    <a:pt x="1646" y="207"/>
                  </a:lnTo>
                  <a:lnTo>
                    <a:pt x="1657" y="209"/>
                  </a:lnTo>
                  <a:lnTo>
                    <a:pt x="1670" y="210"/>
                  </a:lnTo>
                  <a:lnTo>
                    <a:pt x="1681" y="209"/>
                  </a:lnTo>
                  <a:lnTo>
                    <a:pt x="1691" y="207"/>
                  </a:lnTo>
                  <a:lnTo>
                    <a:pt x="1701" y="203"/>
                  </a:lnTo>
                  <a:lnTo>
                    <a:pt x="1712" y="200"/>
                  </a:lnTo>
                  <a:lnTo>
                    <a:pt x="1713" y="208"/>
                  </a:lnTo>
                  <a:lnTo>
                    <a:pt x="1715" y="216"/>
                  </a:lnTo>
                  <a:lnTo>
                    <a:pt x="1718" y="223"/>
                  </a:lnTo>
                  <a:lnTo>
                    <a:pt x="1721" y="230"/>
                  </a:lnTo>
                  <a:lnTo>
                    <a:pt x="1723" y="237"/>
                  </a:lnTo>
                  <a:lnTo>
                    <a:pt x="1723" y="245"/>
                  </a:lnTo>
                  <a:lnTo>
                    <a:pt x="1723" y="250"/>
                  </a:lnTo>
                  <a:lnTo>
                    <a:pt x="1722" y="255"/>
                  </a:lnTo>
                  <a:lnTo>
                    <a:pt x="1720" y="261"/>
                  </a:lnTo>
                  <a:lnTo>
                    <a:pt x="1718" y="267"/>
                  </a:lnTo>
                  <a:lnTo>
                    <a:pt x="1716" y="272"/>
                  </a:lnTo>
                  <a:lnTo>
                    <a:pt x="1712" y="280"/>
                  </a:lnTo>
                  <a:lnTo>
                    <a:pt x="1710" y="285"/>
                  </a:lnTo>
                  <a:lnTo>
                    <a:pt x="1709" y="291"/>
                  </a:lnTo>
                  <a:lnTo>
                    <a:pt x="1709" y="296"/>
                  </a:lnTo>
                  <a:lnTo>
                    <a:pt x="1709" y="301"/>
                  </a:lnTo>
                  <a:lnTo>
                    <a:pt x="1710" y="304"/>
                  </a:lnTo>
                  <a:lnTo>
                    <a:pt x="1711" y="306"/>
                  </a:lnTo>
                  <a:lnTo>
                    <a:pt x="1713" y="307"/>
                  </a:lnTo>
                  <a:lnTo>
                    <a:pt x="1715" y="309"/>
                  </a:lnTo>
                  <a:lnTo>
                    <a:pt x="1717" y="310"/>
                  </a:lnTo>
                  <a:lnTo>
                    <a:pt x="1720" y="310"/>
                  </a:lnTo>
                  <a:lnTo>
                    <a:pt x="1724" y="310"/>
                  </a:lnTo>
                  <a:lnTo>
                    <a:pt x="1728" y="310"/>
                  </a:lnTo>
                  <a:lnTo>
                    <a:pt x="1739" y="307"/>
                  </a:lnTo>
                  <a:lnTo>
                    <a:pt x="1753" y="303"/>
                  </a:lnTo>
                  <a:lnTo>
                    <a:pt x="1770" y="295"/>
                  </a:lnTo>
                  <a:lnTo>
                    <a:pt x="1790" y="284"/>
                  </a:lnTo>
                  <a:lnTo>
                    <a:pt x="1805" y="270"/>
                  </a:lnTo>
                  <a:lnTo>
                    <a:pt x="1819" y="257"/>
                  </a:lnTo>
                  <a:lnTo>
                    <a:pt x="1830" y="247"/>
                  </a:lnTo>
                  <a:lnTo>
                    <a:pt x="1839" y="239"/>
                  </a:lnTo>
                  <a:lnTo>
                    <a:pt x="1848" y="233"/>
                  </a:lnTo>
                  <a:lnTo>
                    <a:pt x="1856" y="228"/>
                  </a:lnTo>
                  <a:lnTo>
                    <a:pt x="1864" y="224"/>
                  </a:lnTo>
                  <a:lnTo>
                    <a:pt x="1871" y="221"/>
                  </a:lnTo>
                  <a:lnTo>
                    <a:pt x="1887" y="216"/>
                  </a:lnTo>
                  <a:lnTo>
                    <a:pt x="1906" y="212"/>
                  </a:lnTo>
                  <a:lnTo>
                    <a:pt x="1932" y="205"/>
                  </a:lnTo>
                  <a:lnTo>
                    <a:pt x="1964" y="194"/>
                  </a:lnTo>
                  <a:lnTo>
                    <a:pt x="1968" y="192"/>
                  </a:lnTo>
                  <a:lnTo>
                    <a:pt x="1971" y="189"/>
                  </a:lnTo>
                  <a:lnTo>
                    <a:pt x="1974" y="185"/>
                  </a:lnTo>
                  <a:lnTo>
                    <a:pt x="1978" y="181"/>
                  </a:lnTo>
                  <a:lnTo>
                    <a:pt x="1984" y="172"/>
                  </a:lnTo>
                  <a:lnTo>
                    <a:pt x="1992" y="162"/>
                  </a:lnTo>
                  <a:lnTo>
                    <a:pt x="1996" y="156"/>
                  </a:lnTo>
                  <a:lnTo>
                    <a:pt x="2001" y="152"/>
                  </a:lnTo>
                  <a:lnTo>
                    <a:pt x="2007" y="147"/>
                  </a:lnTo>
                  <a:lnTo>
                    <a:pt x="2013" y="144"/>
                  </a:lnTo>
                  <a:lnTo>
                    <a:pt x="2020" y="141"/>
                  </a:lnTo>
                  <a:lnTo>
                    <a:pt x="2028" y="138"/>
                  </a:lnTo>
                  <a:lnTo>
                    <a:pt x="2038" y="137"/>
                  </a:lnTo>
                  <a:lnTo>
                    <a:pt x="2048" y="136"/>
                  </a:lnTo>
                  <a:lnTo>
                    <a:pt x="2062" y="134"/>
                  </a:lnTo>
                  <a:lnTo>
                    <a:pt x="2072" y="130"/>
                  </a:lnTo>
                  <a:lnTo>
                    <a:pt x="2080" y="126"/>
                  </a:lnTo>
                  <a:lnTo>
                    <a:pt x="2087" y="120"/>
                  </a:lnTo>
                  <a:lnTo>
                    <a:pt x="2100" y="105"/>
                  </a:lnTo>
                  <a:lnTo>
                    <a:pt x="2121" y="84"/>
                  </a:lnTo>
                  <a:lnTo>
                    <a:pt x="2139" y="70"/>
                  </a:lnTo>
                  <a:lnTo>
                    <a:pt x="2159" y="56"/>
                  </a:lnTo>
                  <a:lnTo>
                    <a:pt x="2178" y="41"/>
                  </a:lnTo>
                  <a:lnTo>
                    <a:pt x="2200" y="28"/>
                  </a:lnTo>
                  <a:lnTo>
                    <a:pt x="2211" y="22"/>
                  </a:lnTo>
                  <a:lnTo>
                    <a:pt x="2223" y="17"/>
                  </a:lnTo>
                  <a:lnTo>
                    <a:pt x="2236" y="12"/>
                  </a:lnTo>
                  <a:lnTo>
                    <a:pt x="2249" y="8"/>
                  </a:lnTo>
                  <a:lnTo>
                    <a:pt x="2264" y="5"/>
                  </a:lnTo>
                  <a:lnTo>
                    <a:pt x="2279" y="2"/>
                  </a:lnTo>
                  <a:lnTo>
                    <a:pt x="2294" y="1"/>
                  </a:lnTo>
                  <a:lnTo>
                    <a:pt x="2310" y="0"/>
                  </a:lnTo>
                  <a:lnTo>
                    <a:pt x="2348" y="0"/>
                  </a:lnTo>
                  <a:lnTo>
                    <a:pt x="2376" y="2"/>
                  </a:lnTo>
                  <a:lnTo>
                    <a:pt x="2389" y="4"/>
                  </a:lnTo>
                  <a:lnTo>
                    <a:pt x="2403" y="7"/>
                  </a:lnTo>
                  <a:lnTo>
                    <a:pt x="2420" y="10"/>
                  </a:lnTo>
                  <a:lnTo>
                    <a:pt x="2441" y="16"/>
                  </a:lnTo>
                  <a:lnTo>
                    <a:pt x="2447" y="18"/>
                  </a:lnTo>
                  <a:lnTo>
                    <a:pt x="2452" y="20"/>
                  </a:lnTo>
                  <a:lnTo>
                    <a:pt x="2457" y="23"/>
                  </a:lnTo>
                  <a:lnTo>
                    <a:pt x="2461" y="25"/>
                  </a:lnTo>
                  <a:lnTo>
                    <a:pt x="2464" y="28"/>
                  </a:lnTo>
                  <a:lnTo>
                    <a:pt x="2467" y="32"/>
                  </a:lnTo>
                  <a:lnTo>
                    <a:pt x="2469" y="35"/>
                  </a:lnTo>
                  <a:lnTo>
                    <a:pt x="2471" y="39"/>
                  </a:lnTo>
                  <a:lnTo>
                    <a:pt x="2472" y="46"/>
                  </a:lnTo>
                  <a:lnTo>
                    <a:pt x="2473" y="55"/>
                  </a:lnTo>
                  <a:lnTo>
                    <a:pt x="2471" y="64"/>
                  </a:lnTo>
                  <a:lnTo>
                    <a:pt x="2469" y="72"/>
                  </a:lnTo>
                  <a:lnTo>
                    <a:pt x="2463" y="90"/>
                  </a:lnTo>
                  <a:lnTo>
                    <a:pt x="2455" y="107"/>
                  </a:lnTo>
                  <a:lnTo>
                    <a:pt x="2452" y="115"/>
                  </a:lnTo>
                  <a:lnTo>
                    <a:pt x="2449" y="123"/>
                  </a:lnTo>
                  <a:lnTo>
                    <a:pt x="2447" y="130"/>
                  </a:lnTo>
                  <a:lnTo>
                    <a:pt x="2446" y="136"/>
                  </a:lnTo>
                  <a:lnTo>
                    <a:pt x="2447" y="141"/>
                  </a:lnTo>
                  <a:lnTo>
                    <a:pt x="2449" y="145"/>
                  </a:lnTo>
                  <a:lnTo>
                    <a:pt x="2452" y="149"/>
                  </a:lnTo>
                  <a:lnTo>
                    <a:pt x="2456" y="153"/>
                  </a:lnTo>
                  <a:lnTo>
                    <a:pt x="2467" y="160"/>
                  </a:lnTo>
                  <a:lnTo>
                    <a:pt x="2481" y="166"/>
                  </a:lnTo>
                  <a:lnTo>
                    <a:pt x="2507" y="174"/>
                  </a:lnTo>
                  <a:lnTo>
                    <a:pt x="2525" y="179"/>
                  </a:lnTo>
                  <a:lnTo>
                    <a:pt x="2539" y="185"/>
                  </a:lnTo>
                  <a:lnTo>
                    <a:pt x="2552" y="189"/>
                  </a:lnTo>
                  <a:lnTo>
                    <a:pt x="2563" y="191"/>
                  </a:lnTo>
                  <a:lnTo>
                    <a:pt x="2573" y="190"/>
                  </a:lnTo>
                  <a:lnTo>
                    <a:pt x="2582" y="188"/>
                  </a:lnTo>
                  <a:lnTo>
                    <a:pt x="2591" y="185"/>
                  </a:lnTo>
                  <a:lnTo>
                    <a:pt x="2600" y="180"/>
                  </a:lnTo>
                  <a:lnTo>
                    <a:pt x="2608" y="176"/>
                  </a:lnTo>
                  <a:lnTo>
                    <a:pt x="2616" y="170"/>
                  </a:lnTo>
                  <a:lnTo>
                    <a:pt x="2624" y="165"/>
                  </a:lnTo>
                  <a:lnTo>
                    <a:pt x="2633" y="160"/>
                  </a:lnTo>
                  <a:lnTo>
                    <a:pt x="2643" y="155"/>
                  </a:lnTo>
                  <a:lnTo>
                    <a:pt x="2653" y="152"/>
                  </a:lnTo>
                  <a:lnTo>
                    <a:pt x="2665" y="150"/>
                  </a:lnTo>
                  <a:lnTo>
                    <a:pt x="2678" y="150"/>
                  </a:lnTo>
                  <a:lnTo>
                    <a:pt x="2693" y="152"/>
                  </a:lnTo>
                  <a:lnTo>
                    <a:pt x="2708" y="154"/>
                  </a:lnTo>
                  <a:lnTo>
                    <a:pt x="2720" y="156"/>
                  </a:lnTo>
                  <a:lnTo>
                    <a:pt x="2730" y="160"/>
                  </a:lnTo>
                  <a:lnTo>
                    <a:pt x="2740" y="163"/>
                  </a:lnTo>
                  <a:lnTo>
                    <a:pt x="2748" y="166"/>
                  </a:lnTo>
                  <a:lnTo>
                    <a:pt x="2755" y="169"/>
                  </a:lnTo>
                  <a:lnTo>
                    <a:pt x="2761" y="172"/>
                  </a:lnTo>
                  <a:lnTo>
                    <a:pt x="2767" y="176"/>
                  </a:lnTo>
                  <a:lnTo>
                    <a:pt x="2788" y="194"/>
                  </a:lnTo>
                  <a:lnTo>
                    <a:pt x="2814" y="215"/>
                  </a:lnTo>
                  <a:lnTo>
                    <a:pt x="2836" y="231"/>
                  </a:lnTo>
                  <a:lnTo>
                    <a:pt x="2861" y="248"/>
                  </a:lnTo>
                  <a:lnTo>
                    <a:pt x="2888" y="265"/>
                  </a:lnTo>
                  <a:lnTo>
                    <a:pt x="2917" y="284"/>
                  </a:lnTo>
                  <a:lnTo>
                    <a:pt x="2947" y="301"/>
                  </a:lnTo>
                  <a:lnTo>
                    <a:pt x="2976" y="319"/>
                  </a:lnTo>
                  <a:lnTo>
                    <a:pt x="3004" y="335"/>
                  </a:lnTo>
                  <a:lnTo>
                    <a:pt x="3029" y="351"/>
                  </a:lnTo>
                  <a:lnTo>
                    <a:pt x="3045" y="351"/>
                  </a:lnTo>
                  <a:lnTo>
                    <a:pt x="3060" y="351"/>
                  </a:lnTo>
                  <a:lnTo>
                    <a:pt x="3075" y="351"/>
                  </a:lnTo>
                  <a:lnTo>
                    <a:pt x="3089" y="352"/>
                  </a:lnTo>
                  <a:lnTo>
                    <a:pt x="3102" y="354"/>
                  </a:lnTo>
                  <a:lnTo>
                    <a:pt x="3114" y="356"/>
                  </a:lnTo>
                  <a:lnTo>
                    <a:pt x="3126" y="359"/>
                  </a:lnTo>
                  <a:lnTo>
                    <a:pt x="3137" y="362"/>
                  </a:lnTo>
                  <a:lnTo>
                    <a:pt x="3159" y="369"/>
                  </a:lnTo>
                  <a:lnTo>
                    <a:pt x="3177" y="376"/>
                  </a:lnTo>
                  <a:lnTo>
                    <a:pt x="3193" y="386"/>
                  </a:lnTo>
                  <a:lnTo>
                    <a:pt x="3207" y="395"/>
                  </a:lnTo>
                  <a:lnTo>
                    <a:pt x="3219" y="405"/>
                  </a:lnTo>
                  <a:lnTo>
                    <a:pt x="3229" y="414"/>
                  </a:lnTo>
                  <a:lnTo>
                    <a:pt x="3237" y="422"/>
                  </a:lnTo>
                  <a:lnTo>
                    <a:pt x="3243" y="430"/>
                  </a:lnTo>
                  <a:lnTo>
                    <a:pt x="3252" y="442"/>
                  </a:lnTo>
                  <a:lnTo>
                    <a:pt x="3255" y="446"/>
                  </a:lnTo>
                  <a:lnTo>
                    <a:pt x="3265" y="454"/>
                  </a:lnTo>
                  <a:lnTo>
                    <a:pt x="3272" y="462"/>
                  </a:lnTo>
                  <a:lnTo>
                    <a:pt x="3277" y="471"/>
                  </a:lnTo>
                  <a:lnTo>
                    <a:pt x="3281" y="479"/>
                  </a:lnTo>
                  <a:lnTo>
                    <a:pt x="3284" y="488"/>
                  </a:lnTo>
                  <a:lnTo>
                    <a:pt x="3285" y="498"/>
                  </a:lnTo>
                  <a:lnTo>
                    <a:pt x="3286" y="507"/>
                  </a:lnTo>
                  <a:lnTo>
                    <a:pt x="3286" y="515"/>
                  </a:lnTo>
                  <a:lnTo>
                    <a:pt x="3287" y="524"/>
                  </a:lnTo>
                  <a:lnTo>
                    <a:pt x="3288" y="532"/>
                  </a:lnTo>
                  <a:lnTo>
                    <a:pt x="3289" y="540"/>
                  </a:lnTo>
                  <a:lnTo>
                    <a:pt x="3292" y="547"/>
                  </a:lnTo>
                  <a:lnTo>
                    <a:pt x="3296" y="554"/>
                  </a:lnTo>
                  <a:lnTo>
                    <a:pt x="3301" y="561"/>
                  </a:lnTo>
                  <a:lnTo>
                    <a:pt x="3308" y="567"/>
                  </a:lnTo>
                  <a:lnTo>
                    <a:pt x="3318" y="572"/>
                  </a:lnTo>
                  <a:lnTo>
                    <a:pt x="3323" y="574"/>
                  </a:lnTo>
                  <a:lnTo>
                    <a:pt x="3328" y="575"/>
                  </a:lnTo>
                  <a:lnTo>
                    <a:pt x="3333" y="576"/>
                  </a:lnTo>
                  <a:lnTo>
                    <a:pt x="3338" y="577"/>
                  </a:lnTo>
                  <a:lnTo>
                    <a:pt x="3348" y="576"/>
                  </a:lnTo>
                  <a:lnTo>
                    <a:pt x="3357" y="574"/>
                  </a:lnTo>
                  <a:lnTo>
                    <a:pt x="3378" y="566"/>
                  </a:lnTo>
                  <a:lnTo>
                    <a:pt x="3399" y="558"/>
                  </a:lnTo>
                  <a:lnTo>
                    <a:pt x="3410" y="555"/>
                  </a:lnTo>
                  <a:lnTo>
                    <a:pt x="3422" y="553"/>
                  </a:lnTo>
                  <a:lnTo>
                    <a:pt x="3435" y="552"/>
                  </a:lnTo>
                  <a:lnTo>
                    <a:pt x="3450" y="554"/>
                  </a:lnTo>
                  <a:lnTo>
                    <a:pt x="3457" y="555"/>
                  </a:lnTo>
                  <a:lnTo>
                    <a:pt x="3465" y="557"/>
                  </a:lnTo>
                  <a:lnTo>
                    <a:pt x="3474" y="560"/>
                  </a:lnTo>
                  <a:lnTo>
                    <a:pt x="3483" y="564"/>
                  </a:lnTo>
                  <a:lnTo>
                    <a:pt x="3492" y="568"/>
                  </a:lnTo>
                  <a:lnTo>
                    <a:pt x="3502" y="574"/>
                  </a:lnTo>
                  <a:lnTo>
                    <a:pt x="3512" y="580"/>
                  </a:lnTo>
                  <a:lnTo>
                    <a:pt x="3523" y="587"/>
                  </a:lnTo>
                  <a:lnTo>
                    <a:pt x="3530" y="592"/>
                  </a:lnTo>
                  <a:lnTo>
                    <a:pt x="3538" y="594"/>
                  </a:lnTo>
                  <a:lnTo>
                    <a:pt x="3546" y="596"/>
                  </a:lnTo>
                  <a:lnTo>
                    <a:pt x="3555" y="597"/>
                  </a:lnTo>
                  <a:lnTo>
                    <a:pt x="3573" y="597"/>
                  </a:lnTo>
                  <a:lnTo>
                    <a:pt x="3594" y="599"/>
                  </a:lnTo>
                  <a:lnTo>
                    <a:pt x="3606" y="600"/>
                  </a:lnTo>
                  <a:lnTo>
                    <a:pt x="3618" y="604"/>
                  </a:lnTo>
                  <a:lnTo>
                    <a:pt x="3631" y="608"/>
                  </a:lnTo>
                  <a:lnTo>
                    <a:pt x="3646" y="614"/>
                  </a:lnTo>
                  <a:lnTo>
                    <a:pt x="3661" y="622"/>
                  </a:lnTo>
                  <a:lnTo>
                    <a:pt x="3678" y="632"/>
                  </a:lnTo>
                  <a:lnTo>
                    <a:pt x="3696" y="645"/>
                  </a:lnTo>
                  <a:lnTo>
                    <a:pt x="3717" y="661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38" name="Freeform 42"/>
            <p:cNvSpPr>
              <a:spLocks/>
            </p:cNvSpPr>
            <p:nvPr/>
          </p:nvSpPr>
          <p:spPr bwMode="auto">
            <a:xfrm>
              <a:off x="6043613" y="4283075"/>
              <a:ext cx="352425" cy="544513"/>
            </a:xfrm>
            <a:custGeom>
              <a:avLst/>
              <a:gdLst>
                <a:gd name="T0" fmla="*/ 345 w 813"/>
                <a:gd name="T1" fmla="*/ 1144 h 1191"/>
                <a:gd name="T2" fmla="*/ 346 w 813"/>
                <a:gd name="T3" fmla="*/ 1113 h 1191"/>
                <a:gd name="T4" fmla="*/ 356 w 813"/>
                <a:gd name="T5" fmla="*/ 1074 h 1191"/>
                <a:gd name="T6" fmla="*/ 380 w 813"/>
                <a:gd name="T7" fmla="*/ 1057 h 1191"/>
                <a:gd name="T8" fmla="*/ 443 w 813"/>
                <a:gd name="T9" fmla="*/ 1034 h 1191"/>
                <a:gd name="T10" fmla="*/ 494 w 813"/>
                <a:gd name="T11" fmla="*/ 982 h 1191"/>
                <a:gd name="T12" fmla="*/ 559 w 813"/>
                <a:gd name="T13" fmla="*/ 879 h 1191"/>
                <a:gd name="T14" fmla="*/ 607 w 813"/>
                <a:gd name="T15" fmla="*/ 777 h 1191"/>
                <a:gd name="T16" fmla="*/ 648 w 813"/>
                <a:gd name="T17" fmla="*/ 698 h 1191"/>
                <a:gd name="T18" fmla="*/ 690 w 813"/>
                <a:gd name="T19" fmla="*/ 671 h 1191"/>
                <a:gd name="T20" fmla="*/ 730 w 813"/>
                <a:gd name="T21" fmla="*/ 646 h 1191"/>
                <a:gd name="T22" fmla="*/ 746 w 813"/>
                <a:gd name="T23" fmla="*/ 615 h 1191"/>
                <a:gd name="T24" fmla="*/ 771 w 813"/>
                <a:gd name="T25" fmla="*/ 546 h 1191"/>
                <a:gd name="T26" fmla="*/ 794 w 813"/>
                <a:gd name="T27" fmla="*/ 231 h 1191"/>
                <a:gd name="T28" fmla="*/ 799 w 813"/>
                <a:gd name="T29" fmla="*/ 162 h 1191"/>
                <a:gd name="T30" fmla="*/ 718 w 813"/>
                <a:gd name="T31" fmla="*/ 98 h 1191"/>
                <a:gd name="T32" fmla="*/ 650 w 813"/>
                <a:gd name="T33" fmla="*/ 41 h 1191"/>
                <a:gd name="T34" fmla="*/ 575 w 813"/>
                <a:gd name="T35" fmla="*/ 5 h 1191"/>
                <a:gd name="T36" fmla="*/ 508 w 813"/>
                <a:gd name="T37" fmla="*/ 9 h 1191"/>
                <a:gd name="T38" fmla="*/ 430 w 813"/>
                <a:gd name="T39" fmla="*/ 16 h 1191"/>
                <a:gd name="T40" fmla="*/ 414 w 813"/>
                <a:gd name="T41" fmla="*/ 25 h 1191"/>
                <a:gd name="T42" fmla="*/ 425 w 813"/>
                <a:gd name="T43" fmla="*/ 47 h 1191"/>
                <a:gd name="T44" fmla="*/ 430 w 813"/>
                <a:gd name="T45" fmla="*/ 69 h 1191"/>
                <a:gd name="T46" fmla="*/ 419 w 813"/>
                <a:gd name="T47" fmla="*/ 83 h 1191"/>
                <a:gd name="T48" fmla="*/ 378 w 813"/>
                <a:gd name="T49" fmla="*/ 74 h 1191"/>
                <a:gd name="T50" fmla="*/ 335 w 813"/>
                <a:gd name="T51" fmla="*/ 105 h 1191"/>
                <a:gd name="T52" fmla="*/ 316 w 813"/>
                <a:gd name="T53" fmla="*/ 137 h 1191"/>
                <a:gd name="T54" fmla="*/ 339 w 813"/>
                <a:gd name="T55" fmla="*/ 170 h 1191"/>
                <a:gd name="T56" fmla="*/ 357 w 813"/>
                <a:gd name="T57" fmla="*/ 207 h 1191"/>
                <a:gd name="T58" fmla="*/ 363 w 813"/>
                <a:gd name="T59" fmla="*/ 254 h 1191"/>
                <a:gd name="T60" fmla="*/ 391 w 813"/>
                <a:gd name="T61" fmla="*/ 294 h 1191"/>
                <a:gd name="T62" fmla="*/ 385 w 813"/>
                <a:gd name="T63" fmla="*/ 306 h 1191"/>
                <a:gd name="T64" fmla="*/ 329 w 813"/>
                <a:gd name="T65" fmla="*/ 307 h 1191"/>
                <a:gd name="T66" fmla="*/ 289 w 813"/>
                <a:gd name="T67" fmla="*/ 310 h 1191"/>
                <a:gd name="T68" fmla="*/ 287 w 813"/>
                <a:gd name="T69" fmla="*/ 317 h 1191"/>
                <a:gd name="T70" fmla="*/ 325 w 813"/>
                <a:gd name="T71" fmla="*/ 349 h 1191"/>
                <a:gd name="T72" fmla="*/ 334 w 813"/>
                <a:gd name="T73" fmla="*/ 376 h 1191"/>
                <a:gd name="T74" fmla="*/ 352 w 813"/>
                <a:gd name="T75" fmla="*/ 416 h 1191"/>
                <a:gd name="T76" fmla="*/ 370 w 813"/>
                <a:gd name="T77" fmla="*/ 444 h 1191"/>
                <a:gd name="T78" fmla="*/ 370 w 813"/>
                <a:gd name="T79" fmla="*/ 486 h 1191"/>
                <a:gd name="T80" fmla="*/ 337 w 813"/>
                <a:gd name="T81" fmla="*/ 540 h 1191"/>
                <a:gd name="T82" fmla="*/ 269 w 813"/>
                <a:gd name="T83" fmla="*/ 621 h 1191"/>
                <a:gd name="T84" fmla="*/ 222 w 813"/>
                <a:gd name="T85" fmla="*/ 736 h 1191"/>
                <a:gd name="T86" fmla="*/ 200 w 813"/>
                <a:gd name="T87" fmla="*/ 775 h 1191"/>
                <a:gd name="T88" fmla="*/ 169 w 813"/>
                <a:gd name="T89" fmla="*/ 791 h 1191"/>
                <a:gd name="T90" fmla="*/ 107 w 813"/>
                <a:gd name="T91" fmla="*/ 793 h 1191"/>
                <a:gd name="T92" fmla="*/ 66 w 813"/>
                <a:gd name="T93" fmla="*/ 802 h 1191"/>
                <a:gd name="T94" fmla="*/ 46 w 813"/>
                <a:gd name="T95" fmla="*/ 830 h 1191"/>
                <a:gd name="T96" fmla="*/ 26 w 813"/>
                <a:gd name="T97" fmla="*/ 976 h 1191"/>
                <a:gd name="T98" fmla="*/ 31 w 813"/>
                <a:gd name="T99" fmla="*/ 994 h 1191"/>
                <a:gd name="T100" fmla="*/ 59 w 813"/>
                <a:gd name="T101" fmla="*/ 999 h 1191"/>
                <a:gd name="T102" fmla="*/ 68 w 813"/>
                <a:gd name="T103" fmla="*/ 1065 h 1191"/>
                <a:gd name="T104" fmla="*/ 96 w 813"/>
                <a:gd name="T105" fmla="*/ 1111 h 1191"/>
                <a:gd name="T106" fmla="*/ 140 w 813"/>
                <a:gd name="T107" fmla="*/ 1132 h 1191"/>
                <a:gd name="T108" fmla="*/ 254 w 813"/>
                <a:gd name="T109" fmla="*/ 1151 h 1191"/>
                <a:gd name="T110" fmla="*/ 297 w 813"/>
                <a:gd name="T111" fmla="*/ 1175 h 1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13" h="1191">
                  <a:moveTo>
                    <a:pt x="309" y="1191"/>
                  </a:moveTo>
                  <a:lnTo>
                    <a:pt x="325" y="1177"/>
                  </a:lnTo>
                  <a:lnTo>
                    <a:pt x="337" y="1161"/>
                  </a:lnTo>
                  <a:lnTo>
                    <a:pt x="342" y="1152"/>
                  </a:lnTo>
                  <a:lnTo>
                    <a:pt x="345" y="1144"/>
                  </a:lnTo>
                  <a:lnTo>
                    <a:pt x="346" y="1139"/>
                  </a:lnTo>
                  <a:lnTo>
                    <a:pt x="347" y="1134"/>
                  </a:lnTo>
                  <a:lnTo>
                    <a:pt x="347" y="1129"/>
                  </a:lnTo>
                  <a:lnTo>
                    <a:pt x="346" y="1123"/>
                  </a:lnTo>
                  <a:lnTo>
                    <a:pt x="346" y="1113"/>
                  </a:lnTo>
                  <a:lnTo>
                    <a:pt x="347" y="1103"/>
                  </a:lnTo>
                  <a:lnTo>
                    <a:pt x="348" y="1093"/>
                  </a:lnTo>
                  <a:lnTo>
                    <a:pt x="351" y="1083"/>
                  </a:lnTo>
                  <a:lnTo>
                    <a:pt x="353" y="1079"/>
                  </a:lnTo>
                  <a:lnTo>
                    <a:pt x="356" y="1074"/>
                  </a:lnTo>
                  <a:lnTo>
                    <a:pt x="359" y="1070"/>
                  </a:lnTo>
                  <a:lnTo>
                    <a:pt x="363" y="1067"/>
                  </a:lnTo>
                  <a:lnTo>
                    <a:pt x="368" y="1063"/>
                  </a:lnTo>
                  <a:lnTo>
                    <a:pt x="374" y="1060"/>
                  </a:lnTo>
                  <a:lnTo>
                    <a:pt x="380" y="1057"/>
                  </a:lnTo>
                  <a:lnTo>
                    <a:pt x="388" y="1055"/>
                  </a:lnTo>
                  <a:lnTo>
                    <a:pt x="410" y="1048"/>
                  </a:lnTo>
                  <a:lnTo>
                    <a:pt x="428" y="1042"/>
                  </a:lnTo>
                  <a:lnTo>
                    <a:pt x="435" y="1038"/>
                  </a:lnTo>
                  <a:lnTo>
                    <a:pt x="443" y="1034"/>
                  </a:lnTo>
                  <a:lnTo>
                    <a:pt x="450" y="1030"/>
                  </a:lnTo>
                  <a:lnTo>
                    <a:pt x="456" y="1025"/>
                  </a:lnTo>
                  <a:lnTo>
                    <a:pt x="468" y="1014"/>
                  </a:lnTo>
                  <a:lnTo>
                    <a:pt x="481" y="999"/>
                  </a:lnTo>
                  <a:lnTo>
                    <a:pt x="494" y="982"/>
                  </a:lnTo>
                  <a:lnTo>
                    <a:pt x="509" y="961"/>
                  </a:lnTo>
                  <a:lnTo>
                    <a:pt x="521" y="942"/>
                  </a:lnTo>
                  <a:lnTo>
                    <a:pt x="534" y="921"/>
                  </a:lnTo>
                  <a:lnTo>
                    <a:pt x="547" y="900"/>
                  </a:lnTo>
                  <a:lnTo>
                    <a:pt x="559" y="879"/>
                  </a:lnTo>
                  <a:lnTo>
                    <a:pt x="571" y="858"/>
                  </a:lnTo>
                  <a:lnTo>
                    <a:pt x="581" y="837"/>
                  </a:lnTo>
                  <a:lnTo>
                    <a:pt x="591" y="816"/>
                  </a:lnTo>
                  <a:lnTo>
                    <a:pt x="598" y="797"/>
                  </a:lnTo>
                  <a:lnTo>
                    <a:pt x="607" y="777"/>
                  </a:lnTo>
                  <a:lnTo>
                    <a:pt x="619" y="756"/>
                  </a:lnTo>
                  <a:lnTo>
                    <a:pt x="631" y="735"/>
                  </a:lnTo>
                  <a:lnTo>
                    <a:pt x="640" y="713"/>
                  </a:lnTo>
                  <a:lnTo>
                    <a:pt x="644" y="705"/>
                  </a:lnTo>
                  <a:lnTo>
                    <a:pt x="648" y="698"/>
                  </a:lnTo>
                  <a:lnTo>
                    <a:pt x="653" y="693"/>
                  </a:lnTo>
                  <a:lnTo>
                    <a:pt x="658" y="688"/>
                  </a:lnTo>
                  <a:lnTo>
                    <a:pt x="668" y="681"/>
                  </a:lnTo>
                  <a:lnTo>
                    <a:pt x="678" y="676"/>
                  </a:lnTo>
                  <a:lnTo>
                    <a:pt x="690" y="671"/>
                  </a:lnTo>
                  <a:lnTo>
                    <a:pt x="702" y="665"/>
                  </a:lnTo>
                  <a:lnTo>
                    <a:pt x="709" y="661"/>
                  </a:lnTo>
                  <a:lnTo>
                    <a:pt x="715" y="657"/>
                  </a:lnTo>
                  <a:lnTo>
                    <a:pt x="723" y="652"/>
                  </a:lnTo>
                  <a:lnTo>
                    <a:pt x="730" y="646"/>
                  </a:lnTo>
                  <a:lnTo>
                    <a:pt x="733" y="641"/>
                  </a:lnTo>
                  <a:lnTo>
                    <a:pt x="736" y="637"/>
                  </a:lnTo>
                  <a:lnTo>
                    <a:pt x="739" y="632"/>
                  </a:lnTo>
                  <a:lnTo>
                    <a:pt x="742" y="627"/>
                  </a:lnTo>
                  <a:lnTo>
                    <a:pt x="746" y="615"/>
                  </a:lnTo>
                  <a:lnTo>
                    <a:pt x="750" y="601"/>
                  </a:lnTo>
                  <a:lnTo>
                    <a:pt x="754" y="588"/>
                  </a:lnTo>
                  <a:lnTo>
                    <a:pt x="759" y="574"/>
                  </a:lnTo>
                  <a:lnTo>
                    <a:pt x="764" y="560"/>
                  </a:lnTo>
                  <a:lnTo>
                    <a:pt x="771" y="546"/>
                  </a:lnTo>
                  <a:lnTo>
                    <a:pt x="787" y="310"/>
                  </a:lnTo>
                  <a:lnTo>
                    <a:pt x="787" y="289"/>
                  </a:lnTo>
                  <a:lnTo>
                    <a:pt x="789" y="268"/>
                  </a:lnTo>
                  <a:lnTo>
                    <a:pt x="791" y="249"/>
                  </a:lnTo>
                  <a:lnTo>
                    <a:pt x="794" y="231"/>
                  </a:lnTo>
                  <a:lnTo>
                    <a:pt x="798" y="214"/>
                  </a:lnTo>
                  <a:lnTo>
                    <a:pt x="802" y="198"/>
                  </a:lnTo>
                  <a:lnTo>
                    <a:pt x="807" y="182"/>
                  </a:lnTo>
                  <a:lnTo>
                    <a:pt x="813" y="168"/>
                  </a:lnTo>
                  <a:lnTo>
                    <a:pt x="799" y="162"/>
                  </a:lnTo>
                  <a:lnTo>
                    <a:pt x="787" y="154"/>
                  </a:lnTo>
                  <a:lnTo>
                    <a:pt x="774" y="146"/>
                  </a:lnTo>
                  <a:lnTo>
                    <a:pt x="763" y="137"/>
                  </a:lnTo>
                  <a:lnTo>
                    <a:pt x="740" y="118"/>
                  </a:lnTo>
                  <a:lnTo>
                    <a:pt x="718" y="98"/>
                  </a:lnTo>
                  <a:lnTo>
                    <a:pt x="698" y="79"/>
                  </a:lnTo>
                  <a:lnTo>
                    <a:pt x="679" y="62"/>
                  </a:lnTo>
                  <a:lnTo>
                    <a:pt x="669" y="54"/>
                  </a:lnTo>
                  <a:lnTo>
                    <a:pt x="659" y="47"/>
                  </a:lnTo>
                  <a:lnTo>
                    <a:pt x="650" y="41"/>
                  </a:lnTo>
                  <a:lnTo>
                    <a:pt x="640" y="36"/>
                  </a:lnTo>
                  <a:lnTo>
                    <a:pt x="627" y="28"/>
                  </a:lnTo>
                  <a:lnTo>
                    <a:pt x="601" y="16"/>
                  </a:lnTo>
                  <a:lnTo>
                    <a:pt x="588" y="10"/>
                  </a:lnTo>
                  <a:lnTo>
                    <a:pt x="575" y="5"/>
                  </a:lnTo>
                  <a:lnTo>
                    <a:pt x="564" y="1"/>
                  </a:lnTo>
                  <a:lnTo>
                    <a:pt x="556" y="0"/>
                  </a:lnTo>
                  <a:lnTo>
                    <a:pt x="539" y="5"/>
                  </a:lnTo>
                  <a:lnTo>
                    <a:pt x="523" y="7"/>
                  </a:lnTo>
                  <a:lnTo>
                    <a:pt x="508" y="9"/>
                  </a:lnTo>
                  <a:lnTo>
                    <a:pt x="492" y="10"/>
                  </a:lnTo>
                  <a:lnTo>
                    <a:pt x="478" y="10"/>
                  </a:lnTo>
                  <a:lnTo>
                    <a:pt x="463" y="11"/>
                  </a:lnTo>
                  <a:lnTo>
                    <a:pt x="447" y="13"/>
                  </a:lnTo>
                  <a:lnTo>
                    <a:pt x="430" y="16"/>
                  </a:lnTo>
                  <a:lnTo>
                    <a:pt x="424" y="17"/>
                  </a:lnTo>
                  <a:lnTo>
                    <a:pt x="420" y="18"/>
                  </a:lnTo>
                  <a:lnTo>
                    <a:pt x="417" y="20"/>
                  </a:lnTo>
                  <a:lnTo>
                    <a:pt x="415" y="22"/>
                  </a:lnTo>
                  <a:lnTo>
                    <a:pt x="414" y="25"/>
                  </a:lnTo>
                  <a:lnTo>
                    <a:pt x="414" y="27"/>
                  </a:lnTo>
                  <a:lnTo>
                    <a:pt x="415" y="30"/>
                  </a:lnTo>
                  <a:lnTo>
                    <a:pt x="416" y="33"/>
                  </a:lnTo>
                  <a:lnTo>
                    <a:pt x="420" y="40"/>
                  </a:lnTo>
                  <a:lnTo>
                    <a:pt x="425" y="47"/>
                  </a:lnTo>
                  <a:lnTo>
                    <a:pt x="427" y="52"/>
                  </a:lnTo>
                  <a:lnTo>
                    <a:pt x="429" y="56"/>
                  </a:lnTo>
                  <a:lnTo>
                    <a:pt x="430" y="59"/>
                  </a:lnTo>
                  <a:lnTo>
                    <a:pt x="430" y="63"/>
                  </a:lnTo>
                  <a:lnTo>
                    <a:pt x="430" y="69"/>
                  </a:lnTo>
                  <a:lnTo>
                    <a:pt x="429" y="74"/>
                  </a:lnTo>
                  <a:lnTo>
                    <a:pt x="427" y="78"/>
                  </a:lnTo>
                  <a:lnTo>
                    <a:pt x="425" y="80"/>
                  </a:lnTo>
                  <a:lnTo>
                    <a:pt x="422" y="82"/>
                  </a:lnTo>
                  <a:lnTo>
                    <a:pt x="419" y="83"/>
                  </a:lnTo>
                  <a:lnTo>
                    <a:pt x="416" y="83"/>
                  </a:lnTo>
                  <a:lnTo>
                    <a:pt x="413" y="82"/>
                  </a:lnTo>
                  <a:lnTo>
                    <a:pt x="397" y="77"/>
                  </a:lnTo>
                  <a:lnTo>
                    <a:pt x="382" y="74"/>
                  </a:lnTo>
                  <a:lnTo>
                    <a:pt x="378" y="74"/>
                  </a:lnTo>
                  <a:lnTo>
                    <a:pt x="373" y="76"/>
                  </a:lnTo>
                  <a:lnTo>
                    <a:pt x="367" y="79"/>
                  </a:lnTo>
                  <a:lnTo>
                    <a:pt x="361" y="83"/>
                  </a:lnTo>
                  <a:lnTo>
                    <a:pt x="348" y="93"/>
                  </a:lnTo>
                  <a:lnTo>
                    <a:pt x="335" y="105"/>
                  </a:lnTo>
                  <a:lnTo>
                    <a:pt x="330" y="111"/>
                  </a:lnTo>
                  <a:lnTo>
                    <a:pt x="325" y="118"/>
                  </a:lnTo>
                  <a:lnTo>
                    <a:pt x="321" y="124"/>
                  </a:lnTo>
                  <a:lnTo>
                    <a:pt x="318" y="131"/>
                  </a:lnTo>
                  <a:lnTo>
                    <a:pt x="316" y="137"/>
                  </a:lnTo>
                  <a:lnTo>
                    <a:pt x="316" y="142"/>
                  </a:lnTo>
                  <a:lnTo>
                    <a:pt x="317" y="147"/>
                  </a:lnTo>
                  <a:lnTo>
                    <a:pt x="320" y="152"/>
                  </a:lnTo>
                  <a:lnTo>
                    <a:pt x="330" y="160"/>
                  </a:lnTo>
                  <a:lnTo>
                    <a:pt x="339" y="170"/>
                  </a:lnTo>
                  <a:lnTo>
                    <a:pt x="345" y="178"/>
                  </a:lnTo>
                  <a:lnTo>
                    <a:pt x="350" y="185"/>
                  </a:lnTo>
                  <a:lnTo>
                    <a:pt x="353" y="193"/>
                  </a:lnTo>
                  <a:lnTo>
                    <a:pt x="356" y="200"/>
                  </a:lnTo>
                  <a:lnTo>
                    <a:pt x="357" y="207"/>
                  </a:lnTo>
                  <a:lnTo>
                    <a:pt x="358" y="214"/>
                  </a:lnTo>
                  <a:lnTo>
                    <a:pt x="358" y="227"/>
                  </a:lnTo>
                  <a:lnTo>
                    <a:pt x="359" y="241"/>
                  </a:lnTo>
                  <a:lnTo>
                    <a:pt x="361" y="247"/>
                  </a:lnTo>
                  <a:lnTo>
                    <a:pt x="363" y="254"/>
                  </a:lnTo>
                  <a:lnTo>
                    <a:pt x="367" y="260"/>
                  </a:lnTo>
                  <a:lnTo>
                    <a:pt x="372" y="267"/>
                  </a:lnTo>
                  <a:lnTo>
                    <a:pt x="381" y="279"/>
                  </a:lnTo>
                  <a:lnTo>
                    <a:pt x="388" y="287"/>
                  </a:lnTo>
                  <a:lnTo>
                    <a:pt x="391" y="294"/>
                  </a:lnTo>
                  <a:lnTo>
                    <a:pt x="392" y="300"/>
                  </a:lnTo>
                  <a:lnTo>
                    <a:pt x="391" y="302"/>
                  </a:lnTo>
                  <a:lnTo>
                    <a:pt x="390" y="303"/>
                  </a:lnTo>
                  <a:lnTo>
                    <a:pt x="388" y="305"/>
                  </a:lnTo>
                  <a:lnTo>
                    <a:pt x="385" y="306"/>
                  </a:lnTo>
                  <a:lnTo>
                    <a:pt x="380" y="308"/>
                  </a:lnTo>
                  <a:lnTo>
                    <a:pt x="373" y="308"/>
                  </a:lnTo>
                  <a:lnTo>
                    <a:pt x="357" y="309"/>
                  </a:lnTo>
                  <a:lnTo>
                    <a:pt x="338" y="308"/>
                  </a:lnTo>
                  <a:lnTo>
                    <a:pt x="329" y="307"/>
                  </a:lnTo>
                  <a:lnTo>
                    <a:pt x="320" y="308"/>
                  </a:lnTo>
                  <a:lnTo>
                    <a:pt x="312" y="308"/>
                  </a:lnTo>
                  <a:lnTo>
                    <a:pt x="304" y="310"/>
                  </a:lnTo>
                  <a:lnTo>
                    <a:pt x="295" y="309"/>
                  </a:lnTo>
                  <a:lnTo>
                    <a:pt x="289" y="310"/>
                  </a:lnTo>
                  <a:lnTo>
                    <a:pt x="288" y="311"/>
                  </a:lnTo>
                  <a:lnTo>
                    <a:pt x="286" y="311"/>
                  </a:lnTo>
                  <a:lnTo>
                    <a:pt x="286" y="312"/>
                  </a:lnTo>
                  <a:lnTo>
                    <a:pt x="286" y="314"/>
                  </a:lnTo>
                  <a:lnTo>
                    <a:pt x="287" y="317"/>
                  </a:lnTo>
                  <a:lnTo>
                    <a:pt x="290" y="320"/>
                  </a:lnTo>
                  <a:lnTo>
                    <a:pt x="295" y="324"/>
                  </a:lnTo>
                  <a:lnTo>
                    <a:pt x="300" y="329"/>
                  </a:lnTo>
                  <a:lnTo>
                    <a:pt x="313" y="338"/>
                  </a:lnTo>
                  <a:lnTo>
                    <a:pt x="325" y="349"/>
                  </a:lnTo>
                  <a:lnTo>
                    <a:pt x="330" y="354"/>
                  </a:lnTo>
                  <a:lnTo>
                    <a:pt x="333" y="358"/>
                  </a:lnTo>
                  <a:lnTo>
                    <a:pt x="335" y="363"/>
                  </a:lnTo>
                  <a:lnTo>
                    <a:pt x="335" y="367"/>
                  </a:lnTo>
                  <a:lnTo>
                    <a:pt x="334" y="376"/>
                  </a:lnTo>
                  <a:lnTo>
                    <a:pt x="334" y="385"/>
                  </a:lnTo>
                  <a:lnTo>
                    <a:pt x="335" y="392"/>
                  </a:lnTo>
                  <a:lnTo>
                    <a:pt x="338" y="397"/>
                  </a:lnTo>
                  <a:lnTo>
                    <a:pt x="344" y="407"/>
                  </a:lnTo>
                  <a:lnTo>
                    <a:pt x="352" y="416"/>
                  </a:lnTo>
                  <a:lnTo>
                    <a:pt x="356" y="421"/>
                  </a:lnTo>
                  <a:lnTo>
                    <a:pt x="360" y="425"/>
                  </a:lnTo>
                  <a:lnTo>
                    <a:pt x="364" y="431"/>
                  </a:lnTo>
                  <a:lnTo>
                    <a:pt x="367" y="437"/>
                  </a:lnTo>
                  <a:lnTo>
                    <a:pt x="370" y="444"/>
                  </a:lnTo>
                  <a:lnTo>
                    <a:pt x="371" y="452"/>
                  </a:lnTo>
                  <a:lnTo>
                    <a:pt x="372" y="461"/>
                  </a:lnTo>
                  <a:lnTo>
                    <a:pt x="372" y="472"/>
                  </a:lnTo>
                  <a:lnTo>
                    <a:pt x="371" y="479"/>
                  </a:lnTo>
                  <a:lnTo>
                    <a:pt x="370" y="486"/>
                  </a:lnTo>
                  <a:lnTo>
                    <a:pt x="368" y="492"/>
                  </a:lnTo>
                  <a:lnTo>
                    <a:pt x="366" y="499"/>
                  </a:lnTo>
                  <a:lnTo>
                    <a:pt x="361" y="510"/>
                  </a:lnTo>
                  <a:lnTo>
                    <a:pt x="354" y="520"/>
                  </a:lnTo>
                  <a:lnTo>
                    <a:pt x="337" y="540"/>
                  </a:lnTo>
                  <a:lnTo>
                    <a:pt x="317" y="561"/>
                  </a:lnTo>
                  <a:lnTo>
                    <a:pt x="305" y="573"/>
                  </a:lnTo>
                  <a:lnTo>
                    <a:pt x="294" y="587"/>
                  </a:lnTo>
                  <a:lnTo>
                    <a:pt x="282" y="602"/>
                  </a:lnTo>
                  <a:lnTo>
                    <a:pt x="269" y="621"/>
                  </a:lnTo>
                  <a:lnTo>
                    <a:pt x="258" y="642"/>
                  </a:lnTo>
                  <a:lnTo>
                    <a:pt x="246" y="665"/>
                  </a:lnTo>
                  <a:lnTo>
                    <a:pt x="235" y="693"/>
                  </a:lnTo>
                  <a:lnTo>
                    <a:pt x="225" y="725"/>
                  </a:lnTo>
                  <a:lnTo>
                    <a:pt x="222" y="736"/>
                  </a:lnTo>
                  <a:lnTo>
                    <a:pt x="218" y="746"/>
                  </a:lnTo>
                  <a:lnTo>
                    <a:pt x="214" y="755"/>
                  </a:lnTo>
                  <a:lnTo>
                    <a:pt x="210" y="763"/>
                  </a:lnTo>
                  <a:lnTo>
                    <a:pt x="205" y="770"/>
                  </a:lnTo>
                  <a:lnTo>
                    <a:pt x="200" y="775"/>
                  </a:lnTo>
                  <a:lnTo>
                    <a:pt x="194" y="780"/>
                  </a:lnTo>
                  <a:lnTo>
                    <a:pt x="188" y="784"/>
                  </a:lnTo>
                  <a:lnTo>
                    <a:pt x="182" y="787"/>
                  </a:lnTo>
                  <a:lnTo>
                    <a:pt x="176" y="790"/>
                  </a:lnTo>
                  <a:lnTo>
                    <a:pt x="169" y="791"/>
                  </a:lnTo>
                  <a:lnTo>
                    <a:pt x="161" y="793"/>
                  </a:lnTo>
                  <a:lnTo>
                    <a:pt x="148" y="794"/>
                  </a:lnTo>
                  <a:lnTo>
                    <a:pt x="134" y="794"/>
                  </a:lnTo>
                  <a:lnTo>
                    <a:pt x="120" y="794"/>
                  </a:lnTo>
                  <a:lnTo>
                    <a:pt x="107" y="793"/>
                  </a:lnTo>
                  <a:lnTo>
                    <a:pt x="94" y="794"/>
                  </a:lnTo>
                  <a:lnTo>
                    <a:pt x="82" y="796"/>
                  </a:lnTo>
                  <a:lnTo>
                    <a:pt x="76" y="797"/>
                  </a:lnTo>
                  <a:lnTo>
                    <a:pt x="71" y="799"/>
                  </a:lnTo>
                  <a:lnTo>
                    <a:pt x="66" y="802"/>
                  </a:lnTo>
                  <a:lnTo>
                    <a:pt x="61" y="806"/>
                  </a:lnTo>
                  <a:lnTo>
                    <a:pt x="57" y="810"/>
                  </a:lnTo>
                  <a:lnTo>
                    <a:pt x="52" y="815"/>
                  </a:lnTo>
                  <a:lnTo>
                    <a:pt x="49" y="821"/>
                  </a:lnTo>
                  <a:lnTo>
                    <a:pt x="46" y="830"/>
                  </a:lnTo>
                  <a:lnTo>
                    <a:pt x="42" y="858"/>
                  </a:lnTo>
                  <a:lnTo>
                    <a:pt x="37" y="906"/>
                  </a:lnTo>
                  <a:lnTo>
                    <a:pt x="33" y="951"/>
                  </a:lnTo>
                  <a:lnTo>
                    <a:pt x="31" y="971"/>
                  </a:lnTo>
                  <a:lnTo>
                    <a:pt x="26" y="976"/>
                  </a:lnTo>
                  <a:lnTo>
                    <a:pt x="19" y="983"/>
                  </a:lnTo>
                  <a:lnTo>
                    <a:pt x="10" y="992"/>
                  </a:lnTo>
                  <a:lnTo>
                    <a:pt x="0" y="1002"/>
                  </a:lnTo>
                  <a:lnTo>
                    <a:pt x="15" y="999"/>
                  </a:lnTo>
                  <a:lnTo>
                    <a:pt x="31" y="994"/>
                  </a:lnTo>
                  <a:lnTo>
                    <a:pt x="39" y="993"/>
                  </a:lnTo>
                  <a:lnTo>
                    <a:pt x="46" y="993"/>
                  </a:lnTo>
                  <a:lnTo>
                    <a:pt x="50" y="995"/>
                  </a:lnTo>
                  <a:lnTo>
                    <a:pt x="55" y="996"/>
                  </a:lnTo>
                  <a:lnTo>
                    <a:pt x="59" y="999"/>
                  </a:lnTo>
                  <a:lnTo>
                    <a:pt x="63" y="1002"/>
                  </a:lnTo>
                  <a:lnTo>
                    <a:pt x="63" y="1020"/>
                  </a:lnTo>
                  <a:lnTo>
                    <a:pt x="63" y="1037"/>
                  </a:lnTo>
                  <a:lnTo>
                    <a:pt x="65" y="1051"/>
                  </a:lnTo>
                  <a:lnTo>
                    <a:pt x="68" y="1065"/>
                  </a:lnTo>
                  <a:lnTo>
                    <a:pt x="72" y="1077"/>
                  </a:lnTo>
                  <a:lnTo>
                    <a:pt x="77" y="1087"/>
                  </a:lnTo>
                  <a:lnTo>
                    <a:pt x="82" y="1096"/>
                  </a:lnTo>
                  <a:lnTo>
                    <a:pt x="89" y="1104"/>
                  </a:lnTo>
                  <a:lnTo>
                    <a:pt x="96" y="1111"/>
                  </a:lnTo>
                  <a:lnTo>
                    <a:pt x="104" y="1117"/>
                  </a:lnTo>
                  <a:lnTo>
                    <a:pt x="112" y="1122"/>
                  </a:lnTo>
                  <a:lnTo>
                    <a:pt x="121" y="1126"/>
                  </a:lnTo>
                  <a:lnTo>
                    <a:pt x="130" y="1129"/>
                  </a:lnTo>
                  <a:lnTo>
                    <a:pt x="140" y="1132"/>
                  </a:lnTo>
                  <a:lnTo>
                    <a:pt x="150" y="1134"/>
                  </a:lnTo>
                  <a:lnTo>
                    <a:pt x="160" y="1136"/>
                  </a:lnTo>
                  <a:lnTo>
                    <a:pt x="203" y="1141"/>
                  </a:lnTo>
                  <a:lnTo>
                    <a:pt x="245" y="1148"/>
                  </a:lnTo>
                  <a:lnTo>
                    <a:pt x="254" y="1151"/>
                  </a:lnTo>
                  <a:lnTo>
                    <a:pt x="264" y="1154"/>
                  </a:lnTo>
                  <a:lnTo>
                    <a:pt x="273" y="1158"/>
                  </a:lnTo>
                  <a:lnTo>
                    <a:pt x="282" y="1162"/>
                  </a:lnTo>
                  <a:lnTo>
                    <a:pt x="290" y="1169"/>
                  </a:lnTo>
                  <a:lnTo>
                    <a:pt x="297" y="1175"/>
                  </a:lnTo>
                  <a:lnTo>
                    <a:pt x="304" y="1183"/>
                  </a:lnTo>
                  <a:lnTo>
                    <a:pt x="309" y="119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39" name="Freeform 43"/>
            <p:cNvSpPr>
              <a:spLocks/>
            </p:cNvSpPr>
            <p:nvPr/>
          </p:nvSpPr>
          <p:spPr bwMode="auto">
            <a:xfrm>
              <a:off x="5616575" y="4735513"/>
              <a:ext cx="563563" cy="396875"/>
            </a:xfrm>
            <a:custGeom>
              <a:avLst/>
              <a:gdLst>
                <a:gd name="T0" fmla="*/ 1255 w 1307"/>
                <a:gd name="T1" fmla="*/ 161 h 870"/>
                <a:gd name="T2" fmla="*/ 1123 w 1307"/>
                <a:gd name="T3" fmla="*/ 137 h 870"/>
                <a:gd name="T4" fmla="*/ 1075 w 1307"/>
                <a:gd name="T5" fmla="*/ 113 h 870"/>
                <a:gd name="T6" fmla="*/ 1053 w 1307"/>
                <a:gd name="T7" fmla="*/ 55 h 870"/>
                <a:gd name="T8" fmla="*/ 1042 w 1307"/>
                <a:gd name="T9" fmla="*/ 2 h 870"/>
                <a:gd name="T10" fmla="*/ 971 w 1307"/>
                <a:gd name="T11" fmla="*/ 33 h 870"/>
                <a:gd name="T12" fmla="*/ 891 w 1307"/>
                <a:gd name="T13" fmla="*/ 137 h 870"/>
                <a:gd name="T14" fmla="*/ 851 w 1307"/>
                <a:gd name="T15" fmla="*/ 239 h 870"/>
                <a:gd name="T16" fmla="*/ 837 w 1307"/>
                <a:gd name="T17" fmla="*/ 294 h 870"/>
                <a:gd name="T18" fmla="*/ 763 w 1307"/>
                <a:gd name="T19" fmla="*/ 346 h 870"/>
                <a:gd name="T20" fmla="*/ 613 w 1307"/>
                <a:gd name="T21" fmla="*/ 404 h 870"/>
                <a:gd name="T22" fmla="*/ 549 w 1307"/>
                <a:gd name="T23" fmla="*/ 420 h 870"/>
                <a:gd name="T24" fmla="*/ 445 w 1307"/>
                <a:gd name="T25" fmla="*/ 402 h 870"/>
                <a:gd name="T26" fmla="*/ 372 w 1307"/>
                <a:gd name="T27" fmla="*/ 402 h 870"/>
                <a:gd name="T28" fmla="*/ 253 w 1307"/>
                <a:gd name="T29" fmla="*/ 440 h 870"/>
                <a:gd name="T30" fmla="*/ 94 w 1307"/>
                <a:gd name="T31" fmla="*/ 485 h 870"/>
                <a:gd name="T32" fmla="*/ 34 w 1307"/>
                <a:gd name="T33" fmla="*/ 538 h 870"/>
                <a:gd name="T34" fmla="*/ 88 w 1307"/>
                <a:gd name="T35" fmla="*/ 579 h 870"/>
                <a:gd name="T36" fmla="*/ 219 w 1307"/>
                <a:gd name="T37" fmla="*/ 594 h 870"/>
                <a:gd name="T38" fmla="*/ 211 w 1307"/>
                <a:gd name="T39" fmla="*/ 635 h 870"/>
                <a:gd name="T40" fmla="*/ 169 w 1307"/>
                <a:gd name="T41" fmla="*/ 662 h 870"/>
                <a:gd name="T42" fmla="*/ 91 w 1307"/>
                <a:gd name="T43" fmla="*/ 680 h 870"/>
                <a:gd name="T44" fmla="*/ 27 w 1307"/>
                <a:gd name="T45" fmla="*/ 702 h 870"/>
                <a:gd name="T46" fmla="*/ 6 w 1307"/>
                <a:gd name="T47" fmla="*/ 734 h 870"/>
                <a:gd name="T48" fmla="*/ 0 w 1307"/>
                <a:gd name="T49" fmla="*/ 782 h 870"/>
                <a:gd name="T50" fmla="*/ 44 w 1307"/>
                <a:gd name="T51" fmla="*/ 860 h 870"/>
                <a:gd name="T52" fmla="*/ 95 w 1307"/>
                <a:gd name="T53" fmla="*/ 843 h 870"/>
                <a:gd name="T54" fmla="*/ 105 w 1307"/>
                <a:gd name="T55" fmla="*/ 814 h 870"/>
                <a:gd name="T56" fmla="*/ 84 w 1307"/>
                <a:gd name="T57" fmla="*/ 792 h 870"/>
                <a:gd name="T58" fmla="*/ 69 w 1307"/>
                <a:gd name="T59" fmla="*/ 763 h 870"/>
                <a:gd name="T60" fmla="*/ 89 w 1307"/>
                <a:gd name="T61" fmla="*/ 746 h 870"/>
                <a:gd name="T62" fmla="*/ 132 w 1307"/>
                <a:gd name="T63" fmla="*/ 730 h 870"/>
                <a:gd name="T64" fmla="*/ 160 w 1307"/>
                <a:gd name="T65" fmla="*/ 722 h 870"/>
                <a:gd name="T66" fmla="*/ 172 w 1307"/>
                <a:gd name="T67" fmla="*/ 747 h 870"/>
                <a:gd name="T68" fmla="*/ 211 w 1307"/>
                <a:gd name="T69" fmla="*/ 759 h 870"/>
                <a:gd name="T70" fmla="*/ 253 w 1307"/>
                <a:gd name="T71" fmla="*/ 732 h 870"/>
                <a:gd name="T72" fmla="*/ 309 w 1307"/>
                <a:gd name="T73" fmla="*/ 718 h 870"/>
                <a:gd name="T74" fmla="*/ 328 w 1307"/>
                <a:gd name="T75" fmla="*/ 737 h 870"/>
                <a:gd name="T76" fmla="*/ 282 w 1307"/>
                <a:gd name="T77" fmla="*/ 751 h 870"/>
                <a:gd name="T78" fmla="*/ 364 w 1307"/>
                <a:gd name="T79" fmla="*/ 762 h 870"/>
                <a:gd name="T80" fmla="*/ 530 w 1307"/>
                <a:gd name="T81" fmla="*/ 671 h 870"/>
                <a:gd name="T82" fmla="*/ 565 w 1307"/>
                <a:gd name="T83" fmla="*/ 669 h 870"/>
                <a:gd name="T84" fmla="*/ 572 w 1307"/>
                <a:gd name="T85" fmla="*/ 686 h 870"/>
                <a:gd name="T86" fmla="*/ 554 w 1307"/>
                <a:gd name="T87" fmla="*/ 726 h 870"/>
                <a:gd name="T88" fmla="*/ 571 w 1307"/>
                <a:gd name="T89" fmla="*/ 753 h 870"/>
                <a:gd name="T90" fmla="*/ 679 w 1307"/>
                <a:gd name="T91" fmla="*/ 751 h 870"/>
                <a:gd name="T92" fmla="*/ 799 w 1307"/>
                <a:gd name="T93" fmla="*/ 746 h 870"/>
                <a:gd name="T94" fmla="*/ 879 w 1307"/>
                <a:gd name="T95" fmla="*/ 767 h 870"/>
                <a:gd name="T96" fmla="*/ 933 w 1307"/>
                <a:gd name="T97" fmla="*/ 742 h 870"/>
                <a:gd name="T98" fmla="*/ 933 w 1307"/>
                <a:gd name="T99" fmla="*/ 707 h 870"/>
                <a:gd name="T100" fmla="*/ 927 w 1307"/>
                <a:gd name="T101" fmla="*/ 675 h 870"/>
                <a:gd name="T102" fmla="*/ 970 w 1307"/>
                <a:gd name="T103" fmla="*/ 603 h 870"/>
                <a:gd name="T104" fmla="*/ 1060 w 1307"/>
                <a:gd name="T105" fmla="*/ 545 h 870"/>
                <a:gd name="T106" fmla="*/ 1213 w 1307"/>
                <a:gd name="T107" fmla="*/ 500 h 870"/>
                <a:gd name="T108" fmla="*/ 1263 w 1307"/>
                <a:gd name="T109" fmla="*/ 466 h 870"/>
                <a:gd name="T110" fmla="*/ 1280 w 1307"/>
                <a:gd name="T111" fmla="*/ 426 h 870"/>
                <a:gd name="T112" fmla="*/ 1279 w 1307"/>
                <a:gd name="T113" fmla="*/ 330 h 870"/>
                <a:gd name="T114" fmla="*/ 1292 w 1307"/>
                <a:gd name="T115" fmla="*/ 212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07" h="870">
                  <a:moveTo>
                    <a:pt x="1307" y="188"/>
                  </a:moveTo>
                  <a:lnTo>
                    <a:pt x="1297" y="181"/>
                  </a:lnTo>
                  <a:lnTo>
                    <a:pt x="1287" y="175"/>
                  </a:lnTo>
                  <a:lnTo>
                    <a:pt x="1277" y="169"/>
                  </a:lnTo>
                  <a:lnTo>
                    <a:pt x="1266" y="165"/>
                  </a:lnTo>
                  <a:lnTo>
                    <a:pt x="1255" y="161"/>
                  </a:lnTo>
                  <a:lnTo>
                    <a:pt x="1244" y="158"/>
                  </a:lnTo>
                  <a:lnTo>
                    <a:pt x="1233" y="155"/>
                  </a:lnTo>
                  <a:lnTo>
                    <a:pt x="1221" y="153"/>
                  </a:lnTo>
                  <a:lnTo>
                    <a:pt x="1176" y="146"/>
                  </a:lnTo>
                  <a:lnTo>
                    <a:pt x="1133" y="140"/>
                  </a:lnTo>
                  <a:lnTo>
                    <a:pt x="1123" y="137"/>
                  </a:lnTo>
                  <a:lnTo>
                    <a:pt x="1114" y="135"/>
                  </a:lnTo>
                  <a:lnTo>
                    <a:pt x="1105" y="132"/>
                  </a:lnTo>
                  <a:lnTo>
                    <a:pt x="1097" y="128"/>
                  </a:lnTo>
                  <a:lnTo>
                    <a:pt x="1089" y="124"/>
                  </a:lnTo>
                  <a:lnTo>
                    <a:pt x="1082" y="119"/>
                  </a:lnTo>
                  <a:lnTo>
                    <a:pt x="1075" y="113"/>
                  </a:lnTo>
                  <a:lnTo>
                    <a:pt x="1069" y="106"/>
                  </a:lnTo>
                  <a:lnTo>
                    <a:pt x="1064" y="98"/>
                  </a:lnTo>
                  <a:lnTo>
                    <a:pt x="1060" y="89"/>
                  </a:lnTo>
                  <a:lnTo>
                    <a:pt x="1057" y="80"/>
                  </a:lnTo>
                  <a:lnTo>
                    <a:pt x="1054" y="68"/>
                  </a:lnTo>
                  <a:lnTo>
                    <a:pt x="1053" y="55"/>
                  </a:lnTo>
                  <a:lnTo>
                    <a:pt x="1052" y="41"/>
                  </a:lnTo>
                  <a:lnTo>
                    <a:pt x="1053" y="26"/>
                  </a:lnTo>
                  <a:lnTo>
                    <a:pt x="1055" y="9"/>
                  </a:lnTo>
                  <a:lnTo>
                    <a:pt x="1051" y="6"/>
                  </a:lnTo>
                  <a:lnTo>
                    <a:pt x="1047" y="3"/>
                  </a:lnTo>
                  <a:lnTo>
                    <a:pt x="1042" y="2"/>
                  </a:lnTo>
                  <a:lnTo>
                    <a:pt x="1038" y="0"/>
                  </a:lnTo>
                  <a:lnTo>
                    <a:pt x="1031" y="0"/>
                  </a:lnTo>
                  <a:lnTo>
                    <a:pt x="1023" y="1"/>
                  </a:lnTo>
                  <a:lnTo>
                    <a:pt x="1007" y="6"/>
                  </a:lnTo>
                  <a:lnTo>
                    <a:pt x="992" y="9"/>
                  </a:lnTo>
                  <a:lnTo>
                    <a:pt x="971" y="33"/>
                  </a:lnTo>
                  <a:lnTo>
                    <a:pt x="948" y="60"/>
                  </a:lnTo>
                  <a:lnTo>
                    <a:pt x="936" y="74"/>
                  </a:lnTo>
                  <a:lnTo>
                    <a:pt x="923" y="89"/>
                  </a:lnTo>
                  <a:lnTo>
                    <a:pt x="912" y="105"/>
                  </a:lnTo>
                  <a:lnTo>
                    <a:pt x="901" y="121"/>
                  </a:lnTo>
                  <a:lnTo>
                    <a:pt x="891" y="137"/>
                  </a:lnTo>
                  <a:lnTo>
                    <a:pt x="881" y="154"/>
                  </a:lnTo>
                  <a:lnTo>
                    <a:pt x="872" y="171"/>
                  </a:lnTo>
                  <a:lnTo>
                    <a:pt x="865" y="188"/>
                  </a:lnTo>
                  <a:lnTo>
                    <a:pt x="859" y="205"/>
                  </a:lnTo>
                  <a:lnTo>
                    <a:pt x="854" y="222"/>
                  </a:lnTo>
                  <a:lnTo>
                    <a:pt x="851" y="239"/>
                  </a:lnTo>
                  <a:lnTo>
                    <a:pt x="850" y="256"/>
                  </a:lnTo>
                  <a:lnTo>
                    <a:pt x="850" y="264"/>
                  </a:lnTo>
                  <a:lnTo>
                    <a:pt x="848" y="272"/>
                  </a:lnTo>
                  <a:lnTo>
                    <a:pt x="845" y="279"/>
                  </a:lnTo>
                  <a:lnTo>
                    <a:pt x="841" y="287"/>
                  </a:lnTo>
                  <a:lnTo>
                    <a:pt x="837" y="294"/>
                  </a:lnTo>
                  <a:lnTo>
                    <a:pt x="831" y="301"/>
                  </a:lnTo>
                  <a:lnTo>
                    <a:pt x="825" y="308"/>
                  </a:lnTo>
                  <a:lnTo>
                    <a:pt x="817" y="314"/>
                  </a:lnTo>
                  <a:lnTo>
                    <a:pt x="801" y="326"/>
                  </a:lnTo>
                  <a:lnTo>
                    <a:pt x="783" y="336"/>
                  </a:lnTo>
                  <a:lnTo>
                    <a:pt x="763" y="346"/>
                  </a:lnTo>
                  <a:lnTo>
                    <a:pt x="743" y="355"/>
                  </a:lnTo>
                  <a:lnTo>
                    <a:pt x="699" y="372"/>
                  </a:lnTo>
                  <a:lnTo>
                    <a:pt x="660" y="385"/>
                  </a:lnTo>
                  <a:lnTo>
                    <a:pt x="642" y="392"/>
                  </a:lnTo>
                  <a:lnTo>
                    <a:pt x="626" y="398"/>
                  </a:lnTo>
                  <a:lnTo>
                    <a:pt x="613" y="404"/>
                  </a:lnTo>
                  <a:lnTo>
                    <a:pt x="604" y="408"/>
                  </a:lnTo>
                  <a:lnTo>
                    <a:pt x="593" y="414"/>
                  </a:lnTo>
                  <a:lnTo>
                    <a:pt x="582" y="417"/>
                  </a:lnTo>
                  <a:lnTo>
                    <a:pt x="571" y="419"/>
                  </a:lnTo>
                  <a:lnTo>
                    <a:pt x="560" y="420"/>
                  </a:lnTo>
                  <a:lnTo>
                    <a:pt x="549" y="420"/>
                  </a:lnTo>
                  <a:lnTo>
                    <a:pt x="537" y="419"/>
                  </a:lnTo>
                  <a:lnTo>
                    <a:pt x="524" y="417"/>
                  </a:lnTo>
                  <a:lnTo>
                    <a:pt x="512" y="415"/>
                  </a:lnTo>
                  <a:lnTo>
                    <a:pt x="485" y="410"/>
                  </a:lnTo>
                  <a:lnTo>
                    <a:pt x="458" y="404"/>
                  </a:lnTo>
                  <a:lnTo>
                    <a:pt x="445" y="402"/>
                  </a:lnTo>
                  <a:lnTo>
                    <a:pt x="431" y="400"/>
                  </a:lnTo>
                  <a:lnTo>
                    <a:pt x="418" y="399"/>
                  </a:lnTo>
                  <a:lnTo>
                    <a:pt x="404" y="398"/>
                  </a:lnTo>
                  <a:lnTo>
                    <a:pt x="394" y="399"/>
                  </a:lnTo>
                  <a:lnTo>
                    <a:pt x="384" y="400"/>
                  </a:lnTo>
                  <a:lnTo>
                    <a:pt x="372" y="402"/>
                  </a:lnTo>
                  <a:lnTo>
                    <a:pt x="361" y="404"/>
                  </a:lnTo>
                  <a:lnTo>
                    <a:pt x="339" y="410"/>
                  </a:lnTo>
                  <a:lnTo>
                    <a:pt x="316" y="418"/>
                  </a:lnTo>
                  <a:lnTo>
                    <a:pt x="294" y="426"/>
                  </a:lnTo>
                  <a:lnTo>
                    <a:pt x="273" y="433"/>
                  </a:lnTo>
                  <a:lnTo>
                    <a:pt x="253" y="440"/>
                  </a:lnTo>
                  <a:lnTo>
                    <a:pt x="236" y="445"/>
                  </a:lnTo>
                  <a:lnTo>
                    <a:pt x="203" y="454"/>
                  </a:lnTo>
                  <a:lnTo>
                    <a:pt x="173" y="461"/>
                  </a:lnTo>
                  <a:lnTo>
                    <a:pt x="145" y="469"/>
                  </a:lnTo>
                  <a:lnTo>
                    <a:pt x="119" y="476"/>
                  </a:lnTo>
                  <a:lnTo>
                    <a:pt x="94" y="485"/>
                  </a:lnTo>
                  <a:lnTo>
                    <a:pt x="68" y="495"/>
                  </a:lnTo>
                  <a:lnTo>
                    <a:pt x="40" y="508"/>
                  </a:lnTo>
                  <a:lnTo>
                    <a:pt x="10" y="524"/>
                  </a:lnTo>
                  <a:lnTo>
                    <a:pt x="19" y="528"/>
                  </a:lnTo>
                  <a:lnTo>
                    <a:pt x="27" y="533"/>
                  </a:lnTo>
                  <a:lnTo>
                    <a:pt x="34" y="538"/>
                  </a:lnTo>
                  <a:lnTo>
                    <a:pt x="41" y="543"/>
                  </a:lnTo>
                  <a:lnTo>
                    <a:pt x="54" y="556"/>
                  </a:lnTo>
                  <a:lnTo>
                    <a:pt x="68" y="571"/>
                  </a:lnTo>
                  <a:lnTo>
                    <a:pt x="73" y="574"/>
                  </a:lnTo>
                  <a:lnTo>
                    <a:pt x="80" y="577"/>
                  </a:lnTo>
                  <a:lnTo>
                    <a:pt x="88" y="579"/>
                  </a:lnTo>
                  <a:lnTo>
                    <a:pt x="98" y="581"/>
                  </a:lnTo>
                  <a:lnTo>
                    <a:pt x="119" y="583"/>
                  </a:lnTo>
                  <a:lnTo>
                    <a:pt x="143" y="584"/>
                  </a:lnTo>
                  <a:lnTo>
                    <a:pt x="189" y="585"/>
                  </a:lnTo>
                  <a:lnTo>
                    <a:pt x="215" y="586"/>
                  </a:lnTo>
                  <a:lnTo>
                    <a:pt x="219" y="594"/>
                  </a:lnTo>
                  <a:lnTo>
                    <a:pt x="221" y="601"/>
                  </a:lnTo>
                  <a:lnTo>
                    <a:pt x="222" y="609"/>
                  </a:lnTo>
                  <a:lnTo>
                    <a:pt x="221" y="615"/>
                  </a:lnTo>
                  <a:lnTo>
                    <a:pt x="218" y="623"/>
                  </a:lnTo>
                  <a:lnTo>
                    <a:pt x="215" y="629"/>
                  </a:lnTo>
                  <a:lnTo>
                    <a:pt x="211" y="635"/>
                  </a:lnTo>
                  <a:lnTo>
                    <a:pt x="206" y="640"/>
                  </a:lnTo>
                  <a:lnTo>
                    <a:pt x="200" y="645"/>
                  </a:lnTo>
                  <a:lnTo>
                    <a:pt x="194" y="649"/>
                  </a:lnTo>
                  <a:lnTo>
                    <a:pt x="188" y="653"/>
                  </a:lnTo>
                  <a:lnTo>
                    <a:pt x="181" y="657"/>
                  </a:lnTo>
                  <a:lnTo>
                    <a:pt x="169" y="662"/>
                  </a:lnTo>
                  <a:lnTo>
                    <a:pt x="158" y="665"/>
                  </a:lnTo>
                  <a:lnTo>
                    <a:pt x="144" y="670"/>
                  </a:lnTo>
                  <a:lnTo>
                    <a:pt x="131" y="673"/>
                  </a:lnTo>
                  <a:lnTo>
                    <a:pt x="117" y="676"/>
                  </a:lnTo>
                  <a:lnTo>
                    <a:pt x="104" y="678"/>
                  </a:lnTo>
                  <a:lnTo>
                    <a:pt x="91" y="680"/>
                  </a:lnTo>
                  <a:lnTo>
                    <a:pt x="78" y="683"/>
                  </a:lnTo>
                  <a:lnTo>
                    <a:pt x="65" y="685"/>
                  </a:lnTo>
                  <a:lnTo>
                    <a:pt x="53" y="689"/>
                  </a:lnTo>
                  <a:lnTo>
                    <a:pt x="41" y="693"/>
                  </a:lnTo>
                  <a:lnTo>
                    <a:pt x="31" y="699"/>
                  </a:lnTo>
                  <a:lnTo>
                    <a:pt x="27" y="702"/>
                  </a:lnTo>
                  <a:lnTo>
                    <a:pt x="22" y="706"/>
                  </a:lnTo>
                  <a:lnTo>
                    <a:pt x="18" y="710"/>
                  </a:lnTo>
                  <a:lnTo>
                    <a:pt x="15" y="715"/>
                  </a:lnTo>
                  <a:lnTo>
                    <a:pt x="11" y="720"/>
                  </a:lnTo>
                  <a:lnTo>
                    <a:pt x="8" y="726"/>
                  </a:lnTo>
                  <a:lnTo>
                    <a:pt x="6" y="734"/>
                  </a:lnTo>
                  <a:lnTo>
                    <a:pt x="4" y="741"/>
                  </a:lnTo>
                  <a:lnTo>
                    <a:pt x="2" y="748"/>
                  </a:lnTo>
                  <a:lnTo>
                    <a:pt x="1" y="757"/>
                  </a:lnTo>
                  <a:lnTo>
                    <a:pt x="0" y="766"/>
                  </a:lnTo>
                  <a:lnTo>
                    <a:pt x="0" y="776"/>
                  </a:lnTo>
                  <a:lnTo>
                    <a:pt x="0" y="782"/>
                  </a:lnTo>
                  <a:lnTo>
                    <a:pt x="2" y="789"/>
                  </a:lnTo>
                  <a:lnTo>
                    <a:pt x="5" y="796"/>
                  </a:lnTo>
                  <a:lnTo>
                    <a:pt x="8" y="803"/>
                  </a:lnTo>
                  <a:lnTo>
                    <a:pt x="16" y="819"/>
                  </a:lnTo>
                  <a:lnTo>
                    <a:pt x="26" y="834"/>
                  </a:lnTo>
                  <a:lnTo>
                    <a:pt x="44" y="860"/>
                  </a:lnTo>
                  <a:lnTo>
                    <a:pt x="53" y="870"/>
                  </a:lnTo>
                  <a:lnTo>
                    <a:pt x="62" y="866"/>
                  </a:lnTo>
                  <a:lnTo>
                    <a:pt x="72" y="861"/>
                  </a:lnTo>
                  <a:lnTo>
                    <a:pt x="81" y="856"/>
                  </a:lnTo>
                  <a:lnTo>
                    <a:pt x="89" y="850"/>
                  </a:lnTo>
                  <a:lnTo>
                    <a:pt x="95" y="843"/>
                  </a:lnTo>
                  <a:lnTo>
                    <a:pt x="100" y="835"/>
                  </a:lnTo>
                  <a:lnTo>
                    <a:pt x="102" y="831"/>
                  </a:lnTo>
                  <a:lnTo>
                    <a:pt x="104" y="826"/>
                  </a:lnTo>
                  <a:lnTo>
                    <a:pt x="104" y="822"/>
                  </a:lnTo>
                  <a:lnTo>
                    <a:pt x="105" y="817"/>
                  </a:lnTo>
                  <a:lnTo>
                    <a:pt x="105" y="814"/>
                  </a:lnTo>
                  <a:lnTo>
                    <a:pt x="105" y="812"/>
                  </a:lnTo>
                  <a:lnTo>
                    <a:pt x="104" y="809"/>
                  </a:lnTo>
                  <a:lnTo>
                    <a:pt x="102" y="807"/>
                  </a:lnTo>
                  <a:lnTo>
                    <a:pt x="97" y="802"/>
                  </a:lnTo>
                  <a:lnTo>
                    <a:pt x="90" y="798"/>
                  </a:lnTo>
                  <a:lnTo>
                    <a:pt x="84" y="792"/>
                  </a:lnTo>
                  <a:lnTo>
                    <a:pt x="77" y="786"/>
                  </a:lnTo>
                  <a:lnTo>
                    <a:pt x="74" y="783"/>
                  </a:lnTo>
                  <a:lnTo>
                    <a:pt x="72" y="779"/>
                  </a:lnTo>
                  <a:lnTo>
                    <a:pt x="70" y="775"/>
                  </a:lnTo>
                  <a:lnTo>
                    <a:pt x="68" y="770"/>
                  </a:lnTo>
                  <a:lnTo>
                    <a:pt x="69" y="763"/>
                  </a:lnTo>
                  <a:lnTo>
                    <a:pt x="70" y="758"/>
                  </a:lnTo>
                  <a:lnTo>
                    <a:pt x="73" y="754"/>
                  </a:lnTo>
                  <a:lnTo>
                    <a:pt x="76" y="751"/>
                  </a:lnTo>
                  <a:lnTo>
                    <a:pt x="80" y="748"/>
                  </a:lnTo>
                  <a:lnTo>
                    <a:pt x="84" y="747"/>
                  </a:lnTo>
                  <a:lnTo>
                    <a:pt x="89" y="746"/>
                  </a:lnTo>
                  <a:lnTo>
                    <a:pt x="94" y="745"/>
                  </a:lnTo>
                  <a:lnTo>
                    <a:pt x="105" y="743"/>
                  </a:lnTo>
                  <a:lnTo>
                    <a:pt x="117" y="740"/>
                  </a:lnTo>
                  <a:lnTo>
                    <a:pt x="122" y="738"/>
                  </a:lnTo>
                  <a:lnTo>
                    <a:pt x="127" y="734"/>
                  </a:lnTo>
                  <a:lnTo>
                    <a:pt x="132" y="730"/>
                  </a:lnTo>
                  <a:lnTo>
                    <a:pt x="136" y="723"/>
                  </a:lnTo>
                  <a:lnTo>
                    <a:pt x="143" y="720"/>
                  </a:lnTo>
                  <a:lnTo>
                    <a:pt x="148" y="718"/>
                  </a:lnTo>
                  <a:lnTo>
                    <a:pt x="153" y="718"/>
                  </a:lnTo>
                  <a:lnTo>
                    <a:pt x="157" y="719"/>
                  </a:lnTo>
                  <a:lnTo>
                    <a:pt x="160" y="722"/>
                  </a:lnTo>
                  <a:lnTo>
                    <a:pt x="162" y="725"/>
                  </a:lnTo>
                  <a:lnTo>
                    <a:pt x="163" y="730"/>
                  </a:lnTo>
                  <a:lnTo>
                    <a:pt x="165" y="734"/>
                  </a:lnTo>
                  <a:lnTo>
                    <a:pt x="167" y="738"/>
                  </a:lnTo>
                  <a:lnTo>
                    <a:pt x="169" y="743"/>
                  </a:lnTo>
                  <a:lnTo>
                    <a:pt x="172" y="747"/>
                  </a:lnTo>
                  <a:lnTo>
                    <a:pt x="176" y="751"/>
                  </a:lnTo>
                  <a:lnTo>
                    <a:pt x="181" y="755"/>
                  </a:lnTo>
                  <a:lnTo>
                    <a:pt x="187" y="758"/>
                  </a:lnTo>
                  <a:lnTo>
                    <a:pt x="195" y="759"/>
                  </a:lnTo>
                  <a:lnTo>
                    <a:pt x="205" y="760"/>
                  </a:lnTo>
                  <a:lnTo>
                    <a:pt x="211" y="759"/>
                  </a:lnTo>
                  <a:lnTo>
                    <a:pt x="217" y="758"/>
                  </a:lnTo>
                  <a:lnTo>
                    <a:pt x="222" y="756"/>
                  </a:lnTo>
                  <a:lnTo>
                    <a:pt x="227" y="753"/>
                  </a:lnTo>
                  <a:lnTo>
                    <a:pt x="235" y="747"/>
                  </a:lnTo>
                  <a:lnTo>
                    <a:pt x="244" y="739"/>
                  </a:lnTo>
                  <a:lnTo>
                    <a:pt x="253" y="732"/>
                  </a:lnTo>
                  <a:lnTo>
                    <a:pt x="265" y="724"/>
                  </a:lnTo>
                  <a:lnTo>
                    <a:pt x="272" y="721"/>
                  </a:lnTo>
                  <a:lnTo>
                    <a:pt x="280" y="719"/>
                  </a:lnTo>
                  <a:lnTo>
                    <a:pt x="289" y="718"/>
                  </a:lnTo>
                  <a:lnTo>
                    <a:pt x="299" y="717"/>
                  </a:lnTo>
                  <a:lnTo>
                    <a:pt x="309" y="718"/>
                  </a:lnTo>
                  <a:lnTo>
                    <a:pt x="322" y="721"/>
                  </a:lnTo>
                  <a:lnTo>
                    <a:pt x="328" y="723"/>
                  </a:lnTo>
                  <a:lnTo>
                    <a:pt x="334" y="726"/>
                  </a:lnTo>
                  <a:lnTo>
                    <a:pt x="338" y="730"/>
                  </a:lnTo>
                  <a:lnTo>
                    <a:pt x="341" y="734"/>
                  </a:lnTo>
                  <a:lnTo>
                    <a:pt x="328" y="737"/>
                  </a:lnTo>
                  <a:lnTo>
                    <a:pt x="306" y="740"/>
                  </a:lnTo>
                  <a:lnTo>
                    <a:pt x="300" y="741"/>
                  </a:lnTo>
                  <a:lnTo>
                    <a:pt x="294" y="743"/>
                  </a:lnTo>
                  <a:lnTo>
                    <a:pt x="289" y="745"/>
                  </a:lnTo>
                  <a:lnTo>
                    <a:pt x="285" y="748"/>
                  </a:lnTo>
                  <a:lnTo>
                    <a:pt x="282" y="751"/>
                  </a:lnTo>
                  <a:lnTo>
                    <a:pt x="279" y="755"/>
                  </a:lnTo>
                  <a:lnTo>
                    <a:pt x="278" y="760"/>
                  </a:lnTo>
                  <a:lnTo>
                    <a:pt x="278" y="765"/>
                  </a:lnTo>
                  <a:lnTo>
                    <a:pt x="305" y="765"/>
                  </a:lnTo>
                  <a:lnTo>
                    <a:pt x="334" y="764"/>
                  </a:lnTo>
                  <a:lnTo>
                    <a:pt x="364" y="762"/>
                  </a:lnTo>
                  <a:lnTo>
                    <a:pt x="396" y="760"/>
                  </a:lnTo>
                  <a:lnTo>
                    <a:pt x="427" y="758"/>
                  </a:lnTo>
                  <a:lnTo>
                    <a:pt x="458" y="756"/>
                  </a:lnTo>
                  <a:lnTo>
                    <a:pt x="487" y="755"/>
                  </a:lnTo>
                  <a:lnTo>
                    <a:pt x="514" y="755"/>
                  </a:lnTo>
                  <a:lnTo>
                    <a:pt x="530" y="671"/>
                  </a:lnTo>
                  <a:lnTo>
                    <a:pt x="539" y="671"/>
                  </a:lnTo>
                  <a:lnTo>
                    <a:pt x="547" y="671"/>
                  </a:lnTo>
                  <a:lnTo>
                    <a:pt x="555" y="670"/>
                  </a:lnTo>
                  <a:lnTo>
                    <a:pt x="561" y="669"/>
                  </a:lnTo>
                  <a:lnTo>
                    <a:pt x="563" y="669"/>
                  </a:lnTo>
                  <a:lnTo>
                    <a:pt x="565" y="669"/>
                  </a:lnTo>
                  <a:lnTo>
                    <a:pt x="567" y="670"/>
                  </a:lnTo>
                  <a:lnTo>
                    <a:pt x="569" y="671"/>
                  </a:lnTo>
                  <a:lnTo>
                    <a:pt x="570" y="674"/>
                  </a:lnTo>
                  <a:lnTo>
                    <a:pt x="571" y="677"/>
                  </a:lnTo>
                  <a:lnTo>
                    <a:pt x="571" y="681"/>
                  </a:lnTo>
                  <a:lnTo>
                    <a:pt x="572" y="686"/>
                  </a:lnTo>
                  <a:lnTo>
                    <a:pt x="571" y="692"/>
                  </a:lnTo>
                  <a:lnTo>
                    <a:pt x="568" y="698"/>
                  </a:lnTo>
                  <a:lnTo>
                    <a:pt x="565" y="704"/>
                  </a:lnTo>
                  <a:lnTo>
                    <a:pt x="561" y="711"/>
                  </a:lnTo>
                  <a:lnTo>
                    <a:pt x="557" y="718"/>
                  </a:lnTo>
                  <a:lnTo>
                    <a:pt x="554" y="726"/>
                  </a:lnTo>
                  <a:lnTo>
                    <a:pt x="552" y="735"/>
                  </a:lnTo>
                  <a:lnTo>
                    <a:pt x="551" y="744"/>
                  </a:lnTo>
                  <a:lnTo>
                    <a:pt x="555" y="747"/>
                  </a:lnTo>
                  <a:lnTo>
                    <a:pt x="559" y="749"/>
                  </a:lnTo>
                  <a:lnTo>
                    <a:pt x="565" y="751"/>
                  </a:lnTo>
                  <a:lnTo>
                    <a:pt x="571" y="753"/>
                  </a:lnTo>
                  <a:lnTo>
                    <a:pt x="585" y="755"/>
                  </a:lnTo>
                  <a:lnTo>
                    <a:pt x="602" y="755"/>
                  </a:lnTo>
                  <a:lnTo>
                    <a:pt x="620" y="755"/>
                  </a:lnTo>
                  <a:lnTo>
                    <a:pt x="639" y="754"/>
                  </a:lnTo>
                  <a:lnTo>
                    <a:pt x="659" y="753"/>
                  </a:lnTo>
                  <a:lnTo>
                    <a:pt x="679" y="751"/>
                  </a:lnTo>
                  <a:lnTo>
                    <a:pt x="721" y="747"/>
                  </a:lnTo>
                  <a:lnTo>
                    <a:pt x="758" y="744"/>
                  </a:lnTo>
                  <a:lnTo>
                    <a:pt x="774" y="744"/>
                  </a:lnTo>
                  <a:lnTo>
                    <a:pt x="788" y="745"/>
                  </a:lnTo>
                  <a:lnTo>
                    <a:pt x="794" y="745"/>
                  </a:lnTo>
                  <a:lnTo>
                    <a:pt x="799" y="746"/>
                  </a:lnTo>
                  <a:lnTo>
                    <a:pt x="804" y="748"/>
                  </a:lnTo>
                  <a:lnTo>
                    <a:pt x="808" y="750"/>
                  </a:lnTo>
                  <a:lnTo>
                    <a:pt x="829" y="758"/>
                  </a:lnTo>
                  <a:lnTo>
                    <a:pt x="848" y="763"/>
                  </a:lnTo>
                  <a:lnTo>
                    <a:pt x="864" y="766"/>
                  </a:lnTo>
                  <a:lnTo>
                    <a:pt x="879" y="767"/>
                  </a:lnTo>
                  <a:lnTo>
                    <a:pt x="892" y="766"/>
                  </a:lnTo>
                  <a:lnTo>
                    <a:pt x="904" y="763"/>
                  </a:lnTo>
                  <a:lnTo>
                    <a:pt x="914" y="759"/>
                  </a:lnTo>
                  <a:lnTo>
                    <a:pt x="922" y="754"/>
                  </a:lnTo>
                  <a:lnTo>
                    <a:pt x="928" y="748"/>
                  </a:lnTo>
                  <a:lnTo>
                    <a:pt x="933" y="742"/>
                  </a:lnTo>
                  <a:lnTo>
                    <a:pt x="938" y="735"/>
                  </a:lnTo>
                  <a:lnTo>
                    <a:pt x="940" y="728"/>
                  </a:lnTo>
                  <a:lnTo>
                    <a:pt x="940" y="721"/>
                  </a:lnTo>
                  <a:lnTo>
                    <a:pt x="940" y="715"/>
                  </a:lnTo>
                  <a:lnTo>
                    <a:pt x="938" y="711"/>
                  </a:lnTo>
                  <a:lnTo>
                    <a:pt x="933" y="707"/>
                  </a:lnTo>
                  <a:lnTo>
                    <a:pt x="931" y="704"/>
                  </a:lnTo>
                  <a:lnTo>
                    <a:pt x="929" y="701"/>
                  </a:lnTo>
                  <a:lnTo>
                    <a:pt x="927" y="698"/>
                  </a:lnTo>
                  <a:lnTo>
                    <a:pt x="926" y="694"/>
                  </a:lnTo>
                  <a:lnTo>
                    <a:pt x="925" y="685"/>
                  </a:lnTo>
                  <a:lnTo>
                    <a:pt x="927" y="675"/>
                  </a:lnTo>
                  <a:lnTo>
                    <a:pt x="930" y="664"/>
                  </a:lnTo>
                  <a:lnTo>
                    <a:pt x="936" y="653"/>
                  </a:lnTo>
                  <a:lnTo>
                    <a:pt x="942" y="641"/>
                  </a:lnTo>
                  <a:lnTo>
                    <a:pt x="950" y="628"/>
                  </a:lnTo>
                  <a:lnTo>
                    <a:pt x="960" y="615"/>
                  </a:lnTo>
                  <a:lnTo>
                    <a:pt x="970" y="603"/>
                  </a:lnTo>
                  <a:lnTo>
                    <a:pt x="983" y="591"/>
                  </a:lnTo>
                  <a:lnTo>
                    <a:pt x="996" y="579"/>
                  </a:lnTo>
                  <a:lnTo>
                    <a:pt x="1010" y="569"/>
                  </a:lnTo>
                  <a:lnTo>
                    <a:pt x="1026" y="560"/>
                  </a:lnTo>
                  <a:lnTo>
                    <a:pt x="1042" y="551"/>
                  </a:lnTo>
                  <a:lnTo>
                    <a:pt x="1060" y="545"/>
                  </a:lnTo>
                  <a:lnTo>
                    <a:pt x="1101" y="533"/>
                  </a:lnTo>
                  <a:lnTo>
                    <a:pt x="1141" y="522"/>
                  </a:lnTo>
                  <a:lnTo>
                    <a:pt x="1161" y="517"/>
                  </a:lnTo>
                  <a:lnTo>
                    <a:pt x="1180" y="512"/>
                  </a:lnTo>
                  <a:lnTo>
                    <a:pt x="1197" y="507"/>
                  </a:lnTo>
                  <a:lnTo>
                    <a:pt x="1213" y="500"/>
                  </a:lnTo>
                  <a:lnTo>
                    <a:pt x="1228" y="493"/>
                  </a:lnTo>
                  <a:lnTo>
                    <a:pt x="1242" y="485"/>
                  </a:lnTo>
                  <a:lnTo>
                    <a:pt x="1248" y="481"/>
                  </a:lnTo>
                  <a:lnTo>
                    <a:pt x="1253" y="476"/>
                  </a:lnTo>
                  <a:lnTo>
                    <a:pt x="1258" y="471"/>
                  </a:lnTo>
                  <a:lnTo>
                    <a:pt x="1263" y="466"/>
                  </a:lnTo>
                  <a:lnTo>
                    <a:pt x="1267" y="461"/>
                  </a:lnTo>
                  <a:lnTo>
                    <a:pt x="1272" y="455"/>
                  </a:lnTo>
                  <a:lnTo>
                    <a:pt x="1275" y="448"/>
                  </a:lnTo>
                  <a:lnTo>
                    <a:pt x="1277" y="441"/>
                  </a:lnTo>
                  <a:lnTo>
                    <a:pt x="1279" y="434"/>
                  </a:lnTo>
                  <a:lnTo>
                    <a:pt x="1280" y="426"/>
                  </a:lnTo>
                  <a:lnTo>
                    <a:pt x="1281" y="417"/>
                  </a:lnTo>
                  <a:lnTo>
                    <a:pt x="1281" y="408"/>
                  </a:lnTo>
                  <a:lnTo>
                    <a:pt x="1280" y="388"/>
                  </a:lnTo>
                  <a:lnTo>
                    <a:pt x="1280" y="369"/>
                  </a:lnTo>
                  <a:lnTo>
                    <a:pt x="1279" y="350"/>
                  </a:lnTo>
                  <a:lnTo>
                    <a:pt x="1279" y="330"/>
                  </a:lnTo>
                  <a:lnTo>
                    <a:pt x="1278" y="310"/>
                  </a:lnTo>
                  <a:lnTo>
                    <a:pt x="1278" y="288"/>
                  </a:lnTo>
                  <a:lnTo>
                    <a:pt x="1279" y="265"/>
                  </a:lnTo>
                  <a:lnTo>
                    <a:pt x="1281" y="240"/>
                  </a:lnTo>
                  <a:lnTo>
                    <a:pt x="1285" y="227"/>
                  </a:lnTo>
                  <a:lnTo>
                    <a:pt x="1292" y="212"/>
                  </a:lnTo>
                  <a:lnTo>
                    <a:pt x="1295" y="205"/>
                  </a:lnTo>
                  <a:lnTo>
                    <a:pt x="1299" y="198"/>
                  </a:lnTo>
                  <a:lnTo>
                    <a:pt x="1303" y="193"/>
                  </a:lnTo>
                  <a:lnTo>
                    <a:pt x="1307" y="1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3" name="Grupo 2"/>
          <p:cNvGrpSpPr/>
          <p:nvPr/>
        </p:nvGrpSpPr>
        <p:grpSpPr>
          <a:xfrm>
            <a:off x="2195736" y="1916832"/>
            <a:ext cx="3330513" cy="2397718"/>
            <a:chOff x="1339850" y="576263"/>
            <a:chExt cx="4222750" cy="3040062"/>
          </a:xfrm>
          <a:solidFill>
            <a:srgbClr val="D1B5A3"/>
          </a:solidFill>
        </p:grpSpPr>
        <p:sp>
          <p:nvSpPr>
            <p:cNvPr id="29700" name="Freeform 4"/>
            <p:cNvSpPr>
              <a:spLocks/>
            </p:cNvSpPr>
            <p:nvPr/>
          </p:nvSpPr>
          <p:spPr bwMode="auto">
            <a:xfrm>
              <a:off x="4010025" y="2108200"/>
              <a:ext cx="4763" cy="1588"/>
            </a:xfrm>
            <a:custGeom>
              <a:avLst/>
              <a:gdLst>
                <a:gd name="T0" fmla="*/ 0 w 15"/>
                <a:gd name="T1" fmla="*/ 15 w 15"/>
                <a:gd name="T2" fmla="*/ 15 w 15"/>
                <a:gd name="T3" fmla="*/ 15 w 15"/>
                <a:gd name="T4" fmla="*/ 15 w 15"/>
                <a:gd name="T5" fmla="*/ 0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5">
                  <a:moveTo>
                    <a:pt x="0" y="0"/>
                  </a:move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01" name="Freeform 5"/>
            <p:cNvSpPr>
              <a:spLocks/>
            </p:cNvSpPr>
            <p:nvPr/>
          </p:nvSpPr>
          <p:spPr bwMode="auto">
            <a:xfrm>
              <a:off x="4014788" y="2155825"/>
              <a:ext cx="4762" cy="1588"/>
            </a:xfrm>
            <a:custGeom>
              <a:avLst/>
              <a:gdLst>
                <a:gd name="T0" fmla="*/ 16 w 16"/>
                <a:gd name="T1" fmla="*/ 0 w 16"/>
                <a:gd name="T2" fmla="*/ 0 w 16"/>
                <a:gd name="T3" fmla="*/ 0 w 16"/>
                <a:gd name="T4" fmla="*/ 0 w 16"/>
                <a:gd name="T5" fmla="*/ 16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6">
                  <a:moveTo>
                    <a:pt x="1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02" name="Freeform 6"/>
            <p:cNvSpPr>
              <a:spLocks/>
            </p:cNvSpPr>
            <p:nvPr/>
          </p:nvSpPr>
          <p:spPr bwMode="auto">
            <a:xfrm>
              <a:off x="4410075" y="936625"/>
              <a:ext cx="4763" cy="1588"/>
            </a:xfrm>
            <a:custGeom>
              <a:avLst/>
              <a:gdLst>
                <a:gd name="T0" fmla="*/ 0 w 15"/>
                <a:gd name="T1" fmla="*/ 15 w 15"/>
                <a:gd name="T2" fmla="*/ 15 w 15"/>
                <a:gd name="T3" fmla="*/ 15 w 15"/>
                <a:gd name="T4" fmla="*/ 15 w 15"/>
                <a:gd name="T5" fmla="*/ 0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5">
                  <a:moveTo>
                    <a:pt x="0" y="0"/>
                  </a:move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03" name="Freeform 7"/>
            <p:cNvSpPr>
              <a:spLocks/>
            </p:cNvSpPr>
            <p:nvPr/>
          </p:nvSpPr>
          <p:spPr bwMode="auto">
            <a:xfrm>
              <a:off x="5000625" y="1216025"/>
              <a:ext cx="1588" cy="4763"/>
            </a:xfrm>
            <a:custGeom>
              <a:avLst/>
              <a:gdLst>
                <a:gd name="T0" fmla="*/ 0 h 15"/>
                <a:gd name="T1" fmla="*/ 15 h 15"/>
                <a:gd name="T2" fmla="*/ 15 h 15"/>
                <a:gd name="T3" fmla="*/ 15 h 15"/>
                <a:gd name="T4" fmla="*/ 15 h 15"/>
                <a:gd name="T5" fmla="*/ 0 h 1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5">
                  <a:moveTo>
                    <a:pt x="0" y="0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04" name="Freeform 8"/>
            <p:cNvSpPr>
              <a:spLocks/>
            </p:cNvSpPr>
            <p:nvPr/>
          </p:nvSpPr>
          <p:spPr bwMode="auto">
            <a:xfrm>
              <a:off x="5000625" y="1216025"/>
              <a:ext cx="1588" cy="4763"/>
            </a:xfrm>
            <a:custGeom>
              <a:avLst/>
              <a:gdLst>
                <a:gd name="T0" fmla="*/ 0 h 15"/>
                <a:gd name="T1" fmla="*/ 15 h 15"/>
                <a:gd name="T2" fmla="*/ 15 h 15"/>
                <a:gd name="T3" fmla="*/ 15 h 15"/>
                <a:gd name="T4" fmla="*/ 15 h 15"/>
                <a:gd name="T5" fmla="*/ 0 h 1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5">
                  <a:moveTo>
                    <a:pt x="0" y="0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05" name="Freeform 9"/>
            <p:cNvSpPr>
              <a:spLocks/>
            </p:cNvSpPr>
            <p:nvPr/>
          </p:nvSpPr>
          <p:spPr bwMode="auto">
            <a:xfrm>
              <a:off x="4756150" y="1304925"/>
              <a:ext cx="1588" cy="6350"/>
            </a:xfrm>
            <a:custGeom>
              <a:avLst/>
              <a:gdLst>
                <a:gd name="T0" fmla="*/ 0 h 17"/>
                <a:gd name="T1" fmla="*/ 17 h 17"/>
                <a:gd name="T2" fmla="*/ 17 h 17"/>
                <a:gd name="T3" fmla="*/ 17 h 17"/>
                <a:gd name="T4" fmla="*/ 17 h 17"/>
                <a:gd name="T5" fmla="*/ 0 h 1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7">
                  <a:moveTo>
                    <a:pt x="0" y="0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06" name="Freeform 10"/>
            <p:cNvSpPr>
              <a:spLocks/>
            </p:cNvSpPr>
            <p:nvPr/>
          </p:nvSpPr>
          <p:spPr bwMode="auto">
            <a:xfrm>
              <a:off x="4413250" y="984250"/>
              <a:ext cx="4763" cy="1588"/>
            </a:xfrm>
            <a:custGeom>
              <a:avLst/>
              <a:gdLst>
                <a:gd name="T0" fmla="*/ 16 w 16"/>
                <a:gd name="T1" fmla="*/ 0 w 16"/>
                <a:gd name="T2" fmla="*/ 0 w 16"/>
                <a:gd name="T3" fmla="*/ 0 w 16"/>
                <a:gd name="T4" fmla="*/ 0 w 16"/>
                <a:gd name="T5" fmla="*/ 16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6">
                  <a:moveTo>
                    <a:pt x="1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41" name="Freeform 45"/>
            <p:cNvSpPr>
              <a:spLocks/>
            </p:cNvSpPr>
            <p:nvPr/>
          </p:nvSpPr>
          <p:spPr bwMode="auto">
            <a:xfrm>
              <a:off x="1363663" y="1041400"/>
              <a:ext cx="2603500" cy="1943100"/>
            </a:xfrm>
            <a:custGeom>
              <a:avLst/>
              <a:gdLst>
                <a:gd name="T0" fmla="*/ 5353 w 6024"/>
                <a:gd name="T1" fmla="*/ 3471 h 4253"/>
                <a:gd name="T2" fmla="*/ 5352 w 6024"/>
                <a:gd name="T3" fmla="*/ 3796 h 4253"/>
                <a:gd name="T4" fmla="*/ 4103 w 6024"/>
                <a:gd name="T5" fmla="*/ 3781 h 4253"/>
                <a:gd name="T6" fmla="*/ 3840 w 6024"/>
                <a:gd name="T7" fmla="*/ 3595 h 4253"/>
                <a:gd name="T8" fmla="*/ 3514 w 6024"/>
                <a:gd name="T9" fmla="*/ 3617 h 4253"/>
                <a:gd name="T10" fmla="*/ 3424 w 6024"/>
                <a:gd name="T11" fmla="*/ 3680 h 4253"/>
                <a:gd name="T12" fmla="*/ 3368 w 6024"/>
                <a:gd name="T13" fmla="*/ 3827 h 4253"/>
                <a:gd name="T14" fmla="*/ 3133 w 6024"/>
                <a:gd name="T15" fmla="*/ 3944 h 4253"/>
                <a:gd name="T16" fmla="*/ 2962 w 6024"/>
                <a:gd name="T17" fmla="*/ 4073 h 4253"/>
                <a:gd name="T18" fmla="*/ 2769 w 6024"/>
                <a:gd name="T19" fmla="*/ 4091 h 4253"/>
                <a:gd name="T20" fmla="*/ 2525 w 6024"/>
                <a:gd name="T21" fmla="*/ 4177 h 4253"/>
                <a:gd name="T22" fmla="*/ 1609 w 6024"/>
                <a:gd name="T23" fmla="*/ 3939 h 4253"/>
                <a:gd name="T24" fmla="*/ 884 w 6024"/>
                <a:gd name="T25" fmla="*/ 3680 h 4253"/>
                <a:gd name="T26" fmla="*/ 134 w 6024"/>
                <a:gd name="T27" fmla="*/ 3483 h 4253"/>
                <a:gd name="T28" fmla="*/ 60 w 6024"/>
                <a:gd name="T29" fmla="*/ 3339 h 4253"/>
                <a:gd name="T30" fmla="*/ 193 w 6024"/>
                <a:gd name="T31" fmla="*/ 3171 h 4253"/>
                <a:gd name="T32" fmla="*/ 266 w 6024"/>
                <a:gd name="T33" fmla="*/ 2930 h 4253"/>
                <a:gd name="T34" fmla="*/ 362 w 6024"/>
                <a:gd name="T35" fmla="*/ 2713 h 4253"/>
                <a:gd name="T36" fmla="*/ 795 w 6024"/>
                <a:gd name="T37" fmla="*/ 2468 h 4253"/>
                <a:gd name="T38" fmla="*/ 1005 w 6024"/>
                <a:gd name="T39" fmla="*/ 2377 h 4253"/>
                <a:gd name="T40" fmla="*/ 1224 w 6024"/>
                <a:gd name="T41" fmla="*/ 2442 h 4253"/>
                <a:gd name="T42" fmla="*/ 1413 w 6024"/>
                <a:gd name="T43" fmla="*/ 1568 h 4253"/>
                <a:gd name="T44" fmla="*/ 1373 w 6024"/>
                <a:gd name="T45" fmla="*/ 1194 h 4253"/>
                <a:gd name="T46" fmla="*/ 1324 w 6024"/>
                <a:gd name="T47" fmla="*/ 1048 h 4253"/>
                <a:gd name="T48" fmla="*/ 1254 w 6024"/>
                <a:gd name="T49" fmla="*/ 708 h 4253"/>
                <a:gd name="T50" fmla="*/ 1393 w 6024"/>
                <a:gd name="T51" fmla="*/ 653 h 4253"/>
                <a:gd name="T52" fmla="*/ 1486 w 6024"/>
                <a:gd name="T53" fmla="*/ 695 h 4253"/>
                <a:gd name="T54" fmla="*/ 1481 w 6024"/>
                <a:gd name="T55" fmla="*/ 538 h 4253"/>
                <a:gd name="T56" fmla="*/ 1277 w 6024"/>
                <a:gd name="T57" fmla="*/ 391 h 4253"/>
                <a:gd name="T58" fmla="*/ 1584 w 6024"/>
                <a:gd name="T59" fmla="*/ 292 h 4253"/>
                <a:gd name="T60" fmla="*/ 1830 w 6024"/>
                <a:gd name="T61" fmla="*/ 196 h 4253"/>
                <a:gd name="T62" fmla="*/ 1916 w 6024"/>
                <a:gd name="T63" fmla="*/ 266 h 4253"/>
                <a:gd name="T64" fmla="*/ 2095 w 6024"/>
                <a:gd name="T65" fmla="*/ 131 h 4253"/>
                <a:gd name="T66" fmla="*/ 2250 w 6024"/>
                <a:gd name="T67" fmla="*/ 363 h 4253"/>
                <a:gd name="T68" fmla="*/ 2354 w 6024"/>
                <a:gd name="T69" fmla="*/ 463 h 4253"/>
                <a:gd name="T70" fmla="*/ 2647 w 6024"/>
                <a:gd name="T71" fmla="*/ 560 h 4253"/>
                <a:gd name="T72" fmla="*/ 2779 w 6024"/>
                <a:gd name="T73" fmla="*/ 592 h 4253"/>
                <a:gd name="T74" fmla="*/ 2906 w 6024"/>
                <a:gd name="T75" fmla="*/ 512 h 4253"/>
                <a:gd name="T76" fmla="*/ 3031 w 6024"/>
                <a:gd name="T77" fmla="*/ 402 h 4253"/>
                <a:gd name="T78" fmla="*/ 3194 w 6024"/>
                <a:gd name="T79" fmla="*/ 338 h 4253"/>
                <a:gd name="T80" fmla="*/ 3303 w 6024"/>
                <a:gd name="T81" fmla="*/ 183 h 4253"/>
                <a:gd name="T82" fmla="*/ 3471 w 6024"/>
                <a:gd name="T83" fmla="*/ 80 h 4253"/>
                <a:gd name="T84" fmla="*/ 3596 w 6024"/>
                <a:gd name="T85" fmla="*/ 40 h 4253"/>
                <a:gd name="T86" fmla="*/ 3810 w 6024"/>
                <a:gd name="T87" fmla="*/ 322 h 4253"/>
                <a:gd name="T88" fmla="*/ 3867 w 6024"/>
                <a:gd name="T89" fmla="*/ 695 h 4253"/>
                <a:gd name="T90" fmla="*/ 3918 w 6024"/>
                <a:gd name="T91" fmla="*/ 994 h 4253"/>
                <a:gd name="T92" fmla="*/ 3883 w 6024"/>
                <a:gd name="T93" fmla="*/ 1060 h 4253"/>
                <a:gd name="T94" fmla="*/ 4140 w 6024"/>
                <a:gd name="T95" fmla="*/ 1237 h 4253"/>
                <a:gd name="T96" fmla="*/ 4195 w 6024"/>
                <a:gd name="T97" fmla="*/ 1043 h 4253"/>
                <a:gd name="T98" fmla="*/ 4380 w 6024"/>
                <a:gd name="T99" fmla="*/ 935 h 4253"/>
                <a:gd name="T100" fmla="*/ 4512 w 6024"/>
                <a:gd name="T101" fmla="*/ 1057 h 4253"/>
                <a:gd name="T102" fmla="*/ 4621 w 6024"/>
                <a:gd name="T103" fmla="*/ 934 h 4253"/>
                <a:gd name="T104" fmla="*/ 4724 w 6024"/>
                <a:gd name="T105" fmla="*/ 796 h 4253"/>
                <a:gd name="T106" fmla="*/ 4909 w 6024"/>
                <a:gd name="T107" fmla="*/ 664 h 4253"/>
                <a:gd name="T108" fmla="*/ 5221 w 6024"/>
                <a:gd name="T109" fmla="*/ 989 h 4253"/>
                <a:gd name="T110" fmla="*/ 5397 w 6024"/>
                <a:gd name="T111" fmla="*/ 1254 h 4253"/>
                <a:gd name="T112" fmla="*/ 5603 w 6024"/>
                <a:gd name="T113" fmla="*/ 1350 h 4253"/>
                <a:gd name="T114" fmla="*/ 5845 w 6024"/>
                <a:gd name="T115" fmla="*/ 1429 h 4253"/>
                <a:gd name="T116" fmla="*/ 5990 w 6024"/>
                <a:gd name="T117" fmla="*/ 1498 h 4253"/>
                <a:gd name="T118" fmla="*/ 5357 w 6024"/>
                <a:gd name="T119" fmla="*/ 3136 h 4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24" h="4253">
                  <a:moveTo>
                    <a:pt x="5437" y="3292"/>
                  </a:moveTo>
                  <a:lnTo>
                    <a:pt x="5434" y="3296"/>
                  </a:lnTo>
                  <a:lnTo>
                    <a:pt x="5432" y="3300"/>
                  </a:lnTo>
                  <a:lnTo>
                    <a:pt x="5432" y="3306"/>
                  </a:lnTo>
                  <a:lnTo>
                    <a:pt x="5431" y="3312"/>
                  </a:lnTo>
                  <a:lnTo>
                    <a:pt x="5430" y="3327"/>
                  </a:lnTo>
                  <a:lnTo>
                    <a:pt x="5429" y="3344"/>
                  </a:lnTo>
                  <a:lnTo>
                    <a:pt x="5428" y="3364"/>
                  </a:lnTo>
                  <a:lnTo>
                    <a:pt x="5425" y="3383"/>
                  </a:lnTo>
                  <a:lnTo>
                    <a:pt x="5423" y="3394"/>
                  </a:lnTo>
                  <a:lnTo>
                    <a:pt x="5421" y="3404"/>
                  </a:lnTo>
                  <a:lnTo>
                    <a:pt x="5418" y="3414"/>
                  </a:lnTo>
                  <a:lnTo>
                    <a:pt x="5415" y="3424"/>
                  </a:lnTo>
                  <a:lnTo>
                    <a:pt x="5401" y="3432"/>
                  </a:lnTo>
                  <a:lnTo>
                    <a:pt x="5380" y="3444"/>
                  </a:lnTo>
                  <a:lnTo>
                    <a:pt x="5369" y="3450"/>
                  </a:lnTo>
                  <a:lnTo>
                    <a:pt x="5361" y="3458"/>
                  </a:lnTo>
                  <a:lnTo>
                    <a:pt x="5357" y="3462"/>
                  </a:lnTo>
                  <a:lnTo>
                    <a:pt x="5355" y="3466"/>
                  </a:lnTo>
                  <a:lnTo>
                    <a:pt x="5353" y="3471"/>
                  </a:lnTo>
                  <a:lnTo>
                    <a:pt x="5352" y="3477"/>
                  </a:lnTo>
                  <a:lnTo>
                    <a:pt x="5353" y="3482"/>
                  </a:lnTo>
                  <a:lnTo>
                    <a:pt x="5354" y="3488"/>
                  </a:lnTo>
                  <a:lnTo>
                    <a:pt x="5356" y="3493"/>
                  </a:lnTo>
                  <a:lnTo>
                    <a:pt x="5358" y="3498"/>
                  </a:lnTo>
                  <a:lnTo>
                    <a:pt x="5364" y="3508"/>
                  </a:lnTo>
                  <a:lnTo>
                    <a:pt x="5371" y="3518"/>
                  </a:lnTo>
                  <a:lnTo>
                    <a:pt x="5377" y="3528"/>
                  </a:lnTo>
                  <a:lnTo>
                    <a:pt x="5383" y="3538"/>
                  </a:lnTo>
                  <a:lnTo>
                    <a:pt x="5385" y="3543"/>
                  </a:lnTo>
                  <a:lnTo>
                    <a:pt x="5387" y="3548"/>
                  </a:lnTo>
                  <a:lnTo>
                    <a:pt x="5388" y="3554"/>
                  </a:lnTo>
                  <a:lnTo>
                    <a:pt x="5389" y="3560"/>
                  </a:lnTo>
                  <a:lnTo>
                    <a:pt x="5388" y="3572"/>
                  </a:lnTo>
                  <a:lnTo>
                    <a:pt x="5385" y="3585"/>
                  </a:lnTo>
                  <a:lnTo>
                    <a:pt x="5381" y="3595"/>
                  </a:lnTo>
                  <a:lnTo>
                    <a:pt x="5376" y="3605"/>
                  </a:lnTo>
                  <a:lnTo>
                    <a:pt x="5365" y="3625"/>
                  </a:lnTo>
                  <a:lnTo>
                    <a:pt x="5352" y="3649"/>
                  </a:lnTo>
                  <a:lnTo>
                    <a:pt x="5352" y="3796"/>
                  </a:lnTo>
                  <a:lnTo>
                    <a:pt x="5344" y="3801"/>
                  </a:lnTo>
                  <a:lnTo>
                    <a:pt x="5333" y="3808"/>
                  </a:lnTo>
                  <a:lnTo>
                    <a:pt x="5321" y="3817"/>
                  </a:lnTo>
                  <a:lnTo>
                    <a:pt x="5310" y="3828"/>
                  </a:lnTo>
                  <a:lnTo>
                    <a:pt x="4292" y="3828"/>
                  </a:lnTo>
                  <a:lnTo>
                    <a:pt x="4289" y="3824"/>
                  </a:lnTo>
                  <a:lnTo>
                    <a:pt x="4284" y="3820"/>
                  </a:lnTo>
                  <a:lnTo>
                    <a:pt x="4278" y="3816"/>
                  </a:lnTo>
                  <a:lnTo>
                    <a:pt x="4270" y="3813"/>
                  </a:lnTo>
                  <a:lnTo>
                    <a:pt x="4251" y="3805"/>
                  </a:lnTo>
                  <a:lnTo>
                    <a:pt x="4229" y="3798"/>
                  </a:lnTo>
                  <a:lnTo>
                    <a:pt x="4206" y="3793"/>
                  </a:lnTo>
                  <a:lnTo>
                    <a:pt x="4184" y="3789"/>
                  </a:lnTo>
                  <a:lnTo>
                    <a:pt x="4165" y="3786"/>
                  </a:lnTo>
                  <a:lnTo>
                    <a:pt x="4150" y="3785"/>
                  </a:lnTo>
                  <a:lnTo>
                    <a:pt x="4139" y="3787"/>
                  </a:lnTo>
                  <a:lnTo>
                    <a:pt x="4128" y="3787"/>
                  </a:lnTo>
                  <a:lnTo>
                    <a:pt x="4119" y="3786"/>
                  </a:lnTo>
                  <a:lnTo>
                    <a:pt x="4111" y="3784"/>
                  </a:lnTo>
                  <a:lnTo>
                    <a:pt x="4103" y="3781"/>
                  </a:lnTo>
                  <a:lnTo>
                    <a:pt x="4095" y="3777"/>
                  </a:lnTo>
                  <a:lnTo>
                    <a:pt x="4088" y="3772"/>
                  </a:lnTo>
                  <a:lnTo>
                    <a:pt x="4080" y="3767"/>
                  </a:lnTo>
                  <a:lnTo>
                    <a:pt x="4062" y="3756"/>
                  </a:lnTo>
                  <a:lnTo>
                    <a:pt x="4039" y="3743"/>
                  </a:lnTo>
                  <a:lnTo>
                    <a:pt x="4025" y="3736"/>
                  </a:lnTo>
                  <a:lnTo>
                    <a:pt x="4008" y="3730"/>
                  </a:lnTo>
                  <a:lnTo>
                    <a:pt x="3988" y="3724"/>
                  </a:lnTo>
                  <a:lnTo>
                    <a:pt x="3966" y="3718"/>
                  </a:lnTo>
                  <a:lnTo>
                    <a:pt x="3957" y="3715"/>
                  </a:lnTo>
                  <a:lnTo>
                    <a:pt x="3949" y="3711"/>
                  </a:lnTo>
                  <a:lnTo>
                    <a:pt x="3940" y="3706"/>
                  </a:lnTo>
                  <a:lnTo>
                    <a:pt x="3932" y="3702"/>
                  </a:lnTo>
                  <a:lnTo>
                    <a:pt x="3917" y="3690"/>
                  </a:lnTo>
                  <a:lnTo>
                    <a:pt x="3903" y="3678"/>
                  </a:lnTo>
                  <a:lnTo>
                    <a:pt x="3890" y="3664"/>
                  </a:lnTo>
                  <a:lnTo>
                    <a:pt x="3877" y="3650"/>
                  </a:lnTo>
                  <a:lnTo>
                    <a:pt x="3866" y="3636"/>
                  </a:lnTo>
                  <a:lnTo>
                    <a:pt x="3856" y="3622"/>
                  </a:lnTo>
                  <a:lnTo>
                    <a:pt x="3840" y="3595"/>
                  </a:lnTo>
                  <a:lnTo>
                    <a:pt x="3826" y="3571"/>
                  </a:lnTo>
                  <a:lnTo>
                    <a:pt x="3821" y="3562"/>
                  </a:lnTo>
                  <a:lnTo>
                    <a:pt x="3817" y="3555"/>
                  </a:lnTo>
                  <a:lnTo>
                    <a:pt x="3813" y="3551"/>
                  </a:lnTo>
                  <a:lnTo>
                    <a:pt x="3809" y="3549"/>
                  </a:lnTo>
                  <a:lnTo>
                    <a:pt x="3780" y="3550"/>
                  </a:lnTo>
                  <a:lnTo>
                    <a:pt x="3747" y="3551"/>
                  </a:lnTo>
                  <a:lnTo>
                    <a:pt x="3712" y="3553"/>
                  </a:lnTo>
                  <a:lnTo>
                    <a:pt x="3676" y="3555"/>
                  </a:lnTo>
                  <a:lnTo>
                    <a:pt x="3640" y="3556"/>
                  </a:lnTo>
                  <a:lnTo>
                    <a:pt x="3606" y="3558"/>
                  </a:lnTo>
                  <a:lnTo>
                    <a:pt x="3575" y="3559"/>
                  </a:lnTo>
                  <a:lnTo>
                    <a:pt x="3547" y="3560"/>
                  </a:lnTo>
                  <a:lnTo>
                    <a:pt x="3547" y="3566"/>
                  </a:lnTo>
                  <a:lnTo>
                    <a:pt x="3544" y="3573"/>
                  </a:lnTo>
                  <a:lnTo>
                    <a:pt x="3542" y="3579"/>
                  </a:lnTo>
                  <a:lnTo>
                    <a:pt x="3539" y="3586"/>
                  </a:lnTo>
                  <a:lnTo>
                    <a:pt x="3532" y="3597"/>
                  </a:lnTo>
                  <a:lnTo>
                    <a:pt x="3523" y="3608"/>
                  </a:lnTo>
                  <a:lnTo>
                    <a:pt x="3514" y="3617"/>
                  </a:lnTo>
                  <a:lnTo>
                    <a:pt x="3507" y="3625"/>
                  </a:lnTo>
                  <a:lnTo>
                    <a:pt x="3504" y="3629"/>
                  </a:lnTo>
                  <a:lnTo>
                    <a:pt x="3502" y="3632"/>
                  </a:lnTo>
                  <a:lnTo>
                    <a:pt x="3500" y="3636"/>
                  </a:lnTo>
                  <a:lnTo>
                    <a:pt x="3500" y="3639"/>
                  </a:lnTo>
                  <a:lnTo>
                    <a:pt x="3501" y="3644"/>
                  </a:lnTo>
                  <a:lnTo>
                    <a:pt x="3501" y="3648"/>
                  </a:lnTo>
                  <a:lnTo>
                    <a:pt x="3501" y="3652"/>
                  </a:lnTo>
                  <a:lnTo>
                    <a:pt x="3500" y="3656"/>
                  </a:lnTo>
                  <a:lnTo>
                    <a:pt x="3498" y="3659"/>
                  </a:lnTo>
                  <a:lnTo>
                    <a:pt x="3496" y="3661"/>
                  </a:lnTo>
                  <a:lnTo>
                    <a:pt x="3494" y="3664"/>
                  </a:lnTo>
                  <a:lnTo>
                    <a:pt x="3491" y="3666"/>
                  </a:lnTo>
                  <a:lnTo>
                    <a:pt x="3483" y="3669"/>
                  </a:lnTo>
                  <a:lnTo>
                    <a:pt x="3475" y="3671"/>
                  </a:lnTo>
                  <a:lnTo>
                    <a:pt x="3465" y="3672"/>
                  </a:lnTo>
                  <a:lnTo>
                    <a:pt x="3455" y="3674"/>
                  </a:lnTo>
                  <a:lnTo>
                    <a:pt x="3445" y="3675"/>
                  </a:lnTo>
                  <a:lnTo>
                    <a:pt x="3435" y="3677"/>
                  </a:lnTo>
                  <a:lnTo>
                    <a:pt x="3424" y="3680"/>
                  </a:lnTo>
                  <a:lnTo>
                    <a:pt x="3415" y="3684"/>
                  </a:lnTo>
                  <a:lnTo>
                    <a:pt x="3411" y="3687"/>
                  </a:lnTo>
                  <a:lnTo>
                    <a:pt x="3407" y="3689"/>
                  </a:lnTo>
                  <a:lnTo>
                    <a:pt x="3404" y="3693"/>
                  </a:lnTo>
                  <a:lnTo>
                    <a:pt x="3401" y="3697"/>
                  </a:lnTo>
                  <a:lnTo>
                    <a:pt x="3399" y="3702"/>
                  </a:lnTo>
                  <a:lnTo>
                    <a:pt x="3397" y="3706"/>
                  </a:lnTo>
                  <a:lnTo>
                    <a:pt x="3395" y="3712"/>
                  </a:lnTo>
                  <a:lnTo>
                    <a:pt x="3395" y="3718"/>
                  </a:lnTo>
                  <a:lnTo>
                    <a:pt x="3392" y="3731"/>
                  </a:lnTo>
                  <a:lnTo>
                    <a:pt x="3389" y="3740"/>
                  </a:lnTo>
                  <a:lnTo>
                    <a:pt x="3386" y="3746"/>
                  </a:lnTo>
                  <a:lnTo>
                    <a:pt x="3382" y="3752"/>
                  </a:lnTo>
                  <a:lnTo>
                    <a:pt x="3379" y="3757"/>
                  </a:lnTo>
                  <a:lnTo>
                    <a:pt x="3376" y="3763"/>
                  </a:lnTo>
                  <a:lnTo>
                    <a:pt x="3374" y="3772"/>
                  </a:lnTo>
                  <a:lnTo>
                    <a:pt x="3374" y="3785"/>
                  </a:lnTo>
                  <a:lnTo>
                    <a:pt x="3373" y="3803"/>
                  </a:lnTo>
                  <a:lnTo>
                    <a:pt x="3370" y="3820"/>
                  </a:lnTo>
                  <a:lnTo>
                    <a:pt x="3368" y="3827"/>
                  </a:lnTo>
                  <a:lnTo>
                    <a:pt x="3366" y="3834"/>
                  </a:lnTo>
                  <a:lnTo>
                    <a:pt x="3363" y="3840"/>
                  </a:lnTo>
                  <a:lnTo>
                    <a:pt x="3360" y="3846"/>
                  </a:lnTo>
                  <a:lnTo>
                    <a:pt x="3352" y="3857"/>
                  </a:lnTo>
                  <a:lnTo>
                    <a:pt x="3344" y="3867"/>
                  </a:lnTo>
                  <a:lnTo>
                    <a:pt x="3334" y="3875"/>
                  </a:lnTo>
                  <a:lnTo>
                    <a:pt x="3322" y="3882"/>
                  </a:lnTo>
                  <a:lnTo>
                    <a:pt x="3310" y="3888"/>
                  </a:lnTo>
                  <a:lnTo>
                    <a:pt x="3298" y="3893"/>
                  </a:lnTo>
                  <a:lnTo>
                    <a:pt x="3285" y="3898"/>
                  </a:lnTo>
                  <a:lnTo>
                    <a:pt x="3272" y="3901"/>
                  </a:lnTo>
                  <a:lnTo>
                    <a:pt x="3244" y="3907"/>
                  </a:lnTo>
                  <a:lnTo>
                    <a:pt x="3217" y="3911"/>
                  </a:lnTo>
                  <a:lnTo>
                    <a:pt x="3202" y="3914"/>
                  </a:lnTo>
                  <a:lnTo>
                    <a:pt x="3189" y="3917"/>
                  </a:lnTo>
                  <a:lnTo>
                    <a:pt x="3176" y="3922"/>
                  </a:lnTo>
                  <a:lnTo>
                    <a:pt x="3165" y="3926"/>
                  </a:lnTo>
                  <a:lnTo>
                    <a:pt x="3154" y="3932"/>
                  </a:lnTo>
                  <a:lnTo>
                    <a:pt x="3143" y="3937"/>
                  </a:lnTo>
                  <a:lnTo>
                    <a:pt x="3133" y="3944"/>
                  </a:lnTo>
                  <a:lnTo>
                    <a:pt x="3124" y="3951"/>
                  </a:lnTo>
                  <a:lnTo>
                    <a:pt x="3106" y="3965"/>
                  </a:lnTo>
                  <a:lnTo>
                    <a:pt x="3090" y="3981"/>
                  </a:lnTo>
                  <a:lnTo>
                    <a:pt x="3076" y="3997"/>
                  </a:lnTo>
                  <a:lnTo>
                    <a:pt x="3064" y="4013"/>
                  </a:lnTo>
                  <a:lnTo>
                    <a:pt x="3043" y="4044"/>
                  </a:lnTo>
                  <a:lnTo>
                    <a:pt x="3025" y="4067"/>
                  </a:lnTo>
                  <a:lnTo>
                    <a:pt x="3020" y="4072"/>
                  </a:lnTo>
                  <a:lnTo>
                    <a:pt x="3016" y="4076"/>
                  </a:lnTo>
                  <a:lnTo>
                    <a:pt x="3012" y="4079"/>
                  </a:lnTo>
                  <a:lnTo>
                    <a:pt x="3008" y="4081"/>
                  </a:lnTo>
                  <a:lnTo>
                    <a:pt x="3004" y="4082"/>
                  </a:lnTo>
                  <a:lnTo>
                    <a:pt x="3000" y="4082"/>
                  </a:lnTo>
                  <a:lnTo>
                    <a:pt x="2995" y="4081"/>
                  </a:lnTo>
                  <a:lnTo>
                    <a:pt x="2991" y="4080"/>
                  </a:lnTo>
                  <a:lnTo>
                    <a:pt x="2985" y="4077"/>
                  </a:lnTo>
                  <a:lnTo>
                    <a:pt x="2980" y="4075"/>
                  </a:lnTo>
                  <a:lnTo>
                    <a:pt x="2976" y="4074"/>
                  </a:lnTo>
                  <a:lnTo>
                    <a:pt x="2971" y="4073"/>
                  </a:lnTo>
                  <a:lnTo>
                    <a:pt x="2962" y="4073"/>
                  </a:lnTo>
                  <a:lnTo>
                    <a:pt x="2952" y="4075"/>
                  </a:lnTo>
                  <a:lnTo>
                    <a:pt x="2943" y="4078"/>
                  </a:lnTo>
                  <a:lnTo>
                    <a:pt x="2934" y="4083"/>
                  </a:lnTo>
                  <a:lnTo>
                    <a:pt x="2924" y="4088"/>
                  </a:lnTo>
                  <a:lnTo>
                    <a:pt x="2914" y="4094"/>
                  </a:lnTo>
                  <a:lnTo>
                    <a:pt x="2904" y="4100"/>
                  </a:lnTo>
                  <a:lnTo>
                    <a:pt x="2893" y="4105"/>
                  </a:lnTo>
                  <a:lnTo>
                    <a:pt x="2882" y="4110"/>
                  </a:lnTo>
                  <a:lnTo>
                    <a:pt x="2870" y="4115"/>
                  </a:lnTo>
                  <a:lnTo>
                    <a:pt x="2858" y="4118"/>
                  </a:lnTo>
                  <a:lnTo>
                    <a:pt x="2845" y="4119"/>
                  </a:lnTo>
                  <a:lnTo>
                    <a:pt x="2838" y="4119"/>
                  </a:lnTo>
                  <a:lnTo>
                    <a:pt x="2832" y="4119"/>
                  </a:lnTo>
                  <a:lnTo>
                    <a:pt x="2825" y="4118"/>
                  </a:lnTo>
                  <a:lnTo>
                    <a:pt x="2817" y="4116"/>
                  </a:lnTo>
                  <a:lnTo>
                    <a:pt x="2807" y="4112"/>
                  </a:lnTo>
                  <a:lnTo>
                    <a:pt x="2798" y="4107"/>
                  </a:lnTo>
                  <a:lnTo>
                    <a:pt x="2789" y="4101"/>
                  </a:lnTo>
                  <a:lnTo>
                    <a:pt x="2780" y="4096"/>
                  </a:lnTo>
                  <a:lnTo>
                    <a:pt x="2769" y="4091"/>
                  </a:lnTo>
                  <a:lnTo>
                    <a:pt x="2755" y="4086"/>
                  </a:lnTo>
                  <a:lnTo>
                    <a:pt x="2739" y="4082"/>
                  </a:lnTo>
                  <a:lnTo>
                    <a:pt x="2718" y="4080"/>
                  </a:lnTo>
                  <a:lnTo>
                    <a:pt x="2704" y="4079"/>
                  </a:lnTo>
                  <a:lnTo>
                    <a:pt x="2690" y="4078"/>
                  </a:lnTo>
                  <a:lnTo>
                    <a:pt x="2678" y="4079"/>
                  </a:lnTo>
                  <a:lnTo>
                    <a:pt x="2667" y="4080"/>
                  </a:lnTo>
                  <a:lnTo>
                    <a:pt x="2656" y="4081"/>
                  </a:lnTo>
                  <a:lnTo>
                    <a:pt x="2645" y="4083"/>
                  </a:lnTo>
                  <a:lnTo>
                    <a:pt x="2636" y="4086"/>
                  </a:lnTo>
                  <a:lnTo>
                    <a:pt x="2627" y="4090"/>
                  </a:lnTo>
                  <a:lnTo>
                    <a:pt x="2619" y="4093"/>
                  </a:lnTo>
                  <a:lnTo>
                    <a:pt x="2611" y="4098"/>
                  </a:lnTo>
                  <a:lnTo>
                    <a:pt x="2603" y="4103"/>
                  </a:lnTo>
                  <a:lnTo>
                    <a:pt x="2596" y="4108"/>
                  </a:lnTo>
                  <a:lnTo>
                    <a:pt x="2583" y="4119"/>
                  </a:lnTo>
                  <a:lnTo>
                    <a:pt x="2569" y="4132"/>
                  </a:lnTo>
                  <a:lnTo>
                    <a:pt x="2556" y="4147"/>
                  </a:lnTo>
                  <a:lnTo>
                    <a:pt x="2540" y="4162"/>
                  </a:lnTo>
                  <a:lnTo>
                    <a:pt x="2525" y="4177"/>
                  </a:lnTo>
                  <a:lnTo>
                    <a:pt x="2507" y="4192"/>
                  </a:lnTo>
                  <a:lnTo>
                    <a:pt x="2488" y="4208"/>
                  </a:lnTo>
                  <a:lnTo>
                    <a:pt x="2465" y="4223"/>
                  </a:lnTo>
                  <a:lnTo>
                    <a:pt x="2452" y="4231"/>
                  </a:lnTo>
                  <a:lnTo>
                    <a:pt x="2439" y="4238"/>
                  </a:lnTo>
                  <a:lnTo>
                    <a:pt x="2423" y="4245"/>
                  </a:lnTo>
                  <a:lnTo>
                    <a:pt x="2408" y="4253"/>
                  </a:lnTo>
                  <a:lnTo>
                    <a:pt x="2341" y="4230"/>
                  </a:lnTo>
                  <a:lnTo>
                    <a:pt x="2273" y="4208"/>
                  </a:lnTo>
                  <a:lnTo>
                    <a:pt x="2205" y="4184"/>
                  </a:lnTo>
                  <a:lnTo>
                    <a:pt x="2140" y="4160"/>
                  </a:lnTo>
                  <a:lnTo>
                    <a:pt x="2074" y="4135"/>
                  </a:lnTo>
                  <a:lnTo>
                    <a:pt x="2010" y="4110"/>
                  </a:lnTo>
                  <a:lnTo>
                    <a:pt x="1947" y="4085"/>
                  </a:lnTo>
                  <a:lnTo>
                    <a:pt x="1886" y="4060"/>
                  </a:lnTo>
                  <a:lnTo>
                    <a:pt x="1826" y="4035"/>
                  </a:lnTo>
                  <a:lnTo>
                    <a:pt x="1769" y="4010"/>
                  </a:lnTo>
                  <a:lnTo>
                    <a:pt x="1713" y="3986"/>
                  </a:lnTo>
                  <a:lnTo>
                    <a:pt x="1660" y="3962"/>
                  </a:lnTo>
                  <a:lnTo>
                    <a:pt x="1609" y="3939"/>
                  </a:lnTo>
                  <a:lnTo>
                    <a:pt x="1561" y="3916"/>
                  </a:lnTo>
                  <a:lnTo>
                    <a:pt x="1516" y="3895"/>
                  </a:lnTo>
                  <a:lnTo>
                    <a:pt x="1474" y="3875"/>
                  </a:lnTo>
                  <a:lnTo>
                    <a:pt x="1401" y="3840"/>
                  </a:lnTo>
                  <a:lnTo>
                    <a:pt x="1340" y="3809"/>
                  </a:lnTo>
                  <a:lnTo>
                    <a:pt x="1285" y="3782"/>
                  </a:lnTo>
                  <a:lnTo>
                    <a:pt x="1234" y="3759"/>
                  </a:lnTo>
                  <a:lnTo>
                    <a:pt x="1208" y="3749"/>
                  </a:lnTo>
                  <a:lnTo>
                    <a:pt x="1183" y="3740"/>
                  </a:lnTo>
                  <a:lnTo>
                    <a:pt x="1157" y="3731"/>
                  </a:lnTo>
                  <a:lnTo>
                    <a:pt x="1130" y="3724"/>
                  </a:lnTo>
                  <a:lnTo>
                    <a:pt x="1102" y="3717"/>
                  </a:lnTo>
                  <a:lnTo>
                    <a:pt x="1070" y="3711"/>
                  </a:lnTo>
                  <a:lnTo>
                    <a:pt x="1038" y="3706"/>
                  </a:lnTo>
                  <a:lnTo>
                    <a:pt x="1002" y="3702"/>
                  </a:lnTo>
                  <a:lnTo>
                    <a:pt x="988" y="3701"/>
                  </a:lnTo>
                  <a:lnTo>
                    <a:pt x="970" y="3698"/>
                  </a:lnTo>
                  <a:lnTo>
                    <a:pt x="952" y="3694"/>
                  </a:lnTo>
                  <a:lnTo>
                    <a:pt x="932" y="3690"/>
                  </a:lnTo>
                  <a:lnTo>
                    <a:pt x="884" y="3680"/>
                  </a:lnTo>
                  <a:lnTo>
                    <a:pt x="827" y="3669"/>
                  </a:lnTo>
                  <a:lnTo>
                    <a:pt x="758" y="3655"/>
                  </a:lnTo>
                  <a:lnTo>
                    <a:pt x="680" y="3641"/>
                  </a:lnTo>
                  <a:lnTo>
                    <a:pt x="635" y="3634"/>
                  </a:lnTo>
                  <a:lnTo>
                    <a:pt x="587" y="3627"/>
                  </a:lnTo>
                  <a:lnTo>
                    <a:pt x="536" y="3620"/>
                  </a:lnTo>
                  <a:lnTo>
                    <a:pt x="482" y="3613"/>
                  </a:lnTo>
                  <a:lnTo>
                    <a:pt x="463" y="3610"/>
                  </a:lnTo>
                  <a:lnTo>
                    <a:pt x="444" y="3607"/>
                  </a:lnTo>
                  <a:lnTo>
                    <a:pt x="425" y="3603"/>
                  </a:lnTo>
                  <a:lnTo>
                    <a:pt x="407" y="3598"/>
                  </a:lnTo>
                  <a:lnTo>
                    <a:pt x="372" y="3588"/>
                  </a:lnTo>
                  <a:lnTo>
                    <a:pt x="339" y="3576"/>
                  </a:lnTo>
                  <a:lnTo>
                    <a:pt x="306" y="3563"/>
                  </a:lnTo>
                  <a:lnTo>
                    <a:pt x="276" y="3549"/>
                  </a:lnTo>
                  <a:lnTo>
                    <a:pt x="246" y="3535"/>
                  </a:lnTo>
                  <a:lnTo>
                    <a:pt x="218" y="3521"/>
                  </a:lnTo>
                  <a:lnTo>
                    <a:pt x="189" y="3508"/>
                  </a:lnTo>
                  <a:lnTo>
                    <a:pt x="161" y="3495"/>
                  </a:lnTo>
                  <a:lnTo>
                    <a:pt x="134" y="3483"/>
                  </a:lnTo>
                  <a:lnTo>
                    <a:pt x="108" y="3471"/>
                  </a:lnTo>
                  <a:lnTo>
                    <a:pt x="93" y="3466"/>
                  </a:lnTo>
                  <a:lnTo>
                    <a:pt x="80" y="3462"/>
                  </a:lnTo>
                  <a:lnTo>
                    <a:pt x="67" y="3459"/>
                  </a:lnTo>
                  <a:lnTo>
                    <a:pt x="54" y="3455"/>
                  </a:lnTo>
                  <a:lnTo>
                    <a:pt x="40" y="3453"/>
                  </a:lnTo>
                  <a:lnTo>
                    <a:pt x="27" y="3451"/>
                  </a:lnTo>
                  <a:lnTo>
                    <a:pt x="13" y="3450"/>
                  </a:lnTo>
                  <a:lnTo>
                    <a:pt x="0" y="3450"/>
                  </a:lnTo>
                  <a:lnTo>
                    <a:pt x="0" y="3436"/>
                  </a:lnTo>
                  <a:lnTo>
                    <a:pt x="2" y="3423"/>
                  </a:lnTo>
                  <a:lnTo>
                    <a:pt x="5" y="3411"/>
                  </a:lnTo>
                  <a:lnTo>
                    <a:pt x="9" y="3400"/>
                  </a:lnTo>
                  <a:lnTo>
                    <a:pt x="14" y="3390"/>
                  </a:lnTo>
                  <a:lnTo>
                    <a:pt x="20" y="3380"/>
                  </a:lnTo>
                  <a:lnTo>
                    <a:pt x="27" y="3371"/>
                  </a:lnTo>
                  <a:lnTo>
                    <a:pt x="34" y="3362"/>
                  </a:lnTo>
                  <a:lnTo>
                    <a:pt x="42" y="3353"/>
                  </a:lnTo>
                  <a:lnTo>
                    <a:pt x="51" y="3346"/>
                  </a:lnTo>
                  <a:lnTo>
                    <a:pt x="60" y="3339"/>
                  </a:lnTo>
                  <a:lnTo>
                    <a:pt x="69" y="3332"/>
                  </a:lnTo>
                  <a:lnTo>
                    <a:pt x="89" y="3320"/>
                  </a:lnTo>
                  <a:lnTo>
                    <a:pt x="110" y="3308"/>
                  </a:lnTo>
                  <a:lnTo>
                    <a:pt x="130" y="3297"/>
                  </a:lnTo>
                  <a:lnTo>
                    <a:pt x="149" y="3286"/>
                  </a:lnTo>
                  <a:lnTo>
                    <a:pt x="166" y="3275"/>
                  </a:lnTo>
                  <a:lnTo>
                    <a:pt x="181" y="3263"/>
                  </a:lnTo>
                  <a:lnTo>
                    <a:pt x="187" y="3256"/>
                  </a:lnTo>
                  <a:lnTo>
                    <a:pt x="193" y="3249"/>
                  </a:lnTo>
                  <a:lnTo>
                    <a:pt x="197" y="3241"/>
                  </a:lnTo>
                  <a:lnTo>
                    <a:pt x="201" y="3234"/>
                  </a:lnTo>
                  <a:lnTo>
                    <a:pt x="203" y="3226"/>
                  </a:lnTo>
                  <a:lnTo>
                    <a:pt x="205" y="3217"/>
                  </a:lnTo>
                  <a:lnTo>
                    <a:pt x="205" y="3208"/>
                  </a:lnTo>
                  <a:lnTo>
                    <a:pt x="204" y="3198"/>
                  </a:lnTo>
                  <a:lnTo>
                    <a:pt x="201" y="3196"/>
                  </a:lnTo>
                  <a:lnTo>
                    <a:pt x="199" y="3193"/>
                  </a:lnTo>
                  <a:lnTo>
                    <a:pt x="197" y="3189"/>
                  </a:lnTo>
                  <a:lnTo>
                    <a:pt x="195" y="3184"/>
                  </a:lnTo>
                  <a:lnTo>
                    <a:pt x="193" y="3171"/>
                  </a:lnTo>
                  <a:lnTo>
                    <a:pt x="193" y="3156"/>
                  </a:lnTo>
                  <a:lnTo>
                    <a:pt x="193" y="3122"/>
                  </a:lnTo>
                  <a:lnTo>
                    <a:pt x="193" y="3093"/>
                  </a:lnTo>
                  <a:lnTo>
                    <a:pt x="194" y="3081"/>
                  </a:lnTo>
                  <a:lnTo>
                    <a:pt x="196" y="3070"/>
                  </a:lnTo>
                  <a:lnTo>
                    <a:pt x="200" y="3061"/>
                  </a:lnTo>
                  <a:lnTo>
                    <a:pt x="205" y="3052"/>
                  </a:lnTo>
                  <a:lnTo>
                    <a:pt x="211" y="3044"/>
                  </a:lnTo>
                  <a:lnTo>
                    <a:pt x="217" y="3037"/>
                  </a:lnTo>
                  <a:lnTo>
                    <a:pt x="224" y="3030"/>
                  </a:lnTo>
                  <a:lnTo>
                    <a:pt x="231" y="3022"/>
                  </a:lnTo>
                  <a:lnTo>
                    <a:pt x="237" y="3015"/>
                  </a:lnTo>
                  <a:lnTo>
                    <a:pt x="244" y="3008"/>
                  </a:lnTo>
                  <a:lnTo>
                    <a:pt x="250" y="3000"/>
                  </a:lnTo>
                  <a:lnTo>
                    <a:pt x="256" y="2992"/>
                  </a:lnTo>
                  <a:lnTo>
                    <a:pt x="260" y="2984"/>
                  </a:lnTo>
                  <a:lnTo>
                    <a:pt x="264" y="2974"/>
                  </a:lnTo>
                  <a:lnTo>
                    <a:pt x="266" y="2963"/>
                  </a:lnTo>
                  <a:lnTo>
                    <a:pt x="267" y="2951"/>
                  </a:lnTo>
                  <a:lnTo>
                    <a:pt x="266" y="2930"/>
                  </a:lnTo>
                  <a:lnTo>
                    <a:pt x="263" y="2909"/>
                  </a:lnTo>
                  <a:lnTo>
                    <a:pt x="260" y="2891"/>
                  </a:lnTo>
                  <a:lnTo>
                    <a:pt x="258" y="2873"/>
                  </a:lnTo>
                  <a:lnTo>
                    <a:pt x="257" y="2864"/>
                  </a:lnTo>
                  <a:lnTo>
                    <a:pt x="257" y="2855"/>
                  </a:lnTo>
                  <a:lnTo>
                    <a:pt x="257" y="2845"/>
                  </a:lnTo>
                  <a:lnTo>
                    <a:pt x="258" y="2834"/>
                  </a:lnTo>
                  <a:lnTo>
                    <a:pt x="260" y="2823"/>
                  </a:lnTo>
                  <a:lnTo>
                    <a:pt x="263" y="2811"/>
                  </a:lnTo>
                  <a:lnTo>
                    <a:pt x="267" y="2797"/>
                  </a:lnTo>
                  <a:lnTo>
                    <a:pt x="272" y="2783"/>
                  </a:lnTo>
                  <a:lnTo>
                    <a:pt x="278" y="2770"/>
                  </a:lnTo>
                  <a:lnTo>
                    <a:pt x="284" y="2760"/>
                  </a:lnTo>
                  <a:lnTo>
                    <a:pt x="292" y="2750"/>
                  </a:lnTo>
                  <a:lnTo>
                    <a:pt x="301" y="2743"/>
                  </a:lnTo>
                  <a:lnTo>
                    <a:pt x="310" y="2736"/>
                  </a:lnTo>
                  <a:lnTo>
                    <a:pt x="321" y="2730"/>
                  </a:lnTo>
                  <a:lnTo>
                    <a:pt x="331" y="2726"/>
                  </a:lnTo>
                  <a:lnTo>
                    <a:pt x="341" y="2721"/>
                  </a:lnTo>
                  <a:lnTo>
                    <a:pt x="362" y="2713"/>
                  </a:lnTo>
                  <a:lnTo>
                    <a:pt x="382" y="2705"/>
                  </a:lnTo>
                  <a:lnTo>
                    <a:pt x="391" y="2700"/>
                  </a:lnTo>
                  <a:lnTo>
                    <a:pt x="400" y="2694"/>
                  </a:lnTo>
                  <a:lnTo>
                    <a:pt x="407" y="2686"/>
                  </a:lnTo>
                  <a:lnTo>
                    <a:pt x="414" y="2678"/>
                  </a:lnTo>
                  <a:lnTo>
                    <a:pt x="423" y="2667"/>
                  </a:lnTo>
                  <a:lnTo>
                    <a:pt x="433" y="2656"/>
                  </a:lnTo>
                  <a:lnTo>
                    <a:pt x="444" y="2645"/>
                  </a:lnTo>
                  <a:lnTo>
                    <a:pt x="455" y="2634"/>
                  </a:lnTo>
                  <a:lnTo>
                    <a:pt x="478" y="2613"/>
                  </a:lnTo>
                  <a:lnTo>
                    <a:pt x="503" y="2593"/>
                  </a:lnTo>
                  <a:lnTo>
                    <a:pt x="531" y="2573"/>
                  </a:lnTo>
                  <a:lnTo>
                    <a:pt x="560" y="2555"/>
                  </a:lnTo>
                  <a:lnTo>
                    <a:pt x="591" y="2539"/>
                  </a:lnTo>
                  <a:lnTo>
                    <a:pt x="622" y="2523"/>
                  </a:lnTo>
                  <a:lnTo>
                    <a:pt x="656" y="2509"/>
                  </a:lnTo>
                  <a:lnTo>
                    <a:pt x="690" y="2496"/>
                  </a:lnTo>
                  <a:lnTo>
                    <a:pt x="724" y="2485"/>
                  </a:lnTo>
                  <a:lnTo>
                    <a:pt x="759" y="2476"/>
                  </a:lnTo>
                  <a:lnTo>
                    <a:pt x="795" y="2468"/>
                  </a:lnTo>
                  <a:lnTo>
                    <a:pt x="831" y="2462"/>
                  </a:lnTo>
                  <a:lnTo>
                    <a:pt x="848" y="2460"/>
                  </a:lnTo>
                  <a:lnTo>
                    <a:pt x="866" y="2459"/>
                  </a:lnTo>
                  <a:lnTo>
                    <a:pt x="885" y="2458"/>
                  </a:lnTo>
                  <a:lnTo>
                    <a:pt x="902" y="2458"/>
                  </a:lnTo>
                  <a:lnTo>
                    <a:pt x="908" y="2458"/>
                  </a:lnTo>
                  <a:lnTo>
                    <a:pt x="913" y="2458"/>
                  </a:lnTo>
                  <a:lnTo>
                    <a:pt x="918" y="2457"/>
                  </a:lnTo>
                  <a:lnTo>
                    <a:pt x="922" y="2456"/>
                  </a:lnTo>
                  <a:lnTo>
                    <a:pt x="929" y="2452"/>
                  </a:lnTo>
                  <a:lnTo>
                    <a:pt x="935" y="2447"/>
                  </a:lnTo>
                  <a:lnTo>
                    <a:pt x="946" y="2433"/>
                  </a:lnTo>
                  <a:lnTo>
                    <a:pt x="956" y="2417"/>
                  </a:lnTo>
                  <a:lnTo>
                    <a:pt x="961" y="2409"/>
                  </a:lnTo>
                  <a:lnTo>
                    <a:pt x="968" y="2401"/>
                  </a:lnTo>
                  <a:lnTo>
                    <a:pt x="976" y="2393"/>
                  </a:lnTo>
                  <a:lnTo>
                    <a:pt x="986" y="2386"/>
                  </a:lnTo>
                  <a:lnTo>
                    <a:pt x="992" y="2383"/>
                  </a:lnTo>
                  <a:lnTo>
                    <a:pt x="998" y="2380"/>
                  </a:lnTo>
                  <a:lnTo>
                    <a:pt x="1005" y="2377"/>
                  </a:lnTo>
                  <a:lnTo>
                    <a:pt x="1012" y="2375"/>
                  </a:lnTo>
                  <a:lnTo>
                    <a:pt x="1020" y="2373"/>
                  </a:lnTo>
                  <a:lnTo>
                    <a:pt x="1029" y="2371"/>
                  </a:lnTo>
                  <a:lnTo>
                    <a:pt x="1039" y="2370"/>
                  </a:lnTo>
                  <a:lnTo>
                    <a:pt x="1049" y="2369"/>
                  </a:lnTo>
                  <a:lnTo>
                    <a:pt x="1062" y="2368"/>
                  </a:lnTo>
                  <a:lnTo>
                    <a:pt x="1075" y="2368"/>
                  </a:lnTo>
                  <a:lnTo>
                    <a:pt x="1087" y="2369"/>
                  </a:lnTo>
                  <a:lnTo>
                    <a:pt x="1098" y="2370"/>
                  </a:lnTo>
                  <a:lnTo>
                    <a:pt x="1110" y="2372"/>
                  </a:lnTo>
                  <a:lnTo>
                    <a:pt x="1120" y="2375"/>
                  </a:lnTo>
                  <a:lnTo>
                    <a:pt x="1130" y="2378"/>
                  </a:lnTo>
                  <a:lnTo>
                    <a:pt x="1139" y="2381"/>
                  </a:lnTo>
                  <a:lnTo>
                    <a:pt x="1155" y="2389"/>
                  </a:lnTo>
                  <a:lnTo>
                    <a:pt x="1170" y="2399"/>
                  </a:lnTo>
                  <a:lnTo>
                    <a:pt x="1183" y="2408"/>
                  </a:lnTo>
                  <a:lnTo>
                    <a:pt x="1195" y="2418"/>
                  </a:lnTo>
                  <a:lnTo>
                    <a:pt x="1205" y="2427"/>
                  </a:lnTo>
                  <a:lnTo>
                    <a:pt x="1216" y="2435"/>
                  </a:lnTo>
                  <a:lnTo>
                    <a:pt x="1224" y="2442"/>
                  </a:lnTo>
                  <a:lnTo>
                    <a:pt x="1232" y="2446"/>
                  </a:lnTo>
                  <a:lnTo>
                    <a:pt x="1235" y="2447"/>
                  </a:lnTo>
                  <a:lnTo>
                    <a:pt x="1239" y="2448"/>
                  </a:lnTo>
                  <a:lnTo>
                    <a:pt x="1242" y="2447"/>
                  </a:lnTo>
                  <a:lnTo>
                    <a:pt x="1246" y="2446"/>
                  </a:lnTo>
                  <a:lnTo>
                    <a:pt x="1249" y="2444"/>
                  </a:lnTo>
                  <a:lnTo>
                    <a:pt x="1252" y="2441"/>
                  </a:lnTo>
                  <a:lnTo>
                    <a:pt x="1256" y="2437"/>
                  </a:lnTo>
                  <a:lnTo>
                    <a:pt x="1259" y="2432"/>
                  </a:lnTo>
                  <a:lnTo>
                    <a:pt x="1269" y="2386"/>
                  </a:lnTo>
                  <a:lnTo>
                    <a:pt x="1280" y="2327"/>
                  </a:lnTo>
                  <a:lnTo>
                    <a:pt x="1294" y="2257"/>
                  </a:lnTo>
                  <a:lnTo>
                    <a:pt x="1308" y="2178"/>
                  </a:lnTo>
                  <a:lnTo>
                    <a:pt x="1324" y="2093"/>
                  </a:lnTo>
                  <a:lnTo>
                    <a:pt x="1340" y="2003"/>
                  </a:lnTo>
                  <a:lnTo>
                    <a:pt x="1356" y="1911"/>
                  </a:lnTo>
                  <a:lnTo>
                    <a:pt x="1371" y="1820"/>
                  </a:lnTo>
                  <a:lnTo>
                    <a:pt x="1386" y="1731"/>
                  </a:lnTo>
                  <a:lnTo>
                    <a:pt x="1400" y="1646"/>
                  </a:lnTo>
                  <a:lnTo>
                    <a:pt x="1413" y="1568"/>
                  </a:lnTo>
                  <a:lnTo>
                    <a:pt x="1424" y="1500"/>
                  </a:lnTo>
                  <a:lnTo>
                    <a:pt x="1435" y="1442"/>
                  </a:lnTo>
                  <a:lnTo>
                    <a:pt x="1442" y="1399"/>
                  </a:lnTo>
                  <a:lnTo>
                    <a:pt x="1447" y="1371"/>
                  </a:lnTo>
                  <a:lnTo>
                    <a:pt x="1448" y="1362"/>
                  </a:lnTo>
                  <a:lnTo>
                    <a:pt x="1449" y="1349"/>
                  </a:lnTo>
                  <a:lnTo>
                    <a:pt x="1449" y="1338"/>
                  </a:lnTo>
                  <a:lnTo>
                    <a:pt x="1448" y="1327"/>
                  </a:lnTo>
                  <a:lnTo>
                    <a:pt x="1448" y="1318"/>
                  </a:lnTo>
                  <a:lnTo>
                    <a:pt x="1446" y="1309"/>
                  </a:lnTo>
                  <a:lnTo>
                    <a:pt x="1444" y="1300"/>
                  </a:lnTo>
                  <a:lnTo>
                    <a:pt x="1442" y="1292"/>
                  </a:lnTo>
                  <a:lnTo>
                    <a:pt x="1440" y="1284"/>
                  </a:lnTo>
                  <a:lnTo>
                    <a:pt x="1433" y="1271"/>
                  </a:lnTo>
                  <a:lnTo>
                    <a:pt x="1425" y="1259"/>
                  </a:lnTo>
                  <a:lnTo>
                    <a:pt x="1418" y="1248"/>
                  </a:lnTo>
                  <a:lnTo>
                    <a:pt x="1409" y="1237"/>
                  </a:lnTo>
                  <a:lnTo>
                    <a:pt x="1393" y="1220"/>
                  </a:lnTo>
                  <a:lnTo>
                    <a:pt x="1378" y="1203"/>
                  </a:lnTo>
                  <a:lnTo>
                    <a:pt x="1373" y="1194"/>
                  </a:lnTo>
                  <a:lnTo>
                    <a:pt x="1368" y="1185"/>
                  </a:lnTo>
                  <a:lnTo>
                    <a:pt x="1366" y="1179"/>
                  </a:lnTo>
                  <a:lnTo>
                    <a:pt x="1365" y="1174"/>
                  </a:lnTo>
                  <a:lnTo>
                    <a:pt x="1364" y="1168"/>
                  </a:lnTo>
                  <a:lnTo>
                    <a:pt x="1364" y="1162"/>
                  </a:lnTo>
                  <a:lnTo>
                    <a:pt x="1366" y="1158"/>
                  </a:lnTo>
                  <a:lnTo>
                    <a:pt x="1372" y="1153"/>
                  </a:lnTo>
                  <a:lnTo>
                    <a:pt x="1375" y="1148"/>
                  </a:lnTo>
                  <a:lnTo>
                    <a:pt x="1377" y="1142"/>
                  </a:lnTo>
                  <a:lnTo>
                    <a:pt x="1379" y="1131"/>
                  </a:lnTo>
                  <a:lnTo>
                    <a:pt x="1380" y="1119"/>
                  </a:lnTo>
                  <a:lnTo>
                    <a:pt x="1379" y="1115"/>
                  </a:lnTo>
                  <a:lnTo>
                    <a:pt x="1378" y="1110"/>
                  </a:lnTo>
                  <a:lnTo>
                    <a:pt x="1376" y="1105"/>
                  </a:lnTo>
                  <a:lnTo>
                    <a:pt x="1374" y="1100"/>
                  </a:lnTo>
                  <a:lnTo>
                    <a:pt x="1367" y="1089"/>
                  </a:lnTo>
                  <a:lnTo>
                    <a:pt x="1359" y="1079"/>
                  </a:lnTo>
                  <a:lnTo>
                    <a:pt x="1348" y="1069"/>
                  </a:lnTo>
                  <a:lnTo>
                    <a:pt x="1336" y="1058"/>
                  </a:lnTo>
                  <a:lnTo>
                    <a:pt x="1324" y="1048"/>
                  </a:lnTo>
                  <a:lnTo>
                    <a:pt x="1309" y="1038"/>
                  </a:lnTo>
                  <a:lnTo>
                    <a:pt x="1281" y="1018"/>
                  </a:lnTo>
                  <a:lnTo>
                    <a:pt x="1253" y="999"/>
                  </a:lnTo>
                  <a:lnTo>
                    <a:pt x="1241" y="991"/>
                  </a:lnTo>
                  <a:lnTo>
                    <a:pt x="1230" y="982"/>
                  </a:lnTo>
                  <a:lnTo>
                    <a:pt x="1220" y="975"/>
                  </a:lnTo>
                  <a:lnTo>
                    <a:pt x="1212" y="968"/>
                  </a:lnTo>
                  <a:lnTo>
                    <a:pt x="1209" y="956"/>
                  </a:lnTo>
                  <a:lnTo>
                    <a:pt x="1207" y="928"/>
                  </a:lnTo>
                  <a:lnTo>
                    <a:pt x="1206" y="888"/>
                  </a:lnTo>
                  <a:lnTo>
                    <a:pt x="1205" y="843"/>
                  </a:lnTo>
                  <a:lnTo>
                    <a:pt x="1205" y="797"/>
                  </a:lnTo>
                  <a:lnTo>
                    <a:pt x="1206" y="756"/>
                  </a:lnTo>
                  <a:lnTo>
                    <a:pt x="1207" y="740"/>
                  </a:lnTo>
                  <a:lnTo>
                    <a:pt x="1208" y="726"/>
                  </a:lnTo>
                  <a:lnTo>
                    <a:pt x="1209" y="716"/>
                  </a:lnTo>
                  <a:lnTo>
                    <a:pt x="1212" y="711"/>
                  </a:lnTo>
                  <a:lnTo>
                    <a:pt x="1225" y="709"/>
                  </a:lnTo>
                  <a:lnTo>
                    <a:pt x="1244" y="709"/>
                  </a:lnTo>
                  <a:lnTo>
                    <a:pt x="1254" y="708"/>
                  </a:lnTo>
                  <a:lnTo>
                    <a:pt x="1264" y="706"/>
                  </a:lnTo>
                  <a:lnTo>
                    <a:pt x="1269" y="704"/>
                  </a:lnTo>
                  <a:lnTo>
                    <a:pt x="1273" y="702"/>
                  </a:lnTo>
                  <a:lnTo>
                    <a:pt x="1277" y="699"/>
                  </a:lnTo>
                  <a:lnTo>
                    <a:pt x="1280" y="695"/>
                  </a:lnTo>
                  <a:lnTo>
                    <a:pt x="1292" y="684"/>
                  </a:lnTo>
                  <a:lnTo>
                    <a:pt x="1306" y="673"/>
                  </a:lnTo>
                  <a:lnTo>
                    <a:pt x="1314" y="669"/>
                  </a:lnTo>
                  <a:lnTo>
                    <a:pt x="1322" y="666"/>
                  </a:lnTo>
                  <a:lnTo>
                    <a:pt x="1326" y="666"/>
                  </a:lnTo>
                  <a:lnTo>
                    <a:pt x="1330" y="666"/>
                  </a:lnTo>
                  <a:lnTo>
                    <a:pt x="1334" y="667"/>
                  </a:lnTo>
                  <a:lnTo>
                    <a:pt x="1338" y="668"/>
                  </a:lnTo>
                  <a:lnTo>
                    <a:pt x="1345" y="670"/>
                  </a:lnTo>
                  <a:lnTo>
                    <a:pt x="1351" y="670"/>
                  </a:lnTo>
                  <a:lnTo>
                    <a:pt x="1357" y="670"/>
                  </a:lnTo>
                  <a:lnTo>
                    <a:pt x="1363" y="669"/>
                  </a:lnTo>
                  <a:lnTo>
                    <a:pt x="1374" y="665"/>
                  </a:lnTo>
                  <a:lnTo>
                    <a:pt x="1384" y="659"/>
                  </a:lnTo>
                  <a:lnTo>
                    <a:pt x="1393" y="653"/>
                  </a:lnTo>
                  <a:lnTo>
                    <a:pt x="1400" y="648"/>
                  </a:lnTo>
                  <a:lnTo>
                    <a:pt x="1406" y="644"/>
                  </a:lnTo>
                  <a:lnTo>
                    <a:pt x="1411" y="642"/>
                  </a:lnTo>
                  <a:lnTo>
                    <a:pt x="1420" y="643"/>
                  </a:lnTo>
                  <a:lnTo>
                    <a:pt x="1426" y="645"/>
                  </a:lnTo>
                  <a:lnTo>
                    <a:pt x="1429" y="648"/>
                  </a:lnTo>
                  <a:lnTo>
                    <a:pt x="1431" y="653"/>
                  </a:lnTo>
                  <a:lnTo>
                    <a:pt x="1433" y="658"/>
                  </a:lnTo>
                  <a:lnTo>
                    <a:pt x="1436" y="664"/>
                  </a:lnTo>
                  <a:lnTo>
                    <a:pt x="1438" y="668"/>
                  </a:lnTo>
                  <a:lnTo>
                    <a:pt x="1440" y="671"/>
                  </a:lnTo>
                  <a:lnTo>
                    <a:pt x="1444" y="675"/>
                  </a:lnTo>
                  <a:lnTo>
                    <a:pt x="1448" y="679"/>
                  </a:lnTo>
                  <a:lnTo>
                    <a:pt x="1453" y="685"/>
                  </a:lnTo>
                  <a:lnTo>
                    <a:pt x="1459" y="690"/>
                  </a:lnTo>
                  <a:lnTo>
                    <a:pt x="1464" y="693"/>
                  </a:lnTo>
                  <a:lnTo>
                    <a:pt x="1470" y="695"/>
                  </a:lnTo>
                  <a:lnTo>
                    <a:pt x="1475" y="696"/>
                  </a:lnTo>
                  <a:lnTo>
                    <a:pt x="1481" y="696"/>
                  </a:lnTo>
                  <a:lnTo>
                    <a:pt x="1486" y="695"/>
                  </a:lnTo>
                  <a:lnTo>
                    <a:pt x="1492" y="693"/>
                  </a:lnTo>
                  <a:lnTo>
                    <a:pt x="1501" y="688"/>
                  </a:lnTo>
                  <a:lnTo>
                    <a:pt x="1509" y="684"/>
                  </a:lnTo>
                  <a:lnTo>
                    <a:pt x="1514" y="680"/>
                  </a:lnTo>
                  <a:lnTo>
                    <a:pt x="1516" y="679"/>
                  </a:lnTo>
                  <a:lnTo>
                    <a:pt x="1518" y="671"/>
                  </a:lnTo>
                  <a:lnTo>
                    <a:pt x="1521" y="662"/>
                  </a:lnTo>
                  <a:lnTo>
                    <a:pt x="1522" y="651"/>
                  </a:lnTo>
                  <a:lnTo>
                    <a:pt x="1523" y="640"/>
                  </a:lnTo>
                  <a:lnTo>
                    <a:pt x="1524" y="628"/>
                  </a:lnTo>
                  <a:lnTo>
                    <a:pt x="1523" y="615"/>
                  </a:lnTo>
                  <a:lnTo>
                    <a:pt x="1522" y="603"/>
                  </a:lnTo>
                  <a:lnTo>
                    <a:pt x="1519" y="590"/>
                  </a:lnTo>
                  <a:lnTo>
                    <a:pt x="1515" y="578"/>
                  </a:lnTo>
                  <a:lnTo>
                    <a:pt x="1510" y="566"/>
                  </a:lnTo>
                  <a:lnTo>
                    <a:pt x="1504" y="556"/>
                  </a:lnTo>
                  <a:lnTo>
                    <a:pt x="1496" y="547"/>
                  </a:lnTo>
                  <a:lnTo>
                    <a:pt x="1492" y="544"/>
                  </a:lnTo>
                  <a:lnTo>
                    <a:pt x="1487" y="540"/>
                  </a:lnTo>
                  <a:lnTo>
                    <a:pt x="1481" y="538"/>
                  </a:lnTo>
                  <a:lnTo>
                    <a:pt x="1476" y="535"/>
                  </a:lnTo>
                  <a:lnTo>
                    <a:pt x="1469" y="534"/>
                  </a:lnTo>
                  <a:lnTo>
                    <a:pt x="1463" y="532"/>
                  </a:lnTo>
                  <a:lnTo>
                    <a:pt x="1456" y="532"/>
                  </a:lnTo>
                  <a:lnTo>
                    <a:pt x="1448" y="532"/>
                  </a:lnTo>
                  <a:lnTo>
                    <a:pt x="1427" y="533"/>
                  </a:lnTo>
                  <a:lnTo>
                    <a:pt x="1407" y="533"/>
                  </a:lnTo>
                  <a:lnTo>
                    <a:pt x="1387" y="533"/>
                  </a:lnTo>
                  <a:lnTo>
                    <a:pt x="1366" y="531"/>
                  </a:lnTo>
                  <a:lnTo>
                    <a:pt x="1345" y="530"/>
                  </a:lnTo>
                  <a:lnTo>
                    <a:pt x="1324" y="528"/>
                  </a:lnTo>
                  <a:lnTo>
                    <a:pt x="1301" y="527"/>
                  </a:lnTo>
                  <a:lnTo>
                    <a:pt x="1280" y="527"/>
                  </a:lnTo>
                  <a:lnTo>
                    <a:pt x="1278" y="525"/>
                  </a:lnTo>
                  <a:lnTo>
                    <a:pt x="1277" y="519"/>
                  </a:lnTo>
                  <a:lnTo>
                    <a:pt x="1276" y="510"/>
                  </a:lnTo>
                  <a:lnTo>
                    <a:pt x="1275" y="498"/>
                  </a:lnTo>
                  <a:lnTo>
                    <a:pt x="1275" y="467"/>
                  </a:lnTo>
                  <a:lnTo>
                    <a:pt x="1276" y="430"/>
                  </a:lnTo>
                  <a:lnTo>
                    <a:pt x="1277" y="391"/>
                  </a:lnTo>
                  <a:lnTo>
                    <a:pt x="1278" y="354"/>
                  </a:lnTo>
                  <a:lnTo>
                    <a:pt x="1279" y="323"/>
                  </a:lnTo>
                  <a:lnTo>
                    <a:pt x="1280" y="301"/>
                  </a:lnTo>
                  <a:lnTo>
                    <a:pt x="1284" y="298"/>
                  </a:lnTo>
                  <a:lnTo>
                    <a:pt x="1295" y="294"/>
                  </a:lnTo>
                  <a:lnTo>
                    <a:pt x="1312" y="289"/>
                  </a:lnTo>
                  <a:lnTo>
                    <a:pt x="1337" y="284"/>
                  </a:lnTo>
                  <a:lnTo>
                    <a:pt x="1351" y="283"/>
                  </a:lnTo>
                  <a:lnTo>
                    <a:pt x="1367" y="281"/>
                  </a:lnTo>
                  <a:lnTo>
                    <a:pt x="1384" y="281"/>
                  </a:lnTo>
                  <a:lnTo>
                    <a:pt x="1401" y="281"/>
                  </a:lnTo>
                  <a:lnTo>
                    <a:pt x="1420" y="282"/>
                  </a:lnTo>
                  <a:lnTo>
                    <a:pt x="1441" y="284"/>
                  </a:lnTo>
                  <a:lnTo>
                    <a:pt x="1463" y="287"/>
                  </a:lnTo>
                  <a:lnTo>
                    <a:pt x="1485" y="291"/>
                  </a:lnTo>
                  <a:lnTo>
                    <a:pt x="1495" y="292"/>
                  </a:lnTo>
                  <a:lnTo>
                    <a:pt x="1508" y="293"/>
                  </a:lnTo>
                  <a:lnTo>
                    <a:pt x="1524" y="294"/>
                  </a:lnTo>
                  <a:lnTo>
                    <a:pt x="1542" y="294"/>
                  </a:lnTo>
                  <a:lnTo>
                    <a:pt x="1584" y="292"/>
                  </a:lnTo>
                  <a:lnTo>
                    <a:pt x="1631" y="289"/>
                  </a:lnTo>
                  <a:lnTo>
                    <a:pt x="1681" y="286"/>
                  </a:lnTo>
                  <a:lnTo>
                    <a:pt x="1730" y="283"/>
                  </a:lnTo>
                  <a:lnTo>
                    <a:pt x="1778" y="281"/>
                  </a:lnTo>
                  <a:lnTo>
                    <a:pt x="1820" y="280"/>
                  </a:lnTo>
                  <a:lnTo>
                    <a:pt x="1826" y="280"/>
                  </a:lnTo>
                  <a:lnTo>
                    <a:pt x="1831" y="278"/>
                  </a:lnTo>
                  <a:lnTo>
                    <a:pt x="1834" y="276"/>
                  </a:lnTo>
                  <a:lnTo>
                    <a:pt x="1836" y="273"/>
                  </a:lnTo>
                  <a:lnTo>
                    <a:pt x="1837" y="269"/>
                  </a:lnTo>
                  <a:lnTo>
                    <a:pt x="1836" y="265"/>
                  </a:lnTo>
                  <a:lnTo>
                    <a:pt x="1835" y="260"/>
                  </a:lnTo>
                  <a:lnTo>
                    <a:pt x="1834" y="255"/>
                  </a:lnTo>
                  <a:lnTo>
                    <a:pt x="1825" y="233"/>
                  </a:lnTo>
                  <a:lnTo>
                    <a:pt x="1820" y="217"/>
                  </a:lnTo>
                  <a:lnTo>
                    <a:pt x="1821" y="213"/>
                  </a:lnTo>
                  <a:lnTo>
                    <a:pt x="1822" y="208"/>
                  </a:lnTo>
                  <a:lnTo>
                    <a:pt x="1824" y="204"/>
                  </a:lnTo>
                  <a:lnTo>
                    <a:pt x="1827" y="200"/>
                  </a:lnTo>
                  <a:lnTo>
                    <a:pt x="1830" y="196"/>
                  </a:lnTo>
                  <a:lnTo>
                    <a:pt x="1834" y="194"/>
                  </a:lnTo>
                  <a:lnTo>
                    <a:pt x="1837" y="192"/>
                  </a:lnTo>
                  <a:lnTo>
                    <a:pt x="1841" y="191"/>
                  </a:lnTo>
                  <a:lnTo>
                    <a:pt x="1849" y="190"/>
                  </a:lnTo>
                  <a:lnTo>
                    <a:pt x="1855" y="190"/>
                  </a:lnTo>
                  <a:lnTo>
                    <a:pt x="1861" y="191"/>
                  </a:lnTo>
                  <a:lnTo>
                    <a:pt x="1866" y="192"/>
                  </a:lnTo>
                  <a:lnTo>
                    <a:pt x="1871" y="193"/>
                  </a:lnTo>
                  <a:lnTo>
                    <a:pt x="1875" y="195"/>
                  </a:lnTo>
                  <a:lnTo>
                    <a:pt x="1880" y="198"/>
                  </a:lnTo>
                  <a:lnTo>
                    <a:pt x="1883" y="200"/>
                  </a:lnTo>
                  <a:lnTo>
                    <a:pt x="1888" y="207"/>
                  </a:lnTo>
                  <a:lnTo>
                    <a:pt x="1892" y="214"/>
                  </a:lnTo>
                  <a:lnTo>
                    <a:pt x="1895" y="222"/>
                  </a:lnTo>
                  <a:lnTo>
                    <a:pt x="1897" y="231"/>
                  </a:lnTo>
                  <a:lnTo>
                    <a:pt x="1900" y="239"/>
                  </a:lnTo>
                  <a:lnTo>
                    <a:pt x="1903" y="248"/>
                  </a:lnTo>
                  <a:lnTo>
                    <a:pt x="1908" y="256"/>
                  </a:lnTo>
                  <a:lnTo>
                    <a:pt x="1913" y="263"/>
                  </a:lnTo>
                  <a:lnTo>
                    <a:pt x="1916" y="266"/>
                  </a:lnTo>
                  <a:lnTo>
                    <a:pt x="1920" y="269"/>
                  </a:lnTo>
                  <a:lnTo>
                    <a:pt x="1925" y="271"/>
                  </a:lnTo>
                  <a:lnTo>
                    <a:pt x="1930" y="273"/>
                  </a:lnTo>
                  <a:lnTo>
                    <a:pt x="1935" y="274"/>
                  </a:lnTo>
                  <a:lnTo>
                    <a:pt x="1942" y="275"/>
                  </a:lnTo>
                  <a:lnTo>
                    <a:pt x="1949" y="275"/>
                  </a:lnTo>
                  <a:lnTo>
                    <a:pt x="1957" y="275"/>
                  </a:lnTo>
                  <a:lnTo>
                    <a:pt x="1966" y="269"/>
                  </a:lnTo>
                  <a:lnTo>
                    <a:pt x="1975" y="261"/>
                  </a:lnTo>
                  <a:lnTo>
                    <a:pt x="1985" y="252"/>
                  </a:lnTo>
                  <a:lnTo>
                    <a:pt x="1994" y="240"/>
                  </a:lnTo>
                  <a:lnTo>
                    <a:pt x="2012" y="217"/>
                  </a:lnTo>
                  <a:lnTo>
                    <a:pt x="2030" y="192"/>
                  </a:lnTo>
                  <a:lnTo>
                    <a:pt x="2039" y="179"/>
                  </a:lnTo>
                  <a:lnTo>
                    <a:pt x="2048" y="168"/>
                  </a:lnTo>
                  <a:lnTo>
                    <a:pt x="2058" y="157"/>
                  </a:lnTo>
                  <a:lnTo>
                    <a:pt x="2068" y="148"/>
                  </a:lnTo>
                  <a:lnTo>
                    <a:pt x="2079" y="140"/>
                  </a:lnTo>
                  <a:lnTo>
                    <a:pt x="2090" y="134"/>
                  </a:lnTo>
                  <a:lnTo>
                    <a:pt x="2095" y="131"/>
                  </a:lnTo>
                  <a:lnTo>
                    <a:pt x="2102" y="129"/>
                  </a:lnTo>
                  <a:lnTo>
                    <a:pt x="2108" y="128"/>
                  </a:lnTo>
                  <a:lnTo>
                    <a:pt x="2115" y="128"/>
                  </a:lnTo>
                  <a:lnTo>
                    <a:pt x="2118" y="128"/>
                  </a:lnTo>
                  <a:lnTo>
                    <a:pt x="2122" y="129"/>
                  </a:lnTo>
                  <a:lnTo>
                    <a:pt x="2126" y="131"/>
                  </a:lnTo>
                  <a:lnTo>
                    <a:pt x="2130" y="134"/>
                  </a:lnTo>
                  <a:lnTo>
                    <a:pt x="2139" y="141"/>
                  </a:lnTo>
                  <a:lnTo>
                    <a:pt x="2148" y="150"/>
                  </a:lnTo>
                  <a:lnTo>
                    <a:pt x="2158" y="161"/>
                  </a:lnTo>
                  <a:lnTo>
                    <a:pt x="2168" y="174"/>
                  </a:lnTo>
                  <a:lnTo>
                    <a:pt x="2178" y="187"/>
                  </a:lnTo>
                  <a:lnTo>
                    <a:pt x="2188" y="202"/>
                  </a:lnTo>
                  <a:lnTo>
                    <a:pt x="2207" y="232"/>
                  </a:lnTo>
                  <a:lnTo>
                    <a:pt x="2226" y="263"/>
                  </a:lnTo>
                  <a:lnTo>
                    <a:pt x="2241" y="290"/>
                  </a:lnTo>
                  <a:lnTo>
                    <a:pt x="2251" y="312"/>
                  </a:lnTo>
                  <a:lnTo>
                    <a:pt x="2252" y="323"/>
                  </a:lnTo>
                  <a:lnTo>
                    <a:pt x="2252" y="341"/>
                  </a:lnTo>
                  <a:lnTo>
                    <a:pt x="2250" y="363"/>
                  </a:lnTo>
                  <a:lnTo>
                    <a:pt x="2249" y="386"/>
                  </a:lnTo>
                  <a:lnTo>
                    <a:pt x="2248" y="408"/>
                  </a:lnTo>
                  <a:lnTo>
                    <a:pt x="2247" y="427"/>
                  </a:lnTo>
                  <a:lnTo>
                    <a:pt x="2247" y="435"/>
                  </a:lnTo>
                  <a:lnTo>
                    <a:pt x="2248" y="441"/>
                  </a:lnTo>
                  <a:lnTo>
                    <a:pt x="2249" y="446"/>
                  </a:lnTo>
                  <a:lnTo>
                    <a:pt x="2251" y="448"/>
                  </a:lnTo>
                  <a:lnTo>
                    <a:pt x="2254" y="451"/>
                  </a:lnTo>
                  <a:lnTo>
                    <a:pt x="2258" y="453"/>
                  </a:lnTo>
                  <a:lnTo>
                    <a:pt x="2262" y="454"/>
                  </a:lnTo>
                  <a:lnTo>
                    <a:pt x="2266" y="454"/>
                  </a:lnTo>
                  <a:lnTo>
                    <a:pt x="2275" y="451"/>
                  </a:lnTo>
                  <a:lnTo>
                    <a:pt x="2285" y="447"/>
                  </a:lnTo>
                  <a:lnTo>
                    <a:pt x="2296" y="443"/>
                  </a:lnTo>
                  <a:lnTo>
                    <a:pt x="2306" y="440"/>
                  </a:lnTo>
                  <a:lnTo>
                    <a:pt x="2311" y="439"/>
                  </a:lnTo>
                  <a:lnTo>
                    <a:pt x="2315" y="439"/>
                  </a:lnTo>
                  <a:lnTo>
                    <a:pt x="2320" y="440"/>
                  </a:lnTo>
                  <a:lnTo>
                    <a:pt x="2325" y="443"/>
                  </a:lnTo>
                  <a:lnTo>
                    <a:pt x="2354" y="463"/>
                  </a:lnTo>
                  <a:lnTo>
                    <a:pt x="2383" y="486"/>
                  </a:lnTo>
                  <a:lnTo>
                    <a:pt x="2411" y="508"/>
                  </a:lnTo>
                  <a:lnTo>
                    <a:pt x="2439" y="529"/>
                  </a:lnTo>
                  <a:lnTo>
                    <a:pt x="2464" y="549"/>
                  </a:lnTo>
                  <a:lnTo>
                    <a:pt x="2488" y="565"/>
                  </a:lnTo>
                  <a:lnTo>
                    <a:pt x="2499" y="572"/>
                  </a:lnTo>
                  <a:lnTo>
                    <a:pt x="2509" y="578"/>
                  </a:lnTo>
                  <a:lnTo>
                    <a:pt x="2519" y="582"/>
                  </a:lnTo>
                  <a:lnTo>
                    <a:pt x="2528" y="585"/>
                  </a:lnTo>
                  <a:lnTo>
                    <a:pt x="2538" y="587"/>
                  </a:lnTo>
                  <a:lnTo>
                    <a:pt x="2548" y="588"/>
                  </a:lnTo>
                  <a:lnTo>
                    <a:pt x="2557" y="589"/>
                  </a:lnTo>
                  <a:lnTo>
                    <a:pt x="2566" y="589"/>
                  </a:lnTo>
                  <a:lnTo>
                    <a:pt x="2574" y="588"/>
                  </a:lnTo>
                  <a:lnTo>
                    <a:pt x="2583" y="587"/>
                  </a:lnTo>
                  <a:lnTo>
                    <a:pt x="2591" y="585"/>
                  </a:lnTo>
                  <a:lnTo>
                    <a:pt x="2600" y="582"/>
                  </a:lnTo>
                  <a:lnTo>
                    <a:pt x="2616" y="575"/>
                  </a:lnTo>
                  <a:lnTo>
                    <a:pt x="2632" y="568"/>
                  </a:lnTo>
                  <a:lnTo>
                    <a:pt x="2647" y="560"/>
                  </a:lnTo>
                  <a:lnTo>
                    <a:pt x="2662" y="551"/>
                  </a:lnTo>
                  <a:lnTo>
                    <a:pt x="2690" y="533"/>
                  </a:lnTo>
                  <a:lnTo>
                    <a:pt x="2715" y="517"/>
                  </a:lnTo>
                  <a:lnTo>
                    <a:pt x="2727" y="512"/>
                  </a:lnTo>
                  <a:lnTo>
                    <a:pt x="2739" y="507"/>
                  </a:lnTo>
                  <a:lnTo>
                    <a:pt x="2744" y="506"/>
                  </a:lnTo>
                  <a:lnTo>
                    <a:pt x="2749" y="505"/>
                  </a:lnTo>
                  <a:lnTo>
                    <a:pt x="2754" y="505"/>
                  </a:lnTo>
                  <a:lnTo>
                    <a:pt x="2759" y="506"/>
                  </a:lnTo>
                  <a:lnTo>
                    <a:pt x="2765" y="512"/>
                  </a:lnTo>
                  <a:lnTo>
                    <a:pt x="2770" y="518"/>
                  </a:lnTo>
                  <a:lnTo>
                    <a:pt x="2773" y="524"/>
                  </a:lnTo>
                  <a:lnTo>
                    <a:pt x="2775" y="531"/>
                  </a:lnTo>
                  <a:lnTo>
                    <a:pt x="2775" y="544"/>
                  </a:lnTo>
                  <a:lnTo>
                    <a:pt x="2775" y="558"/>
                  </a:lnTo>
                  <a:lnTo>
                    <a:pt x="2774" y="565"/>
                  </a:lnTo>
                  <a:lnTo>
                    <a:pt x="2774" y="572"/>
                  </a:lnTo>
                  <a:lnTo>
                    <a:pt x="2775" y="579"/>
                  </a:lnTo>
                  <a:lnTo>
                    <a:pt x="2776" y="586"/>
                  </a:lnTo>
                  <a:lnTo>
                    <a:pt x="2779" y="592"/>
                  </a:lnTo>
                  <a:lnTo>
                    <a:pt x="2783" y="599"/>
                  </a:lnTo>
                  <a:lnTo>
                    <a:pt x="2789" y="605"/>
                  </a:lnTo>
                  <a:lnTo>
                    <a:pt x="2797" y="611"/>
                  </a:lnTo>
                  <a:lnTo>
                    <a:pt x="2804" y="611"/>
                  </a:lnTo>
                  <a:lnTo>
                    <a:pt x="2809" y="609"/>
                  </a:lnTo>
                  <a:lnTo>
                    <a:pt x="2814" y="606"/>
                  </a:lnTo>
                  <a:lnTo>
                    <a:pt x="2818" y="601"/>
                  </a:lnTo>
                  <a:lnTo>
                    <a:pt x="2824" y="589"/>
                  </a:lnTo>
                  <a:lnTo>
                    <a:pt x="2830" y="573"/>
                  </a:lnTo>
                  <a:lnTo>
                    <a:pt x="2833" y="565"/>
                  </a:lnTo>
                  <a:lnTo>
                    <a:pt x="2837" y="557"/>
                  </a:lnTo>
                  <a:lnTo>
                    <a:pt x="2842" y="548"/>
                  </a:lnTo>
                  <a:lnTo>
                    <a:pt x="2849" y="541"/>
                  </a:lnTo>
                  <a:lnTo>
                    <a:pt x="2856" y="533"/>
                  </a:lnTo>
                  <a:lnTo>
                    <a:pt x="2866" y="527"/>
                  </a:lnTo>
                  <a:lnTo>
                    <a:pt x="2877" y="521"/>
                  </a:lnTo>
                  <a:lnTo>
                    <a:pt x="2891" y="516"/>
                  </a:lnTo>
                  <a:lnTo>
                    <a:pt x="2897" y="516"/>
                  </a:lnTo>
                  <a:lnTo>
                    <a:pt x="2902" y="515"/>
                  </a:lnTo>
                  <a:lnTo>
                    <a:pt x="2906" y="512"/>
                  </a:lnTo>
                  <a:lnTo>
                    <a:pt x="2910" y="509"/>
                  </a:lnTo>
                  <a:lnTo>
                    <a:pt x="2914" y="506"/>
                  </a:lnTo>
                  <a:lnTo>
                    <a:pt x="2917" y="502"/>
                  </a:lnTo>
                  <a:lnTo>
                    <a:pt x="2919" y="497"/>
                  </a:lnTo>
                  <a:lnTo>
                    <a:pt x="2922" y="492"/>
                  </a:lnTo>
                  <a:lnTo>
                    <a:pt x="2926" y="482"/>
                  </a:lnTo>
                  <a:lnTo>
                    <a:pt x="2929" y="470"/>
                  </a:lnTo>
                  <a:lnTo>
                    <a:pt x="2931" y="458"/>
                  </a:lnTo>
                  <a:lnTo>
                    <a:pt x="2933" y="448"/>
                  </a:lnTo>
                  <a:lnTo>
                    <a:pt x="2942" y="447"/>
                  </a:lnTo>
                  <a:lnTo>
                    <a:pt x="2951" y="446"/>
                  </a:lnTo>
                  <a:lnTo>
                    <a:pt x="2959" y="444"/>
                  </a:lnTo>
                  <a:lnTo>
                    <a:pt x="2966" y="441"/>
                  </a:lnTo>
                  <a:lnTo>
                    <a:pt x="2979" y="434"/>
                  </a:lnTo>
                  <a:lnTo>
                    <a:pt x="2992" y="426"/>
                  </a:lnTo>
                  <a:lnTo>
                    <a:pt x="3003" y="418"/>
                  </a:lnTo>
                  <a:lnTo>
                    <a:pt x="3014" y="410"/>
                  </a:lnTo>
                  <a:lnTo>
                    <a:pt x="3019" y="407"/>
                  </a:lnTo>
                  <a:lnTo>
                    <a:pt x="3025" y="404"/>
                  </a:lnTo>
                  <a:lnTo>
                    <a:pt x="3031" y="402"/>
                  </a:lnTo>
                  <a:lnTo>
                    <a:pt x="3038" y="401"/>
                  </a:lnTo>
                  <a:lnTo>
                    <a:pt x="3050" y="401"/>
                  </a:lnTo>
                  <a:lnTo>
                    <a:pt x="3061" y="399"/>
                  </a:lnTo>
                  <a:lnTo>
                    <a:pt x="3071" y="397"/>
                  </a:lnTo>
                  <a:lnTo>
                    <a:pt x="3081" y="395"/>
                  </a:lnTo>
                  <a:lnTo>
                    <a:pt x="3090" y="391"/>
                  </a:lnTo>
                  <a:lnTo>
                    <a:pt x="3098" y="387"/>
                  </a:lnTo>
                  <a:lnTo>
                    <a:pt x="3106" y="382"/>
                  </a:lnTo>
                  <a:lnTo>
                    <a:pt x="3114" y="377"/>
                  </a:lnTo>
                  <a:lnTo>
                    <a:pt x="3127" y="365"/>
                  </a:lnTo>
                  <a:lnTo>
                    <a:pt x="3141" y="350"/>
                  </a:lnTo>
                  <a:lnTo>
                    <a:pt x="3154" y="334"/>
                  </a:lnTo>
                  <a:lnTo>
                    <a:pt x="3169" y="317"/>
                  </a:lnTo>
                  <a:lnTo>
                    <a:pt x="3173" y="316"/>
                  </a:lnTo>
                  <a:lnTo>
                    <a:pt x="3176" y="316"/>
                  </a:lnTo>
                  <a:lnTo>
                    <a:pt x="3179" y="318"/>
                  </a:lnTo>
                  <a:lnTo>
                    <a:pt x="3181" y="320"/>
                  </a:lnTo>
                  <a:lnTo>
                    <a:pt x="3186" y="328"/>
                  </a:lnTo>
                  <a:lnTo>
                    <a:pt x="3191" y="335"/>
                  </a:lnTo>
                  <a:lnTo>
                    <a:pt x="3194" y="338"/>
                  </a:lnTo>
                  <a:lnTo>
                    <a:pt x="3196" y="340"/>
                  </a:lnTo>
                  <a:lnTo>
                    <a:pt x="3199" y="342"/>
                  </a:lnTo>
                  <a:lnTo>
                    <a:pt x="3203" y="342"/>
                  </a:lnTo>
                  <a:lnTo>
                    <a:pt x="3206" y="340"/>
                  </a:lnTo>
                  <a:lnTo>
                    <a:pt x="3212" y="336"/>
                  </a:lnTo>
                  <a:lnTo>
                    <a:pt x="3216" y="330"/>
                  </a:lnTo>
                  <a:lnTo>
                    <a:pt x="3222" y="322"/>
                  </a:lnTo>
                  <a:lnTo>
                    <a:pt x="3236" y="314"/>
                  </a:lnTo>
                  <a:lnTo>
                    <a:pt x="3263" y="298"/>
                  </a:lnTo>
                  <a:lnTo>
                    <a:pt x="3277" y="288"/>
                  </a:lnTo>
                  <a:lnTo>
                    <a:pt x="3288" y="277"/>
                  </a:lnTo>
                  <a:lnTo>
                    <a:pt x="3293" y="272"/>
                  </a:lnTo>
                  <a:lnTo>
                    <a:pt x="3297" y="266"/>
                  </a:lnTo>
                  <a:lnTo>
                    <a:pt x="3299" y="260"/>
                  </a:lnTo>
                  <a:lnTo>
                    <a:pt x="3300" y="254"/>
                  </a:lnTo>
                  <a:lnTo>
                    <a:pt x="3300" y="236"/>
                  </a:lnTo>
                  <a:lnTo>
                    <a:pt x="3300" y="220"/>
                  </a:lnTo>
                  <a:lnTo>
                    <a:pt x="3300" y="204"/>
                  </a:lnTo>
                  <a:lnTo>
                    <a:pt x="3302" y="190"/>
                  </a:lnTo>
                  <a:lnTo>
                    <a:pt x="3303" y="183"/>
                  </a:lnTo>
                  <a:lnTo>
                    <a:pt x="3305" y="177"/>
                  </a:lnTo>
                  <a:lnTo>
                    <a:pt x="3308" y="171"/>
                  </a:lnTo>
                  <a:lnTo>
                    <a:pt x="3311" y="166"/>
                  </a:lnTo>
                  <a:lnTo>
                    <a:pt x="3315" y="161"/>
                  </a:lnTo>
                  <a:lnTo>
                    <a:pt x="3319" y="156"/>
                  </a:lnTo>
                  <a:lnTo>
                    <a:pt x="3326" y="153"/>
                  </a:lnTo>
                  <a:lnTo>
                    <a:pt x="3332" y="149"/>
                  </a:lnTo>
                  <a:lnTo>
                    <a:pt x="3343" y="151"/>
                  </a:lnTo>
                  <a:lnTo>
                    <a:pt x="3353" y="152"/>
                  </a:lnTo>
                  <a:lnTo>
                    <a:pt x="3363" y="150"/>
                  </a:lnTo>
                  <a:lnTo>
                    <a:pt x="3373" y="147"/>
                  </a:lnTo>
                  <a:lnTo>
                    <a:pt x="3383" y="144"/>
                  </a:lnTo>
                  <a:lnTo>
                    <a:pt x="3392" y="139"/>
                  </a:lnTo>
                  <a:lnTo>
                    <a:pt x="3402" y="133"/>
                  </a:lnTo>
                  <a:lnTo>
                    <a:pt x="3411" y="126"/>
                  </a:lnTo>
                  <a:lnTo>
                    <a:pt x="3428" y="112"/>
                  </a:lnTo>
                  <a:lnTo>
                    <a:pt x="3446" y="98"/>
                  </a:lnTo>
                  <a:lnTo>
                    <a:pt x="3455" y="91"/>
                  </a:lnTo>
                  <a:lnTo>
                    <a:pt x="3463" y="85"/>
                  </a:lnTo>
                  <a:lnTo>
                    <a:pt x="3471" y="80"/>
                  </a:lnTo>
                  <a:lnTo>
                    <a:pt x="3479" y="76"/>
                  </a:lnTo>
                  <a:lnTo>
                    <a:pt x="3531" y="76"/>
                  </a:lnTo>
                  <a:lnTo>
                    <a:pt x="3535" y="70"/>
                  </a:lnTo>
                  <a:lnTo>
                    <a:pt x="3539" y="63"/>
                  </a:lnTo>
                  <a:lnTo>
                    <a:pt x="3543" y="54"/>
                  </a:lnTo>
                  <a:lnTo>
                    <a:pt x="3548" y="44"/>
                  </a:lnTo>
                  <a:lnTo>
                    <a:pt x="3551" y="35"/>
                  </a:lnTo>
                  <a:lnTo>
                    <a:pt x="3553" y="26"/>
                  </a:lnTo>
                  <a:lnTo>
                    <a:pt x="3554" y="17"/>
                  </a:lnTo>
                  <a:lnTo>
                    <a:pt x="3553" y="12"/>
                  </a:lnTo>
                  <a:lnTo>
                    <a:pt x="3551" y="7"/>
                  </a:lnTo>
                  <a:lnTo>
                    <a:pt x="3550" y="3"/>
                  </a:lnTo>
                  <a:lnTo>
                    <a:pt x="3551" y="1"/>
                  </a:lnTo>
                  <a:lnTo>
                    <a:pt x="3552" y="0"/>
                  </a:lnTo>
                  <a:lnTo>
                    <a:pt x="3555" y="1"/>
                  </a:lnTo>
                  <a:lnTo>
                    <a:pt x="3559" y="3"/>
                  </a:lnTo>
                  <a:lnTo>
                    <a:pt x="3563" y="6"/>
                  </a:lnTo>
                  <a:lnTo>
                    <a:pt x="3569" y="11"/>
                  </a:lnTo>
                  <a:lnTo>
                    <a:pt x="3581" y="24"/>
                  </a:lnTo>
                  <a:lnTo>
                    <a:pt x="3596" y="40"/>
                  </a:lnTo>
                  <a:lnTo>
                    <a:pt x="3612" y="58"/>
                  </a:lnTo>
                  <a:lnTo>
                    <a:pt x="3630" y="78"/>
                  </a:lnTo>
                  <a:lnTo>
                    <a:pt x="3667" y="122"/>
                  </a:lnTo>
                  <a:lnTo>
                    <a:pt x="3699" y="165"/>
                  </a:lnTo>
                  <a:lnTo>
                    <a:pt x="3713" y="184"/>
                  </a:lnTo>
                  <a:lnTo>
                    <a:pt x="3724" y="200"/>
                  </a:lnTo>
                  <a:lnTo>
                    <a:pt x="3732" y="213"/>
                  </a:lnTo>
                  <a:lnTo>
                    <a:pt x="3736" y="222"/>
                  </a:lnTo>
                  <a:lnTo>
                    <a:pt x="3738" y="234"/>
                  </a:lnTo>
                  <a:lnTo>
                    <a:pt x="3742" y="246"/>
                  </a:lnTo>
                  <a:lnTo>
                    <a:pt x="3746" y="255"/>
                  </a:lnTo>
                  <a:lnTo>
                    <a:pt x="3751" y="263"/>
                  </a:lnTo>
                  <a:lnTo>
                    <a:pt x="3757" y="270"/>
                  </a:lnTo>
                  <a:lnTo>
                    <a:pt x="3763" y="277"/>
                  </a:lnTo>
                  <a:lnTo>
                    <a:pt x="3771" y="283"/>
                  </a:lnTo>
                  <a:lnTo>
                    <a:pt x="3778" y="288"/>
                  </a:lnTo>
                  <a:lnTo>
                    <a:pt x="3790" y="299"/>
                  </a:lnTo>
                  <a:lnTo>
                    <a:pt x="3802" y="309"/>
                  </a:lnTo>
                  <a:lnTo>
                    <a:pt x="3806" y="315"/>
                  </a:lnTo>
                  <a:lnTo>
                    <a:pt x="3810" y="322"/>
                  </a:lnTo>
                  <a:lnTo>
                    <a:pt x="3813" y="329"/>
                  </a:lnTo>
                  <a:lnTo>
                    <a:pt x="3815" y="338"/>
                  </a:lnTo>
                  <a:lnTo>
                    <a:pt x="3819" y="357"/>
                  </a:lnTo>
                  <a:lnTo>
                    <a:pt x="3824" y="373"/>
                  </a:lnTo>
                  <a:lnTo>
                    <a:pt x="3829" y="387"/>
                  </a:lnTo>
                  <a:lnTo>
                    <a:pt x="3834" y="399"/>
                  </a:lnTo>
                  <a:lnTo>
                    <a:pt x="3845" y="421"/>
                  </a:lnTo>
                  <a:lnTo>
                    <a:pt x="3856" y="443"/>
                  </a:lnTo>
                  <a:lnTo>
                    <a:pt x="3860" y="457"/>
                  </a:lnTo>
                  <a:lnTo>
                    <a:pt x="3863" y="473"/>
                  </a:lnTo>
                  <a:lnTo>
                    <a:pt x="3866" y="491"/>
                  </a:lnTo>
                  <a:lnTo>
                    <a:pt x="3868" y="513"/>
                  </a:lnTo>
                  <a:lnTo>
                    <a:pt x="3868" y="539"/>
                  </a:lnTo>
                  <a:lnTo>
                    <a:pt x="3868" y="569"/>
                  </a:lnTo>
                  <a:lnTo>
                    <a:pt x="3865" y="606"/>
                  </a:lnTo>
                  <a:lnTo>
                    <a:pt x="3861" y="647"/>
                  </a:lnTo>
                  <a:lnTo>
                    <a:pt x="3862" y="658"/>
                  </a:lnTo>
                  <a:lnTo>
                    <a:pt x="3863" y="670"/>
                  </a:lnTo>
                  <a:lnTo>
                    <a:pt x="3865" y="682"/>
                  </a:lnTo>
                  <a:lnTo>
                    <a:pt x="3867" y="695"/>
                  </a:lnTo>
                  <a:lnTo>
                    <a:pt x="3873" y="720"/>
                  </a:lnTo>
                  <a:lnTo>
                    <a:pt x="3880" y="746"/>
                  </a:lnTo>
                  <a:lnTo>
                    <a:pt x="3886" y="772"/>
                  </a:lnTo>
                  <a:lnTo>
                    <a:pt x="3891" y="799"/>
                  </a:lnTo>
                  <a:lnTo>
                    <a:pt x="3893" y="813"/>
                  </a:lnTo>
                  <a:lnTo>
                    <a:pt x="3894" y="826"/>
                  </a:lnTo>
                  <a:lnTo>
                    <a:pt x="3894" y="839"/>
                  </a:lnTo>
                  <a:lnTo>
                    <a:pt x="3894" y="852"/>
                  </a:lnTo>
                  <a:lnTo>
                    <a:pt x="3893" y="862"/>
                  </a:lnTo>
                  <a:lnTo>
                    <a:pt x="3893" y="873"/>
                  </a:lnTo>
                  <a:lnTo>
                    <a:pt x="3896" y="885"/>
                  </a:lnTo>
                  <a:lnTo>
                    <a:pt x="3899" y="896"/>
                  </a:lnTo>
                  <a:lnTo>
                    <a:pt x="3907" y="921"/>
                  </a:lnTo>
                  <a:lnTo>
                    <a:pt x="3915" y="945"/>
                  </a:lnTo>
                  <a:lnTo>
                    <a:pt x="3918" y="956"/>
                  </a:lnTo>
                  <a:lnTo>
                    <a:pt x="3921" y="967"/>
                  </a:lnTo>
                  <a:lnTo>
                    <a:pt x="3921" y="977"/>
                  </a:lnTo>
                  <a:lnTo>
                    <a:pt x="3921" y="986"/>
                  </a:lnTo>
                  <a:lnTo>
                    <a:pt x="3919" y="990"/>
                  </a:lnTo>
                  <a:lnTo>
                    <a:pt x="3918" y="994"/>
                  </a:lnTo>
                  <a:lnTo>
                    <a:pt x="3915" y="997"/>
                  </a:lnTo>
                  <a:lnTo>
                    <a:pt x="3913" y="1000"/>
                  </a:lnTo>
                  <a:lnTo>
                    <a:pt x="3909" y="1003"/>
                  </a:lnTo>
                  <a:lnTo>
                    <a:pt x="3905" y="1005"/>
                  </a:lnTo>
                  <a:lnTo>
                    <a:pt x="3899" y="1008"/>
                  </a:lnTo>
                  <a:lnTo>
                    <a:pt x="3894" y="1009"/>
                  </a:lnTo>
                  <a:lnTo>
                    <a:pt x="3884" y="1009"/>
                  </a:lnTo>
                  <a:lnTo>
                    <a:pt x="3874" y="1010"/>
                  </a:lnTo>
                  <a:lnTo>
                    <a:pt x="3868" y="1011"/>
                  </a:lnTo>
                  <a:lnTo>
                    <a:pt x="3863" y="1014"/>
                  </a:lnTo>
                  <a:lnTo>
                    <a:pt x="3859" y="1017"/>
                  </a:lnTo>
                  <a:lnTo>
                    <a:pt x="3857" y="1021"/>
                  </a:lnTo>
                  <a:lnTo>
                    <a:pt x="3856" y="1026"/>
                  </a:lnTo>
                  <a:lnTo>
                    <a:pt x="3856" y="1031"/>
                  </a:lnTo>
                  <a:lnTo>
                    <a:pt x="3858" y="1036"/>
                  </a:lnTo>
                  <a:lnTo>
                    <a:pt x="3860" y="1041"/>
                  </a:lnTo>
                  <a:lnTo>
                    <a:pt x="3864" y="1046"/>
                  </a:lnTo>
                  <a:lnTo>
                    <a:pt x="3869" y="1051"/>
                  </a:lnTo>
                  <a:lnTo>
                    <a:pt x="3875" y="1056"/>
                  </a:lnTo>
                  <a:lnTo>
                    <a:pt x="3883" y="1060"/>
                  </a:lnTo>
                  <a:lnTo>
                    <a:pt x="3890" y="1064"/>
                  </a:lnTo>
                  <a:lnTo>
                    <a:pt x="3899" y="1067"/>
                  </a:lnTo>
                  <a:lnTo>
                    <a:pt x="3915" y="1075"/>
                  </a:lnTo>
                  <a:lnTo>
                    <a:pt x="3931" y="1084"/>
                  </a:lnTo>
                  <a:lnTo>
                    <a:pt x="3946" y="1093"/>
                  </a:lnTo>
                  <a:lnTo>
                    <a:pt x="3961" y="1104"/>
                  </a:lnTo>
                  <a:lnTo>
                    <a:pt x="3975" y="1115"/>
                  </a:lnTo>
                  <a:lnTo>
                    <a:pt x="3989" y="1126"/>
                  </a:lnTo>
                  <a:lnTo>
                    <a:pt x="4002" y="1139"/>
                  </a:lnTo>
                  <a:lnTo>
                    <a:pt x="4014" y="1150"/>
                  </a:lnTo>
                  <a:lnTo>
                    <a:pt x="4033" y="1170"/>
                  </a:lnTo>
                  <a:lnTo>
                    <a:pt x="4048" y="1188"/>
                  </a:lnTo>
                  <a:lnTo>
                    <a:pt x="4058" y="1199"/>
                  </a:lnTo>
                  <a:lnTo>
                    <a:pt x="4061" y="1204"/>
                  </a:lnTo>
                  <a:lnTo>
                    <a:pt x="4076" y="1215"/>
                  </a:lnTo>
                  <a:lnTo>
                    <a:pt x="4090" y="1224"/>
                  </a:lnTo>
                  <a:lnTo>
                    <a:pt x="4105" y="1231"/>
                  </a:lnTo>
                  <a:lnTo>
                    <a:pt x="4117" y="1235"/>
                  </a:lnTo>
                  <a:lnTo>
                    <a:pt x="4129" y="1237"/>
                  </a:lnTo>
                  <a:lnTo>
                    <a:pt x="4140" y="1237"/>
                  </a:lnTo>
                  <a:lnTo>
                    <a:pt x="4145" y="1237"/>
                  </a:lnTo>
                  <a:lnTo>
                    <a:pt x="4149" y="1235"/>
                  </a:lnTo>
                  <a:lnTo>
                    <a:pt x="4154" y="1234"/>
                  </a:lnTo>
                  <a:lnTo>
                    <a:pt x="4158" y="1232"/>
                  </a:lnTo>
                  <a:lnTo>
                    <a:pt x="4166" y="1226"/>
                  </a:lnTo>
                  <a:lnTo>
                    <a:pt x="4173" y="1219"/>
                  </a:lnTo>
                  <a:lnTo>
                    <a:pt x="4179" y="1210"/>
                  </a:lnTo>
                  <a:lnTo>
                    <a:pt x="4183" y="1200"/>
                  </a:lnTo>
                  <a:lnTo>
                    <a:pt x="4187" y="1188"/>
                  </a:lnTo>
                  <a:lnTo>
                    <a:pt x="4190" y="1176"/>
                  </a:lnTo>
                  <a:lnTo>
                    <a:pt x="4191" y="1162"/>
                  </a:lnTo>
                  <a:lnTo>
                    <a:pt x="4192" y="1146"/>
                  </a:lnTo>
                  <a:lnTo>
                    <a:pt x="4190" y="1130"/>
                  </a:lnTo>
                  <a:lnTo>
                    <a:pt x="4188" y="1116"/>
                  </a:lnTo>
                  <a:lnTo>
                    <a:pt x="4187" y="1102"/>
                  </a:lnTo>
                  <a:lnTo>
                    <a:pt x="4187" y="1089"/>
                  </a:lnTo>
                  <a:lnTo>
                    <a:pt x="4188" y="1076"/>
                  </a:lnTo>
                  <a:lnTo>
                    <a:pt x="4190" y="1064"/>
                  </a:lnTo>
                  <a:lnTo>
                    <a:pt x="4192" y="1053"/>
                  </a:lnTo>
                  <a:lnTo>
                    <a:pt x="4195" y="1043"/>
                  </a:lnTo>
                  <a:lnTo>
                    <a:pt x="4198" y="1033"/>
                  </a:lnTo>
                  <a:lnTo>
                    <a:pt x="4202" y="1022"/>
                  </a:lnTo>
                  <a:lnTo>
                    <a:pt x="4207" y="1014"/>
                  </a:lnTo>
                  <a:lnTo>
                    <a:pt x="4213" y="1006"/>
                  </a:lnTo>
                  <a:lnTo>
                    <a:pt x="4219" y="998"/>
                  </a:lnTo>
                  <a:lnTo>
                    <a:pt x="4225" y="991"/>
                  </a:lnTo>
                  <a:lnTo>
                    <a:pt x="4232" y="984"/>
                  </a:lnTo>
                  <a:lnTo>
                    <a:pt x="4239" y="978"/>
                  </a:lnTo>
                  <a:lnTo>
                    <a:pt x="4246" y="972"/>
                  </a:lnTo>
                  <a:lnTo>
                    <a:pt x="4253" y="967"/>
                  </a:lnTo>
                  <a:lnTo>
                    <a:pt x="4261" y="963"/>
                  </a:lnTo>
                  <a:lnTo>
                    <a:pt x="4269" y="958"/>
                  </a:lnTo>
                  <a:lnTo>
                    <a:pt x="4286" y="951"/>
                  </a:lnTo>
                  <a:lnTo>
                    <a:pt x="4303" y="946"/>
                  </a:lnTo>
                  <a:lnTo>
                    <a:pt x="4320" y="941"/>
                  </a:lnTo>
                  <a:lnTo>
                    <a:pt x="4338" y="939"/>
                  </a:lnTo>
                  <a:lnTo>
                    <a:pt x="4355" y="937"/>
                  </a:lnTo>
                  <a:lnTo>
                    <a:pt x="4371" y="936"/>
                  </a:lnTo>
                  <a:lnTo>
                    <a:pt x="4376" y="935"/>
                  </a:lnTo>
                  <a:lnTo>
                    <a:pt x="4380" y="935"/>
                  </a:lnTo>
                  <a:lnTo>
                    <a:pt x="4385" y="936"/>
                  </a:lnTo>
                  <a:lnTo>
                    <a:pt x="4389" y="937"/>
                  </a:lnTo>
                  <a:lnTo>
                    <a:pt x="4393" y="939"/>
                  </a:lnTo>
                  <a:lnTo>
                    <a:pt x="4397" y="941"/>
                  </a:lnTo>
                  <a:lnTo>
                    <a:pt x="4401" y="944"/>
                  </a:lnTo>
                  <a:lnTo>
                    <a:pt x="4404" y="948"/>
                  </a:lnTo>
                  <a:lnTo>
                    <a:pt x="4412" y="956"/>
                  </a:lnTo>
                  <a:lnTo>
                    <a:pt x="4419" y="966"/>
                  </a:lnTo>
                  <a:lnTo>
                    <a:pt x="4426" y="977"/>
                  </a:lnTo>
                  <a:lnTo>
                    <a:pt x="4433" y="988"/>
                  </a:lnTo>
                  <a:lnTo>
                    <a:pt x="4442" y="1000"/>
                  </a:lnTo>
                  <a:lnTo>
                    <a:pt x="4450" y="1012"/>
                  </a:lnTo>
                  <a:lnTo>
                    <a:pt x="4458" y="1024"/>
                  </a:lnTo>
                  <a:lnTo>
                    <a:pt x="4467" y="1034"/>
                  </a:lnTo>
                  <a:lnTo>
                    <a:pt x="4477" y="1043"/>
                  </a:lnTo>
                  <a:lnTo>
                    <a:pt x="4487" y="1050"/>
                  </a:lnTo>
                  <a:lnTo>
                    <a:pt x="4493" y="1053"/>
                  </a:lnTo>
                  <a:lnTo>
                    <a:pt x="4499" y="1055"/>
                  </a:lnTo>
                  <a:lnTo>
                    <a:pt x="4506" y="1056"/>
                  </a:lnTo>
                  <a:lnTo>
                    <a:pt x="4512" y="1057"/>
                  </a:lnTo>
                  <a:lnTo>
                    <a:pt x="4522" y="1057"/>
                  </a:lnTo>
                  <a:lnTo>
                    <a:pt x="4531" y="1056"/>
                  </a:lnTo>
                  <a:lnTo>
                    <a:pt x="4541" y="1053"/>
                  </a:lnTo>
                  <a:lnTo>
                    <a:pt x="4551" y="1049"/>
                  </a:lnTo>
                  <a:lnTo>
                    <a:pt x="4559" y="1044"/>
                  </a:lnTo>
                  <a:lnTo>
                    <a:pt x="4567" y="1038"/>
                  </a:lnTo>
                  <a:lnTo>
                    <a:pt x="4575" y="1032"/>
                  </a:lnTo>
                  <a:lnTo>
                    <a:pt x="4582" y="1025"/>
                  </a:lnTo>
                  <a:lnTo>
                    <a:pt x="4594" y="1011"/>
                  </a:lnTo>
                  <a:lnTo>
                    <a:pt x="4604" y="1000"/>
                  </a:lnTo>
                  <a:lnTo>
                    <a:pt x="4610" y="992"/>
                  </a:lnTo>
                  <a:lnTo>
                    <a:pt x="4612" y="988"/>
                  </a:lnTo>
                  <a:lnTo>
                    <a:pt x="4611" y="996"/>
                  </a:lnTo>
                  <a:lnTo>
                    <a:pt x="4610" y="1000"/>
                  </a:lnTo>
                  <a:lnTo>
                    <a:pt x="4610" y="999"/>
                  </a:lnTo>
                  <a:lnTo>
                    <a:pt x="4610" y="996"/>
                  </a:lnTo>
                  <a:lnTo>
                    <a:pt x="4611" y="982"/>
                  </a:lnTo>
                  <a:lnTo>
                    <a:pt x="4615" y="960"/>
                  </a:lnTo>
                  <a:lnTo>
                    <a:pt x="4617" y="947"/>
                  </a:lnTo>
                  <a:lnTo>
                    <a:pt x="4621" y="934"/>
                  </a:lnTo>
                  <a:lnTo>
                    <a:pt x="4626" y="921"/>
                  </a:lnTo>
                  <a:lnTo>
                    <a:pt x="4631" y="907"/>
                  </a:lnTo>
                  <a:lnTo>
                    <a:pt x="4638" y="895"/>
                  </a:lnTo>
                  <a:lnTo>
                    <a:pt x="4645" y="884"/>
                  </a:lnTo>
                  <a:lnTo>
                    <a:pt x="4649" y="879"/>
                  </a:lnTo>
                  <a:lnTo>
                    <a:pt x="4654" y="875"/>
                  </a:lnTo>
                  <a:lnTo>
                    <a:pt x="4660" y="871"/>
                  </a:lnTo>
                  <a:lnTo>
                    <a:pt x="4665" y="868"/>
                  </a:lnTo>
                  <a:lnTo>
                    <a:pt x="4673" y="864"/>
                  </a:lnTo>
                  <a:lnTo>
                    <a:pt x="4681" y="860"/>
                  </a:lnTo>
                  <a:lnTo>
                    <a:pt x="4688" y="855"/>
                  </a:lnTo>
                  <a:lnTo>
                    <a:pt x="4694" y="851"/>
                  </a:lnTo>
                  <a:lnTo>
                    <a:pt x="4699" y="846"/>
                  </a:lnTo>
                  <a:lnTo>
                    <a:pt x="4704" y="840"/>
                  </a:lnTo>
                  <a:lnTo>
                    <a:pt x="4709" y="834"/>
                  </a:lnTo>
                  <a:lnTo>
                    <a:pt x="4713" y="828"/>
                  </a:lnTo>
                  <a:lnTo>
                    <a:pt x="4716" y="821"/>
                  </a:lnTo>
                  <a:lnTo>
                    <a:pt x="4719" y="814"/>
                  </a:lnTo>
                  <a:lnTo>
                    <a:pt x="4722" y="806"/>
                  </a:lnTo>
                  <a:lnTo>
                    <a:pt x="4724" y="796"/>
                  </a:lnTo>
                  <a:lnTo>
                    <a:pt x="4729" y="776"/>
                  </a:lnTo>
                  <a:lnTo>
                    <a:pt x="4733" y="752"/>
                  </a:lnTo>
                  <a:lnTo>
                    <a:pt x="4735" y="744"/>
                  </a:lnTo>
                  <a:lnTo>
                    <a:pt x="4739" y="735"/>
                  </a:lnTo>
                  <a:lnTo>
                    <a:pt x="4743" y="726"/>
                  </a:lnTo>
                  <a:lnTo>
                    <a:pt x="4749" y="718"/>
                  </a:lnTo>
                  <a:lnTo>
                    <a:pt x="4755" y="710"/>
                  </a:lnTo>
                  <a:lnTo>
                    <a:pt x="4762" y="703"/>
                  </a:lnTo>
                  <a:lnTo>
                    <a:pt x="4772" y="696"/>
                  </a:lnTo>
                  <a:lnTo>
                    <a:pt x="4780" y="688"/>
                  </a:lnTo>
                  <a:lnTo>
                    <a:pt x="4790" y="683"/>
                  </a:lnTo>
                  <a:lnTo>
                    <a:pt x="4800" y="678"/>
                  </a:lnTo>
                  <a:lnTo>
                    <a:pt x="4811" y="673"/>
                  </a:lnTo>
                  <a:lnTo>
                    <a:pt x="4823" y="670"/>
                  </a:lnTo>
                  <a:lnTo>
                    <a:pt x="4835" y="668"/>
                  </a:lnTo>
                  <a:lnTo>
                    <a:pt x="4848" y="667"/>
                  </a:lnTo>
                  <a:lnTo>
                    <a:pt x="4861" y="667"/>
                  </a:lnTo>
                  <a:lnTo>
                    <a:pt x="4874" y="668"/>
                  </a:lnTo>
                  <a:lnTo>
                    <a:pt x="4891" y="666"/>
                  </a:lnTo>
                  <a:lnTo>
                    <a:pt x="4909" y="664"/>
                  </a:lnTo>
                  <a:lnTo>
                    <a:pt x="4929" y="662"/>
                  </a:lnTo>
                  <a:lnTo>
                    <a:pt x="4951" y="661"/>
                  </a:lnTo>
                  <a:lnTo>
                    <a:pt x="4998" y="660"/>
                  </a:lnTo>
                  <a:lnTo>
                    <a:pt x="5043" y="660"/>
                  </a:lnTo>
                  <a:lnTo>
                    <a:pt x="5085" y="661"/>
                  </a:lnTo>
                  <a:lnTo>
                    <a:pt x="5121" y="662"/>
                  </a:lnTo>
                  <a:lnTo>
                    <a:pt x="5144" y="663"/>
                  </a:lnTo>
                  <a:lnTo>
                    <a:pt x="5153" y="663"/>
                  </a:lnTo>
                  <a:lnTo>
                    <a:pt x="5154" y="674"/>
                  </a:lnTo>
                  <a:lnTo>
                    <a:pt x="5158" y="705"/>
                  </a:lnTo>
                  <a:lnTo>
                    <a:pt x="5163" y="747"/>
                  </a:lnTo>
                  <a:lnTo>
                    <a:pt x="5170" y="797"/>
                  </a:lnTo>
                  <a:lnTo>
                    <a:pt x="5177" y="848"/>
                  </a:lnTo>
                  <a:lnTo>
                    <a:pt x="5183" y="893"/>
                  </a:lnTo>
                  <a:lnTo>
                    <a:pt x="5187" y="913"/>
                  </a:lnTo>
                  <a:lnTo>
                    <a:pt x="5190" y="929"/>
                  </a:lnTo>
                  <a:lnTo>
                    <a:pt x="5192" y="940"/>
                  </a:lnTo>
                  <a:lnTo>
                    <a:pt x="5194" y="947"/>
                  </a:lnTo>
                  <a:lnTo>
                    <a:pt x="5204" y="963"/>
                  </a:lnTo>
                  <a:lnTo>
                    <a:pt x="5221" y="989"/>
                  </a:lnTo>
                  <a:lnTo>
                    <a:pt x="5240" y="1022"/>
                  </a:lnTo>
                  <a:lnTo>
                    <a:pt x="5261" y="1059"/>
                  </a:lnTo>
                  <a:lnTo>
                    <a:pt x="5281" y="1093"/>
                  </a:lnTo>
                  <a:lnTo>
                    <a:pt x="5298" y="1123"/>
                  </a:lnTo>
                  <a:lnTo>
                    <a:pt x="5310" y="1144"/>
                  </a:lnTo>
                  <a:lnTo>
                    <a:pt x="5315" y="1152"/>
                  </a:lnTo>
                  <a:lnTo>
                    <a:pt x="5315" y="1155"/>
                  </a:lnTo>
                  <a:lnTo>
                    <a:pt x="5317" y="1164"/>
                  </a:lnTo>
                  <a:lnTo>
                    <a:pt x="5320" y="1176"/>
                  </a:lnTo>
                  <a:lnTo>
                    <a:pt x="5326" y="1191"/>
                  </a:lnTo>
                  <a:lnTo>
                    <a:pt x="5329" y="1198"/>
                  </a:lnTo>
                  <a:lnTo>
                    <a:pt x="5333" y="1205"/>
                  </a:lnTo>
                  <a:lnTo>
                    <a:pt x="5338" y="1212"/>
                  </a:lnTo>
                  <a:lnTo>
                    <a:pt x="5344" y="1217"/>
                  </a:lnTo>
                  <a:lnTo>
                    <a:pt x="5351" y="1222"/>
                  </a:lnTo>
                  <a:lnTo>
                    <a:pt x="5359" y="1226"/>
                  </a:lnTo>
                  <a:lnTo>
                    <a:pt x="5368" y="1229"/>
                  </a:lnTo>
                  <a:lnTo>
                    <a:pt x="5378" y="1230"/>
                  </a:lnTo>
                  <a:lnTo>
                    <a:pt x="5388" y="1240"/>
                  </a:lnTo>
                  <a:lnTo>
                    <a:pt x="5397" y="1254"/>
                  </a:lnTo>
                  <a:lnTo>
                    <a:pt x="5405" y="1267"/>
                  </a:lnTo>
                  <a:lnTo>
                    <a:pt x="5411" y="1279"/>
                  </a:lnTo>
                  <a:lnTo>
                    <a:pt x="5421" y="1300"/>
                  </a:lnTo>
                  <a:lnTo>
                    <a:pt x="5425" y="1309"/>
                  </a:lnTo>
                  <a:lnTo>
                    <a:pt x="5432" y="1316"/>
                  </a:lnTo>
                  <a:lnTo>
                    <a:pt x="5439" y="1321"/>
                  </a:lnTo>
                  <a:lnTo>
                    <a:pt x="5445" y="1325"/>
                  </a:lnTo>
                  <a:lnTo>
                    <a:pt x="5451" y="1327"/>
                  </a:lnTo>
                  <a:lnTo>
                    <a:pt x="5457" y="1329"/>
                  </a:lnTo>
                  <a:lnTo>
                    <a:pt x="5463" y="1329"/>
                  </a:lnTo>
                  <a:lnTo>
                    <a:pt x="5469" y="1329"/>
                  </a:lnTo>
                  <a:lnTo>
                    <a:pt x="5475" y="1329"/>
                  </a:lnTo>
                  <a:lnTo>
                    <a:pt x="5488" y="1327"/>
                  </a:lnTo>
                  <a:lnTo>
                    <a:pt x="5501" y="1325"/>
                  </a:lnTo>
                  <a:lnTo>
                    <a:pt x="5509" y="1325"/>
                  </a:lnTo>
                  <a:lnTo>
                    <a:pt x="5517" y="1326"/>
                  </a:lnTo>
                  <a:lnTo>
                    <a:pt x="5526" y="1327"/>
                  </a:lnTo>
                  <a:lnTo>
                    <a:pt x="5535" y="1329"/>
                  </a:lnTo>
                  <a:lnTo>
                    <a:pt x="5572" y="1340"/>
                  </a:lnTo>
                  <a:lnTo>
                    <a:pt x="5603" y="1350"/>
                  </a:lnTo>
                  <a:lnTo>
                    <a:pt x="5611" y="1352"/>
                  </a:lnTo>
                  <a:lnTo>
                    <a:pt x="5618" y="1353"/>
                  </a:lnTo>
                  <a:lnTo>
                    <a:pt x="5626" y="1353"/>
                  </a:lnTo>
                  <a:lnTo>
                    <a:pt x="5634" y="1353"/>
                  </a:lnTo>
                  <a:lnTo>
                    <a:pt x="5641" y="1351"/>
                  </a:lnTo>
                  <a:lnTo>
                    <a:pt x="5649" y="1349"/>
                  </a:lnTo>
                  <a:lnTo>
                    <a:pt x="5659" y="1345"/>
                  </a:lnTo>
                  <a:lnTo>
                    <a:pt x="5667" y="1340"/>
                  </a:lnTo>
                  <a:lnTo>
                    <a:pt x="5685" y="1341"/>
                  </a:lnTo>
                  <a:lnTo>
                    <a:pt x="5702" y="1344"/>
                  </a:lnTo>
                  <a:lnTo>
                    <a:pt x="5718" y="1348"/>
                  </a:lnTo>
                  <a:lnTo>
                    <a:pt x="5734" y="1354"/>
                  </a:lnTo>
                  <a:lnTo>
                    <a:pt x="5750" y="1361"/>
                  </a:lnTo>
                  <a:lnTo>
                    <a:pt x="5764" y="1369"/>
                  </a:lnTo>
                  <a:lnTo>
                    <a:pt x="5779" y="1377"/>
                  </a:lnTo>
                  <a:lnTo>
                    <a:pt x="5792" y="1385"/>
                  </a:lnTo>
                  <a:lnTo>
                    <a:pt x="5814" y="1401"/>
                  </a:lnTo>
                  <a:lnTo>
                    <a:pt x="5831" y="1415"/>
                  </a:lnTo>
                  <a:lnTo>
                    <a:pt x="5841" y="1425"/>
                  </a:lnTo>
                  <a:lnTo>
                    <a:pt x="5845" y="1429"/>
                  </a:lnTo>
                  <a:lnTo>
                    <a:pt x="5859" y="1434"/>
                  </a:lnTo>
                  <a:lnTo>
                    <a:pt x="5871" y="1438"/>
                  </a:lnTo>
                  <a:lnTo>
                    <a:pt x="5882" y="1444"/>
                  </a:lnTo>
                  <a:lnTo>
                    <a:pt x="5890" y="1449"/>
                  </a:lnTo>
                  <a:lnTo>
                    <a:pt x="5896" y="1455"/>
                  </a:lnTo>
                  <a:lnTo>
                    <a:pt x="5902" y="1461"/>
                  </a:lnTo>
                  <a:lnTo>
                    <a:pt x="5906" y="1467"/>
                  </a:lnTo>
                  <a:lnTo>
                    <a:pt x="5911" y="1474"/>
                  </a:lnTo>
                  <a:lnTo>
                    <a:pt x="5915" y="1479"/>
                  </a:lnTo>
                  <a:lnTo>
                    <a:pt x="5919" y="1484"/>
                  </a:lnTo>
                  <a:lnTo>
                    <a:pt x="5924" y="1489"/>
                  </a:lnTo>
                  <a:lnTo>
                    <a:pt x="5930" y="1492"/>
                  </a:lnTo>
                  <a:lnTo>
                    <a:pt x="5938" y="1495"/>
                  </a:lnTo>
                  <a:lnTo>
                    <a:pt x="5947" y="1497"/>
                  </a:lnTo>
                  <a:lnTo>
                    <a:pt x="5958" y="1498"/>
                  </a:lnTo>
                  <a:lnTo>
                    <a:pt x="5971" y="1498"/>
                  </a:lnTo>
                  <a:lnTo>
                    <a:pt x="5976" y="1497"/>
                  </a:lnTo>
                  <a:lnTo>
                    <a:pt x="5981" y="1497"/>
                  </a:lnTo>
                  <a:lnTo>
                    <a:pt x="5985" y="1498"/>
                  </a:lnTo>
                  <a:lnTo>
                    <a:pt x="5990" y="1498"/>
                  </a:lnTo>
                  <a:lnTo>
                    <a:pt x="5998" y="1502"/>
                  </a:lnTo>
                  <a:lnTo>
                    <a:pt x="6004" y="1507"/>
                  </a:lnTo>
                  <a:lnTo>
                    <a:pt x="6009" y="1513"/>
                  </a:lnTo>
                  <a:lnTo>
                    <a:pt x="6014" y="1520"/>
                  </a:lnTo>
                  <a:lnTo>
                    <a:pt x="6017" y="1527"/>
                  </a:lnTo>
                  <a:lnTo>
                    <a:pt x="6019" y="1536"/>
                  </a:lnTo>
                  <a:lnTo>
                    <a:pt x="6023" y="1552"/>
                  </a:lnTo>
                  <a:lnTo>
                    <a:pt x="6024" y="1567"/>
                  </a:lnTo>
                  <a:lnTo>
                    <a:pt x="6024" y="1577"/>
                  </a:lnTo>
                  <a:lnTo>
                    <a:pt x="6024" y="1582"/>
                  </a:lnTo>
                  <a:lnTo>
                    <a:pt x="5363" y="3062"/>
                  </a:lnTo>
                  <a:lnTo>
                    <a:pt x="5358" y="3072"/>
                  </a:lnTo>
                  <a:lnTo>
                    <a:pt x="5349" y="3095"/>
                  </a:lnTo>
                  <a:lnTo>
                    <a:pt x="5348" y="3101"/>
                  </a:lnTo>
                  <a:lnTo>
                    <a:pt x="5347" y="3108"/>
                  </a:lnTo>
                  <a:lnTo>
                    <a:pt x="5347" y="3115"/>
                  </a:lnTo>
                  <a:lnTo>
                    <a:pt x="5347" y="3121"/>
                  </a:lnTo>
                  <a:lnTo>
                    <a:pt x="5349" y="3127"/>
                  </a:lnTo>
                  <a:lnTo>
                    <a:pt x="5352" y="3132"/>
                  </a:lnTo>
                  <a:lnTo>
                    <a:pt x="5357" y="3136"/>
                  </a:lnTo>
                  <a:lnTo>
                    <a:pt x="5363" y="3141"/>
                  </a:lnTo>
                  <a:lnTo>
                    <a:pt x="5374" y="3146"/>
                  </a:lnTo>
                  <a:lnTo>
                    <a:pt x="5384" y="3154"/>
                  </a:lnTo>
                  <a:lnTo>
                    <a:pt x="5394" y="3162"/>
                  </a:lnTo>
                  <a:lnTo>
                    <a:pt x="5403" y="3172"/>
                  </a:lnTo>
                  <a:lnTo>
                    <a:pt x="5410" y="3183"/>
                  </a:lnTo>
                  <a:lnTo>
                    <a:pt x="5417" y="3194"/>
                  </a:lnTo>
                  <a:lnTo>
                    <a:pt x="5423" y="3206"/>
                  </a:lnTo>
                  <a:lnTo>
                    <a:pt x="5428" y="3218"/>
                  </a:lnTo>
                  <a:lnTo>
                    <a:pt x="5433" y="3230"/>
                  </a:lnTo>
                  <a:lnTo>
                    <a:pt x="5437" y="3242"/>
                  </a:lnTo>
                  <a:lnTo>
                    <a:pt x="5439" y="3254"/>
                  </a:lnTo>
                  <a:lnTo>
                    <a:pt x="5441" y="3264"/>
                  </a:lnTo>
                  <a:lnTo>
                    <a:pt x="5441" y="3273"/>
                  </a:lnTo>
                  <a:lnTo>
                    <a:pt x="5440" y="3281"/>
                  </a:lnTo>
                  <a:lnTo>
                    <a:pt x="5439" y="3288"/>
                  </a:lnTo>
                  <a:lnTo>
                    <a:pt x="5437" y="329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42" name="Freeform 46"/>
            <p:cNvSpPr>
              <a:spLocks/>
            </p:cNvSpPr>
            <p:nvPr/>
          </p:nvSpPr>
          <p:spPr bwMode="auto">
            <a:xfrm>
              <a:off x="1339850" y="2617788"/>
              <a:ext cx="1130300" cy="611187"/>
            </a:xfrm>
            <a:custGeom>
              <a:avLst/>
              <a:gdLst>
                <a:gd name="T0" fmla="*/ 2533 w 2614"/>
                <a:gd name="T1" fmla="*/ 877 h 1338"/>
                <a:gd name="T2" fmla="*/ 2488 w 2614"/>
                <a:gd name="T3" fmla="*/ 919 h 1338"/>
                <a:gd name="T4" fmla="*/ 2422 w 2614"/>
                <a:gd name="T5" fmla="*/ 984 h 1338"/>
                <a:gd name="T6" fmla="*/ 2334 w 2614"/>
                <a:gd name="T7" fmla="*/ 1023 h 1338"/>
                <a:gd name="T8" fmla="*/ 2247 w 2614"/>
                <a:gd name="T9" fmla="*/ 1092 h 1338"/>
                <a:gd name="T10" fmla="*/ 2196 w 2614"/>
                <a:gd name="T11" fmla="*/ 1145 h 1338"/>
                <a:gd name="T12" fmla="*/ 2127 w 2614"/>
                <a:gd name="T13" fmla="*/ 1156 h 1338"/>
                <a:gd name="T14" fmla="*/ 2066 w 2614"/>
                <a:gd name="T15" fmla="*/ 1179 h 1338"/>
                <a:gd name="T16" fmla="*/ 2021 w 2614"/>
                <a:gd name="T17" fmla="*/ 1234 h 1338"/>
                <a:gd name="T18" fmla="*/ 1975 w 2614"/>
                <a:gd name="T19" fmla="*/ 1292 h 1338"/>
                <a:gd name="T20" fmla="*/ 1910 w 2614"/>
                <a:gd name="T21" fmla="*/ 1318 h 1338"/>
                <a:gd name="T22" fmla="*/ 1855 w 2614"/>
                <a:gd name="T23" fmla="*/ 1315 h 1338"/>
                <a:gd name="T24" fmla="*/ 1786 w 2614"/>
                <a:gd name="T25" fmla="*/ 1279 h 1338"/>
                <a:gd name="T26" fmla="*/ 1645 w 2614"/>
                <a:gd name="T27" fmla="*/ 1277 h 1338"/>
                <a:gd name="T28" fmla="*/ 1438 w 2614"/>
                <a:gd name="T29" fmla="*/ 1275 h 1338"/>
                <a:gd name="T30" fmla="*/ 1375 w 2614"/>
                <a:gd name="T31" fmla="*/ 1306 h 1338"/>
                <a:gd name="T32" fmla="*/ 1312 w 2614"/>
                <a:gd name="T33" fmla="*/ 1338 h 1338"/>
                <a:gd name="T34" fmla="*/ 1259 w 2614"/>
                <a:gd name="T35" fmla="*/ 1322 h 1338"/>
                <a:gd name="T36" fmla="*/ 1209 w 2614"/>
                <a:gd name="T37" fmla="*/ 1299 h 1338"/>
                <a:gd name="T38" fmla="*/ 1190 w 2614"/>
                <a:gd name="T39" fmla="*/ 1260 h 1338"/>
                <a:gd name="T40" fmla="*/ 1191 w 2614"/>
                <a:gd name="T41" fmla="*/ 1122 h 1338"/>
                <a:gd name="T42" fmla="*/ 1194 w 2614"/>
                <a:gd name="T43" fmla="*/ 841 h 1338"/>
                <a:gd name="T44" fmla="*/ 1141 w 2614"/>
                <a:gd name="T45" fmla="*/ 815 h 1338"/>
                <a:gd name="T46" fmla="*/ 1049 w 2614"/>
                <a:gd name="T47" fmla="*/ 923 h 1338"/>
                <a:gd name="T48" fmla="*/ 994 w 2614"/>
                <a:gd name="T49" fmla="*/ 971 h 1338"/>
                <a:gd name="T50" fmla="*/ 906 w 2614"/>
                <a:gd name="T51" fmla="*/ 1002 h 1338"/>
                <a:gd name="T52" fmla="*/ 778 w 2614"/>
                <a:gd name="T53" fmla="*/ 1008 h 1338"/>
                <a:gd name="T54" fmla="*/ 656 w 2614"/>
                <a:gd name="T55" fmla="*/ 1002 h 1338"/>
                <a:gd name="T56" fmla="*/ 623 w 2614"/>
                <a:gd name="T57" fmla="*/ 883 h 1338"/>
                <a:gd name="T58" fmla="*/ 541 w 2614"/>
                <a:gd name="T59" fmla="*/ 832 h 1338"/>
                <a:gd name="T60" fmla="*/ 408 w 2614"/>
                <a:gd name="T61" fmla="*/ 825 h 1338"/>
                <a:gd name="T62" fmla="*/ 319 w 2614"/>
                <a:gd name="T63" fmla="*/ 828 h 1338"/>
                <a:gd name="T64" fmla="*/ 331 w 2614"/>
                <a:gd name="T65" fmla="*/ 790 h 1338"/>
                <a:gd name="T66" fmla="*/ 376 w 2614"/>
                <a:gd name="T67" fmla="*/ 725 h 1338"/>
                <a:gd name="T68" fmla="*/ 371 w 2614"/>
                <a:gd name="T69" fmla="*/ 682 h 1338"/>
                <a:gd name="T70" fmla="*/ 307 w 2614"/>
                <a:gd name="T71" fmla="*/ 612 h 1338"/>
                <a:gd name="T72" fmla="*/ 236 w 2614"/>
                <a:gd name="T73" fmla="*/ 551 h 1338"/>
                <a:gd name="T74" fmla="*/ 217 w 2614"/>
                <a:gd name="T75" fmla="*/ 497 h 1338"/>
                <a:gd name="T76" fmla="*/ 174 w 2614"/>
                <a:gd name="T77" fmla="*/ 477 h 1338"/>
                <a:gd name="T78" fmla="*/ 147 w 2614"/>
                <a:gd name="T79" fmla="*/ 401 h 1338"/>
                <a:gd name="T80" fmla="*/ 106 w 2614"/>
                <a:gd name="T81" fmla="*/ 353 h 1338"/>
                <a:gd name="T82" fmla="*/ 88 w 2614"/>
                <a:gd name="T83" fmla="*/ 296 h 1338"/>
                <a:gd name="T84" fmla="*/ 85 w 2614"/>
                <a:gd name="T85" fmla="*/ 266 h 1338"/>
                <a:gd name="T86" fmla="*/ 25 w 2614"/>
                <a:gd name="T87" fmla="*/ 229 h 1338"/>
                <a:gd name="T88" fmla="*/ 2 w 2614"/>
                <a:gd name="T89" fmla="*/ 194 h 1338"/>
                <a:gd name="T90" fmla="*/ 3 w 2614"/>
                <a:gd name="T91" fmla="*/ 142 h 1338"/>
                <a:gd name="T92" fmla="*/ 39 w 2614"/>
                <a:gd name="T93" fmla="*/ 114 h 1338"/>
                <a:gd name="T94" fmla="*/ 79 w 2614"/>
                <a:gd name="T95" fmla="*/ 94 h 1338"/>
                <a:gd name="T96" fmla="*/ 57 w 2614"/>
                <a:gd name="T97" fmla="*/ 21 h 1338"/>
                <a:gd name="T98" fmla="*/ 107 w 2614"/>
                <a:gd name="T99" fmla="*/ 5 h 1338"/>
                <a:gd name="T100" fmla="*/ 214 w 2614"/>
                <a:gd name="T101" fmla="*/ 45 h 1338"/>
                <a:gd name="T102" fmla="*/ 392 w 2614"/>
                <a:gd name="T103" fmla="*/ 126 h 1338"/>
                <a:gd name="T104" fmla="*/ 535 w 2614"/>
                <a:gd name="T105" fmla="*/ 163 h 1338"/>
                <a:gd name="T106" fmla="*/ 880 w 2614"/>
                <a:gd name="T107" fmla="*/ 219 h 1338"/>
                <a:gd name="T108" fmla="*/ 1055 w 2614"/>
                <a:gd name="T109" fmla="*/ 252 h 1338"/>
                <a:gd name="T110" fmla="*/ 1236 w 2614"/>
                <a:gd name="T111" fmla="*/ 290 h 1338"/>
                <a:gd name="T112" fmla="*/ 1527 w 2614"/>
                <a:gd name="T113" fmla="*/ 425 h 1338"/>
                <a:gd name="T114" fmla="*/ 1824 w 2614"/>
                <a:gd name="T115" fmla="*/ 560 h 1338"/>
                <a:gd name="T116" fmla="*/ 2199 w 2614"/>
                <a:gd name="T117" fmla="*/ 710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14" h="1338">
                  <a:moveTo>
                    <a:pt x="2471" y="803"/>
                  </a:moveTo>
                  <a:lnTo>
                    <a:pt x="2614" y="855"/>
                  </a:lnTo>
                  <a:lnTo>
                    <a:pt x="2579" y="864"/>
                  </a:lnTo>
                  <a:lnTo>
                    <a:pt x="2548" y="871"/>
                  </a:lnTo>
                  <a:lnTo>
                    <a:pt x="2541" y="874"/>
                  </a:lnTo>
                  <a:lnTo>
                    <a:pt x="2533" y="877"/>
                  </a:lnTo>
                  <a:lnTo>
                    <a:pt x="2526" y="881"/>
                  </a:lnTo>
                  <a:lnTo>
                    <a:pt x="2518" y="886"/>
                  </a:lnTo>
                  <a:lnTo>
                    <a:pt x="2511" y="892"/>
                  </a:lnTo>
                  <a:lnTo>
                    <a:pt x="2503" y="899"/>
                  </a:lnTo>
                  <a:lnTo>
                    <a:pt x="2496" y="908"/>
                  </a:lnTo>
                  <a:lnTo>
                    <a:pt x="2488" y="919"/>
                  </a:lnTo>
                  <a:lnTo>
                    <a:pt x="2477" y="933"/>
                  </a:lnTo>
                  <a:lnTo>
                    <a:pt x="2468" y="946"/>
                  </a:lnTo>
                  <a:lnTo>
                    <a:pt x="2458" y="956"/>
                  </a:lnTo>
                  <a:lnTo>
                    <a:pt x="2447" y="966"/>
                  </a:lnTo>
                  <a:lnTo>
                    <a:pt x="2435" y="975"/>
                  </a:lnTo>
                  <a:lnTo>
                    <a:pt x="2422" y="984"/>
                  </a:lnTo>
                  <a:lnTo>
                    <a:pt x="2406" y="993"/>
                  </a:lnTo>
                  <a:lnTo>
                    <a:pt x="2388" y="1002"/>
                  </a:lnTo>
                  <a:lnTo>
                    <a:pt x="2371" y="1010"/>
                  </a:lnTo>
                  <a:lnTo>
                    <a:pt x="2357" y="1015"/>
                  </a:lnTo>
                  <a:lnTo>
                    <a:pt x="2345" y="1019"/>
                  </a:lnTo>
                  <a:lnTo>
                    <a:pt x="2334" y="1023"/>
                  </a:lnTo>
                  <a:lnTo>
                    <a:pt x="2322" y="1029"/>
                  </a:lnTo>
                  <a:lnTo>
                    <a:pt x="2308" y="1037"/>
                  </a:lnTo>
                  <a:lnTo>
                    <a:pt x="2292" y="1049"/>
                  </a:lnTo>
                  <a:lnTo>
                    <a:pt x="2273" y="1065"/>
                  </a:lnTo>
                  <a:lnTo>
                    <a:pt x="2259" y="1078"/>
                  </a:lnTo>
                  <a:lnTo>
                    <a:pt x="2247" y="1092"/>
                  </a:lnTo>
                  <a:lnTo>
                    <a:pt x="2236" y="1107"/>
                  </a:lnTo>
                  <a:lnTo>
                    <a:pt x="2224" y="1121"/>
                  </a:lnTo>
                  <a:lnTo>
                    <a:pt x="2218" y="1128"/>
                  </a:lnTo>
                  <a:lnTo>
                    <a:pt x="2211" y="1134"/>
                  </a:lnTo>
                  <a:lnTo>
                    <a:pt x="2204" y="1140"/>
                  </a:lnTo>
                  <a:lnTo>
                    <a:pt x="2196" y="1145"/>
                  </a:lnTo>
                  <a:lnTo>
                    <a:pt x="2188" y="1149"/>
                  </a:lnTo>
                  <a:lnTo>
                    <a:pt x="2179" y="1152"/>
                  </a:lnTo>
                  <a:lnTo>
                    <a:pt x="2168" y="1154"/>
                  </a:lnTo>
                  <a:lnTo>
                    <a:pt x="2157" y="1155"/>
                  </a:lnTo>
                  <a:lnTo>
                    <a:pt x="2141" y="1155"/>
                  </a:lnTo>
                  <a:lnTo>
                    <a:pt x="2127" y="1156"/>
                  </a:lnTo>
                  <a:lnTo>
                    <a:pt x="2114" y="1159"/>
                  </a:lnTo>
                  <a:lnTo>
                    <a:pt x="2103" y="1161"/>
                  </a:lnTo>
                  <a:lnTo>
                    <a:pt x="2092" y="1165"/>
                  </a:lnTo>
                  <a:lnTo>
                    <a:pt x="2083" y="1169"/>
                  </a:lnTo>
                  <a:lnTo>
                    <a:pt x="2074" y="1174"/>
                  </a:lnTo>
                  <a:lnTo>
                    <a:pt x="2066" y="1179"/>
                  </a:lnTo>
                  <a:lnTo>
                    <a:pt x="2059" y="1185"/>
                  </a:lnTo>
                  <a:lnTo>
                    <a:pt x="2053" y="1191"/>
                  </a:lnTo>
                  <a:lnTo>
                    <a:pt x="2047" y="1198"/>
                  </a:lnTo>
                  <a:lnTo>
                    <a:pt x="2042" y="1205"/>
                  </a:lnTo>
                  <a:lnTo>
                    <a:pt x="2031" y="1219"/>
                  </a:lnTo>
                  <a:lnTo>
                    <a:pt x="2021" y="1234"/>
                  </a:lnTo>
                  <a:lnTo>
                    <a:pt x="2012" y="1250"/>
                  </a:lnTo>
                  <a:lnTo>
                    <a:pt x="2002" y="1265"/>
                  </a:lnTo>
                  <a:lnTo>
                    <a:pt x="1996" y="1272"/>
                  </a:lnTo>
                  <a:lnTo>
                    <a:pt x="1990" y="1279"/>
                  </a:lnTo>
                  <a:lnTo>
                    <a:pt x="1983" y="1285"/>
                  </a:lnTo>
                  <a:lnTo>
                    <a:pt x="1975" y="1292"/>
                  </a:lnTo>
                  <a:lnTo>
                    <a:pt x="1967" y="1298"/>
                  </a:lnTo>
                  <a:lnTo>
                    <a:pt x="1958" y="1303"/>
                  </a:lnTo>
                  <a:lnTo>
                    <a:pt x="1948" y="1308"/>
                  </a:lnTo>
                  <a:lnTo>
                    <a:pt x="1937" y="1312"/>
                  </a:lnTo>
                  <a:lnTo>
                    <a:pt x="1923" y="1316"/>
                  </a:lnTo>
                  <a:lnTo>
                    <a:pt x="1910" y="1318"/>
                  </a:lnTo>
                  <a:lnTo>
                    <a:pt x="1895" y="1321"/>
                  </a:lnTo>
                  <a:lnTo>
                    <a:pt x="1879" y="1322"/>
                  </a:lnTo>
                  <a:lnTo>
                    <a:pt x="1871" y="1322"/>
                  </a:lnTo>
                  <a:lnTo>
                    <a:pt x="1865" y="1321"/>
                  </a:lnTo>
                  <a:lnTo>
                    <a:pt x="1860" y="1319"/>
                  </a:lnTo>
                  <a:lnTo>
                    <a:pt x="1855" y="1315"/>
                  </a:lnTo>
                  <a:lnTo>
                    <a:pt x="1845" y="1307"/>
                  </a:lnTo>
                  <a:lnTo>
                    <a:pt x="1832" y="1297"/>
                  </a:lnTo>
                  <a:lnTo>
                    <a:pt x="1824" y="1292"/>
                  </a:lnTo>
                  <a:lnTo>
                    <a:pt x="1813" y="1287"/>
                  </a:lnTo>
                  <a:lnTo>
                    <a:pt x="1801" y="1283"/>
                  </a:lnTo>
                  <a:lnTo>
                    <a:pt x="1786" y="1279"/>
                  </a:lnTo>
                  <a:lnTo>
                    <a:pt x="1769" y="1276"/>
                  </a:lnTo>
                  <a:lnTo>
                    <a:pt x="1748" y="1275"/>
                  </a:lnTo>
                  <a:lnTo>
                    <a:pt x="1724" y="1274"/>
                  </a:lnTo>
                  <a:lnTo>
                    <a:pt x="1695" y="1275"/>
                  </a:lnTo>
                  <a:lnTo>
                    <a:pt x="1673" y="1277"/>
                  </a:lnTo>
                  <a:lnTo>
                    <a:pt x="1645" y="1277"/>
                  </a:lnTo>
                  <a:lnTo>
                    <a:pt x="1611" y="1278"/>
                  </a:lnTo>
                  <a:lnTo>
                    <a:pt x="1574" y="1277"/>
                  </a:lnTo>
                  <a:lnTo>
                    <a:pt x="1537" y="1277"/>
                  </a:lnTo>
                  <a:lnTo>
                    <a:pt x="1500" y="1276"/>
                  </a:lnTo>
                  <a:lnTo>
                    <a:pt x="1466" y="1275"/>
                  </a:lnTo>
                  <a:lnTo>
                    <a:pt x="1438" y="1275"/>
                  </a:lnTo>
                  <a:lnTo>
                    <a:pt x="1428" y="1276"/>
                  </a:lnTo>
                  <a:lnTo>
                    <a:pt x="1418" y="1278"/>
                  </a:lnTo>
                  <a:lnTo>
                    <a:pt x="1410" y="1281"/>
                  </a:lnTo>
                  <a:lnTo>
                    <a:pt x="1402" y="1285"/>
                  </a:lnTo>
                  <a:lnTo>
                    <a:pt x="1388" y="1295"/>
                  </a:lnTo>
                  <a:lnTo>
                    <a:pt x="1375" y="1306"/>
                  </a:lnTo>
                  <a:lnTo>
                    <a:pt x="1361" y="1318"/>
                  </a:lnTo>
                  <a:lnTo>
                    <a:pt x="1348" y="1328"/>
                  </a:lnTo>
                  <a:lnTo>
                    <a:pt x="1340" y="1332"/>
                  </a:lnTo>
                  <a:lnTo>
                    <a:pt x="1331" y="1335"/>
                  </a:lnTo>
                  <a:lnTo>
                    <a:pt x="1322" y="1337"/>
                  </a:lnTo>
                  <a:lnTo>
                    <a:pt x="1312" y="1338"/>
                  </a:lnTo>
                  <a:lnTo>
                    <a:pt x="1289" y="1337"/>
                  </a:lnTo>
                  <a:lnTo>
                    <a:pt x="1274" y="1336"/>
                  </a:lnTo>
                  <a:lnTo>
                    <a:pt x="1269" y="1334"/>
                  </a:lnTo>
                  <a:lnTo>
                    <a:pt x="1265" y="1331"/>
                  </a:lnTo>
                  <a:lnTo>
                    <a:pt x="1261" y="1327"/>
                  </a:lnTo>
                  <a:lnTo>
                    <a:pt x="1259" y="1322"/>
                  </a:lnTo>
                  <a:lnTo>
                    <a:pt x="1243" y="1318"/>
                  </a:lnTo>
                  <a:lnTo>
                    <a:pt x="1229" y="1313"/>
                  </a:lnTo>
                  <a:lnTo>
                    <a:pt x="1223" y="1310"/>
                  </a:lnTo>
                  <a:lnTo>
                    <a:pt x="1218" y="1306"/>
                  </a:lnTo>
                  <a:lnTo>
                    <a:pt x="1213" y="1303"/>
                  </a:lnTo>
                  <a:lnTo>
                    <a:pt x="1209" y="1299"/>
                  </a:lnTo>
                  <a:lnTo>
                    <a:pt x="1205" y="1295"/>
                  </a:lnTo>
                  <a:lnTo>
                    <a:pt x="1202" y="1291"/>
                  </a:lnTo>
                  <a:lnTo>
                    <a:pt x="1199" y="1287"/>
                  </a:lnTo>
                  <a:lnTo>
                    <a:pt x="1196" y="1282"/>
                  </a:lnTo>
                  <a:lnTo>
                    <a:pt x="1193" y="1272"/>
                  </a:lnTo>
                  <a:lnTo>
                    <a:pt x="1190" y="1260"/>
                  </a:lnTo>
                  <a:lnTo>
                    <a:pt x="1189" y="1248"/>
                  </a:lnTo>
                  <a:lnTo>
                    <a:pt x="1188" y="1233"/>
                  </a:lnTo>
                  <a:lnTo>
                    <a:pt x="1188" y="1218"/>
                  </a:lnTo>
                  <a:lnTo>
                    <a:pt x="1189" y="1202"/>
                  </a:lnTo>
                  <a:lnTo>
                    <a:pt x="1190" y="1165"/>
                  </a:lnTo>
                  <a:lnTo>
                    <a:pt x="1191" y="1122"/>
                  </a:lnTo>
                  <a:lnTo>
                    <a:pt x="1192" y="1081"/>
                  </a:lnTo>
                  <a:lnTo>
                    <a:pt x="1192" y="1034"/>
                  </a:lnTo>
                  <a:lnTo>
                    <a:pt x="1193" y="982"/>
                  </a:lnTo>
                  <a:lnTo>
                    <a:pt x="1193" y="932"/>
                  </a:lnTo>
                  <a:lnTo>
                    <a:pt x="1194" y="883"/>
                  </a:lnTo>
                  <a:lnTo>
                    <a:pt x="1194" y="841"/>
                  </a:lnTo>
                  <a:lnTo>
                    <a:pt x="1193" y="808"/>
                  </a:lnTo>
                  <a:lnTo>
                    <a:pt x="1191" y="787"/>
                  </a:lnTo>
                  <a:lnTo>
                    <a:pt x="1177" y="793"/>
                  </a:lnTo>
                  <a:lnTo>
                    <a:pt x="1164" y="799"/>
                  </a:lnTo>
                  <a:lnTo>
                    <a:pt x="1153" y="808"/>
                  </a:lnTo>
                  <a:lnTo>
                    <a:pt x="1141" y="815"/>
                  </a:lnTo>
                  <a:lnTo>
                    <a:pt x="1131" y="823"/>
                  </a:lnTo>
                  <a:lnTo>
                    <a:pt x="1121" y="831"/>
                  </a:lnTo>
                  <a:lnTo>
                    <a:pt x="1113" y="840"/>
                  </a:lnTo>
                  <a:lnTo>
                    <a:pt x="1105" y="849"/>
                  </a:lnTo>
                  <a:lnTo>
                    <a:pt x="1076" y="886"/>
                  </a:lnTo>
                  <a:lnTo>
                    <a:pt x="1049" y="923"/>
                  </a:lnTo>
                  <a:lnTo>
                    <a:pt x="1041" y="932"/>
                  </a:lnTo>
                  <a:lnTo>
                    <a:pt x="1032" y="941"/>
                  </a:lnTo>
                  <a:lnTo>
                    <a:pt x="1024" y="949"/>
                  </a:lnTo>
                  <a:lnTo>
                    <a:pt x="1015" y="957"/>
                  </a:lnTo>
                  <a:lnTo>
                    <a:pt x="1005" y="964"/>
                  </a:lnTo>
                  <a:lnTo>
                    <a:pt x="994" y="971"/>
                  </a:lnTo>
                  <a:lnTo>
                    <a:pt x="983" y="978"/>
                  </a:lnTo>
                  <a:lnTo>
                    <a:pt x="970" y="984"/>
                  </a:lnTo>
                  <a:lnTo>
                    <a:pt x="956" y="989"/>
                  </a:lnTo>
                  <a:lnTo>
                    <a:pt x="941" y="994"/>
                  </a:lnTo>
                  <a:lnTo>
                    <a:pt x="924" y="998"/>
                  </a:lnTo>
                  <a:lnTo>
                    <a:pt x="906" y="1002"/>
                  </a:lnTo>
                  <a:lnTo>
                    <a:pt x="887" y="1004"/>
                  </a:lnTo>
                  <a:lnTo>
                    <a:pt x="866" y="1006"/>
                  </a:lnTo>
                  <a:lnTo>
                    <a:pt x="843" y="1007"/>
                  </a:lnTo>
                  <a:lnTo>
                    <a:pt x="819" y="1007"/>
                  </a:lnTo>
                  <a:lnTo>
                    <a:pt x="797" y="1007"/>
                  </a:lnTo>
                  <a:lnTo>
                    <a:pt x="778" y="1008"/>
                  </a:lnTo>
                  <a:lnTo>
                    <a:pt x="758" y="1008"/>
                  </a:lnTo>
                  <a:lnTo>
                    <a:pt x="739" y="1008"/>
                  </a:lnTo>
                  <a:lnTo>
                    <a:pt x="720" y="1008"/>
                  </a:lnTo>
                  <a:lnTo>
                    <a:pt x="699" y="1007"/>
                  </a:lnTo>
                  <a:lnTo>
                    <a:pt x="678" y="1005"/>
                  </a:lnTo>
                  <a:lnTo>
                    <a:pt x="656" y="1002"/>
                  </a:lnTo>
                  <a:lnTo>
                    <a:pt x="655" y="976"/>
                  </a:lnTo>
                  <a:lnTo>
                    <a:pt x="653" y="953"/>
                  </a:lnTo>
                  <a:lnTo>
                    <a:pt x="648" y="933"/>
                  </a:lnTo>
                  <a:lnTo>
                    <a:pt x="641" y="914"/>
                  </a:lnTo>
                  <a:lnTo>
                    <a:pt x="633" y="897"/>
                  </a:lnTo>
                  <a:lnTo>
                    <a:pt x="623" y="883"/>
                  </a:lnTo>
                  <a:lnTo>
                    <a:pt x="612" y="870"/>
                  </a:lnTo>
                  <a:lnTo>
                    <a:pt x="600" y="860"/>
                  </a:lnTo>
                  <a:lnTo>
                    <a:pt x="586" y="851"/>
                  </a:lnTo>
                  <a:lnTo>
                    <a:pt x="571" y="843"/>
                  </a:lnTo>
                  <a:lnTo>
                    <a:pt x="556" y="837"/>
                  </a:lnTo>
                  <a:lnTo>
                    <a:pt x="541" y="832"/>
                  </a:lnTo>
                  <a:lnTo>
                    <a:pt x="524" y="829"/>
                  </a:lnTo>
                  <a:lnTo>
                    <a:pt x="508" y="826"/>
                  </a:lnTo>
                  <a:lnTo>
                    <a:pt x="491" y="824"/>
                  </a:lnTo>
                  <a:lnTo>
                    <a:pt x="473" y="823"/>
                  </a:lnTo>
                  <a:lnTo>
                    <a:pt x="440" y="823"/>
                  </a:lnTo>
                  <a:lnTo>
                    <a:pt x="408" y="825"/>
                  </a:lnTo>
                  <a:lnTo>
                    <a:pt x="379" y="827"/>
                  </a:lnTo>
                  <a:lnTo>
                    <a:pt x="353" y="829"/>
                  </a:lnTo>
                  <a:lnTo>
                    <a:pt x="342" y="829"/>
                  </a:lnTo>
                  <a:lnTo>
                    <a:pt x="333" y="830"/>
                  </a:lnTo>
                  <a:lnTo>
                    <a:pt x="325" y="829"/>
                  </a:lnTo>
                  <a:lnTo>
                    <a:pt x="319" y="828"/>
                  </a:lnTo>
                  <a:lnTo>
                    <a:pt x="315" y="826"/>
                  </a:lnTo>
                  <a:lnTo>
                    <a:pt x="313" y="823"/>
                  </a:lnTo>
                  <a:lnTo>
                    <a:pt x="313" y="819"/>
                  </a:lnTo>
                  <a:lnTo>
                    <a:pt x="315" y="814"/>
                  </a:lnTo>
                  <a:lnTo>
                    <a:pt x="322" y="801"/>
                  </a:lnTo>
                  <a:lnTo>
                    <a:pt x="331" y="790"/>
                  </a:lnTo>
                  <a:lnTo>
                    <a:pt x="341" y="778"/>
                  </a:lnTo>
                  <a:lnTo>
                    <a:pt x="352" y="766"/>
                  </a:lnTo>
                  <a:lnTo>
                    <a:pt x="362" y="754"/>
                  </a:lnTo>
                  <a:lnTo>
                    <a:pt x="370" y="740"/>
                  </a:lnTo>
                  <a:lnTo>
                    <a:pt x="374" y="733"/>
                  </a:lnTo>
                  <a:lnTo>
                    <a:pt x="376" y="725"/>
                  </a:lnTo>
                  <a:lnTo>
                    <a:pt x="378" y="717"/>
                  </a:lnTo>
                  <a:lnTo>
                    <a:pt x="378" y="709"/>
                  </a:lnTo>
                  <a:lnTo>
                    <a:pt x="378" y="702"/>
                  </a:lnTo>
                  <a:lnTo>
                    <a:pt x="377" y="696"/>
                  </a:lnTo>
                  <a:lnTo>
                    <a:pt x="375" y="689"/>
                  </a:lnTo>
                  <a:lnTo>
                    <a:pt x="371" y="682"/>
                  </a:lnTo>
                  <a:lnTo>
                    <a:pt x="364" y="670"/>
                  </a:lnTo>
                  <a:lnTo>
                    <a:pt x="355" y="658"/>
                  </a:lnTo>
                  <a:lnTo>
                    <a:pt x="345" y="646"/>
                  </a:lnTo>
                  <a:lnTo>
                    <a:pt x="333" y="634"/>
                  </a:lnTo>
                  <a:lnTo>
                    <a:pt x="320" y="623"/>
                  </a:lnTo>
                  <a:lnTo>
                    <a:pt x="307" y="612"/>
                  </a:lnTo>
                  <a:lnTo>
                    <a:pt x="281" y="592"/>
                  </a:lnTo>
                  <a:lnTo>
                    <a:pt x="258" y="574"/>
                  </a:lnTo>
                  <a:lnTo>
                    <a:pt x="249" y="567"/>
                  </a:lnTo>
                  <a:lnTo>
                    <a:pt x="242" y="560"/>
                  </a:lnTo>
                  <a:lnTo>
                    <a:pt x="237" y="555"/>
                  </a:lnTo>
                  <a:lnTo>
                    <a:pt x="236" y="551"/>
                  </a:lnTo>
                  <a:lnTo>
                    <a:pt x="235" y="536"/>
                  </a:lnTo>
                  <a:lnTo>
                    <a:pt x="233" y="524"/>
                  </a:lnTo>
                  <a:lnTo>
                    <a:pt x="230" y="514"/>
                  </a:lnTo>
                  <a:lnTo>
                    <a:pt x="227" y="507"/>
                  </a:lnTo>
                  <a:lnTo>
                    <a:pt x="222" y="501"/>
                  </a:lnTo>
                  <a:lnTo>
                    <a:pt x="217" y="497"/>
                  </a:lnTo>
                  <a:lnTo>
                    <a:pt x="212" y="495"/>
                  </a:lnTo>
                  <a:lnTo>
                    <a:pt x="206" y="493"/>
                  </a:lnTo>
                  <a:lnTo>
                    <a:pt x="194" y="490"/>
                  </a:lnTo>
                  <a:lnTo>
                    <a:pt x="183" y="485"/>
                  </a:lnTo>
                  <a:lnTo>
                    <a:pt x="178" y="482"/>
                  </a:lnTo>
                  <a:lnTo>
                    <a:pt x="174" y="477"/>
                  </a:lnTo>
                  <a:lnTo>
                    <a:pt x="171" y="471"/>
                  </a:lnTo>
                  <a:lnTo>
                    <a:pt x="168" y="461"/>
                  </a:lnTo>
                  <a:lnTo>
                    <a:pt x="163" y="442"/>
                  </a:lnTo>
                  <a:lnTo>
                    <a:pt x="157" y="426"/>
                  </a:lnTo>
                  <a:lnTo>
                    <a:pt x="152" y="413"/>
                  </a:lnTo>
                  <a:lnTo>
                    <a:pt x="147" y="401"/>
                  </a:lnTo>
                  <a:lnTo>
                    <a:pt x="142" y="392"/>
                  </a:lnTo>
                  <a:lnTo>
                    <a:pt x="138" y="384"/>
                  </a:lnTo>
                  <a:lnTo>
                    <a:pt x="133" y="378"/>
                  </a:lnTo>
                  <a:lnTo>
                    <a:pt x="128" y="372"/>
                  </a:lnTo>
                  <a:lnTo>
                    <a:pt x="118" y="363"/>
                  </a:lnTo>
                  <a:lnTo>
                    <a:pt x="106" y="353"/>
                  </a:lnTo>
                  <a:lnTo>
                    <a:pt x="91" y="341"/>
                  </a:lnTo>
                  <a:lnTo>
                    <a:pt x="74" y="325"/>
                  </a:lnTo>
                  <a:lnTo>
                    <a:pt x="78" y="318"/>
                  </a:lnTo>
                  <a:lnTo>
                    <a:pt x="83" y="308"/>
                  </a:lnTo>
                  <a:lnTo>
                    <a:pt x="86" y="302"/>
                  </a:lnTo>
                  <a:lnTo>
                    <a:pt x="88" y="296"/>
                  </a:lnTo>
                  <a:lnTo>
                    <a:pt x="89" y="289"/>
                  </a:lnTo>
                  <a:lnTo>
                    <a:pt x="89" y="283"/>
                  </a:lnTo>
                  <a:lnTo>
                    <a:pt x="89" y="278"/>
                  </a:lnTo>
                  <a:lnTo>
                    <a:pt x="88" y="274"/>
                  </a:lnTo>
                  <a:lnTo>
                    <a:pt x="87" y="270"/>
                  </a:lnTo>
                  <a:lnTo>
                    <a:pt x="85" y="266"/>
                  </a:lnTo>
                  <a:lnTo>
                    <a:pt x="81" y="260"/>
                  </a:lnTo>
                  <a:lnTo>
                    <a:pt x="75" y="254"/>
                  </a:lnTo>
                  <a:lnTo>
                    <a:pt x="60" y="246"/>
                  </a:lnTo>
                  <a:lnTo>
                    <a:pt x="43" y="238"/>
                  </a:lnTo>
                  <a:lnTo>
                    <a:pt x="34" y="234"/>
                  </a:lnTo>
                  <a:lnTo>
                    <a:pt x="25" y="229"/>
                  </a:lnTo>
                  <a:lnTo>
                    <a:pt x="18" y="223"/>
                  </a:lnTo>
                  <a:lnTo>
                    <a:pt x="11" y="215"/>
                  </a:lnTo>
                  <a:lnTo>
                    <a:pt x="9" y="211"/>
                  </a:lnTo>
                  <a:lnTo>
                    <a:pt x="6" y="206"/>
                  </a:lnTo>
                  <a:lnTo>
                    <a:pt x="4" y="200"/>
                  </a:lnTo>
                  <a:lnTo>
                    <a:pt x="2" y="194"/>
                  </a:lnTo>
                  <a:lnTo>
                    <a:pt x="1" y="187"/>
                  </a:lnTo>
                  <a:lnTo>
                    <a:pt x="0" y="180"/>
                  </a:lnTo>
                  <a:lnTo>
                    <a:pt x="0" y="172"/>
                  </a:lnTo>
                  <a:lnTo>
                    <a:pt x="0" y="163"/>
                  </a:lnTo>
                  <a:lnTo>
                    <a:pt x="1" y="151"/>
                  </a:lnTo>
                  <a:lnTo>
                    <a:pt x="3" y="142"/>
                  </a:lnTo>
                  <a:lnTo>
                    <a:pt x="7" y="133"/>
                  </a:lnTo>
                  <a:lnTo>
                    <a:pt x="12" y="127"/>
                  </a:lnTo>
                  <a:lnTo>
                    <a:pt x="18" y="122"/>
                  </a:lnTo>
                  <a:lnTo>
                    <a:pt x="24" y="119"/>
                  </a:lnTo>
                  <a:lnTo>
                    <a:pt x="32" y="116"/>
                  </a:lnTo>
                  <a:lnTo>
                    <a:pt x="39" y="114"/>
                  </a:lnTo>
                  <a:lnTo>
                    <a:pt x="54" y="111"/>
                  </a:lnTo>
                  <a:lnTo>
                    <a:pt x="67" y="108"/>
                  </a:lnTo>
                  <a:lnTo>
                    <a:pt x="72" y="106"/>
                  </a:lnTo>
                  <a:lnTo>
                    <a:pt x="75" y="103"/>
                  </a:lnTo>
                  <a:lnTo>
                    <a:pt x="78" y="99"/>
                  </a:lnTo>
                  <a:lnTo>
                    <a:pt x="79" y="94"/>
                  </a:lnTo>
                  <a:lnTo>
                    <a:pt x="78" y="84"/>
                  </a:lnTo>
                  <a:lnTo>
                    <a:pt x="75" y="72"/>
                  </a:lnTo>
                  <a:lnTo>
                    <a:pt x="71" y="60"/>
                  </a:lnTo>
                  <a:lnTo>
                    <a:pt x="66" y="47"/>
                  </a:lnTo>
                  <a:lnTo>
                    <a:pt x="61" y="35"/>
                  </a:lnTo>
                  <a:lnTo>
                    <a:pt x="57" y="21"/>
                  </a:lnTo>
                  <a:lnTo>
                    <a:pt x="54" y="10"/>
                  </a:lnTo>
                  <a:lnTo>
                    <a:pt x="53" y="0"/>
                  </a:lnTo>
                  <a:lnTo>
                    <a:pt x="66" y="0"/>
                  </a:lnTo>
                  <a:lnTo>
                    <a:pt x="80" y="1"/>
                  </a:lnTo>
                  <a:lnTo>
                    <a:pt x="93" y="3"/>
                  </a:lnTo>
                  <a:lnTo>
                    <a:pt x="107" y="5"/>
                  </a:lnTo>
                  <a:lnTo>
                    <a:pt x="120" y="9"/>
                  </a:lnTo>
                  <a:lnTo>
                    <a:pt x="133" y="12"/>
                  </a:lnTo>
                  <a:lnTo>
                    <a:pt x="146" y="16"/>
                  </a:lnTo>
                  <a:lnTo>
                    <a:pt x="161" y="21"/>
                  </a:lnTo>
                  <a:lnTo>
                    <a:pt x="187" y="33"/>
                  </a:lnTo>
                  <a:lnTo>
                    <a:pt x="214" y="45"/>
                  </a:lnTo>
                  <a:lnTo>
                    <a:pt x="242" y="58"/>
                  </a:lnTo>
                  <a:lnTo>
                    <a:pt x="271" y="71"/>
                  </a:lnTo>
                  <a:lnTo>
                    <a:pt x="299" y="85"/>
                  </a:lnTo>
                  <a:lnTo>
                    <a:pt x="329" y="99"/>
                  </a:lnTo>
                  <a:lnTo>
                    <a:pt x="359" y="113"/>
                  </a:lnTo>
                  <a:lnTo>
                    <a:pt x="392" y="126"/>
                  </a:lnTo>
                  <a:lnTo>
                    <a:pt x="425" y="138"/>
                  </a:lnTo>
                  <a:lnTo>
                    <a:pt x="460" y="148"/>
                  </a:lnTo>
                  <a:lnTo>
                    <a:pt x="478" y="153"/>
                  </a:lnTo>
                  <a:lnTo>
                    <a:pt x="497" y="157"/>
                  </a:lnTo>
                  <a:lnTo>
                    <a:pt x="516" y="160"/>
                  </a:lnTo>
                  <a:lnTo>
                    <a:pt x="535" y="163"/>
                  </a:lnTo>
                  <a:lnTo>
                    <a:pt x="589" y="170"/>
                  </a:lnTo>
                  <a:lnTo>
                    <a:pt x="640" y="177"/>
                  </a:lnTo>
                  <a:lnTo>
                    <a:pt x="688" y="184"/>
                  </a:lnTo>
                  <a:lnTo>
                    <a:pt x="733" y="191"/>
                  </a:lnTo>
                  <a:lnTo>
                    <a:pt x="811" y="205"/>
                  </a:lnTo>
                  <a:lnTo>
                    <a:pt x="880" y="219"/>
                  </a:lnTo>
                  <a:lnTo>
                    <a:pt x="937" y="230"/>
                  </a:lnTo>
                  <a:lnTo>
                    <a:pt x="985" y="240"/>
                  </a:lnTo>
                  <a:lnTo>
                    <a:pt x="1005" y="244"/>
                  </a:lnTo>
                  <a:lnTo>
                    <a:pt x="1023" y="248"/>
                  </a:lnTo>
                  <a:lnTo>
                    <a:pt x="1041" y="251"/>
                  </a:lnTo>
                  <a:lnTo>
                    <a:pt x="1055" y="252"/>
                  </a:lnTo>
                  <a:lnTo>
                    <a:pt x="1091" y="256"/>
                  </a:lnTo>
                  <a:lnTo>
                    <a:pt x="1123" y="261"/>
                  </a:lnTo>
                  <a:lnTo>
                    <a:pt x="1155" y="267"/>
                  </a:lnTo>
                  <a:lnTo>
                    <a:pt x="1183" y="274"/>
                  </a:lnTo>
                  <a:lnTo>
                    <a:pt x="1210" y="281"/>
                  </a:lnTo>
                  <a:lnTo>
                    <a:pt x="1236" y="290"/>
                  </a:lnTo>
                  <a:lnTo>
                    <a:pt x="1261" y="299"/>
                  </a:lnTo>
                  <a:lnTo>
                    <a:pt x="1287" y="309"/>
                  </a:lnTo>
                  <a:lnTo>
                    <a:pt x="1338" y="332"/>
                  </a:lnTo>
                  <a:lnTo>
                    <a:pt x="1393" y="359"/>
                  </a:lnTo>
                  <a:lnTo>
                    <a:pt x="1454" y="390"/>
                  </a:lnTo>
                  <a:lnTo>
                    <a:pt x="1527" y="425"/>
                  </a:lnTo>
                  <a:lnTo>
                    <a:pt x="1569" y="445"/>
                  </a:lnTo>
                  <a:lnTo>
                    <a:pt x="1615" y="466"/>
                  </a:lnTo>
                  <a:lnTo>
                    <a:pt x="1663" y="489"/>
                  </a:lnTo>
                  <a:lnTo>
                    <a:pt x="1714" y="512"/>
                  </a:lnTo>
                  <a:lnTo>
                    <a:pt x="1767" y="536"/>
                  </a:lnTo>
                  <a:lnTo>
                    <a:pt x="1824" y="560"/>
                  </a:lnTo>
                  <a:lnTo>
                    <a:pt x="1882" y="585"/>
                  </a:lnTo>
                  <a:lnTo>
                    <a:pt x="1943" y="610"/>
                  </a:lnTo>
                  <a:lnTo>
                    <a:pt x="2004" y="635"/>
                  </a:lnTo>
                  <a:lnTo>
                    <a:pt x="2068" y="660"/>
                  </a:lnTo>
                  <a:lnTo>
                    <a:pt x="2133" y="685"/>
                  </a:lnTo>
                  <a:lnTo>
                    <a:pt x="2199" y="710"/>
                  </a:lnTo>
                  <a:lnTo>
                    <a:pt x="2267" y="734"/>
                  </a:lnTo>
                  <a:lnTo>
                    <a:pt x="2334" y="758"/>
                  </a:lnTo>
                  <a:lnTo>
                    <a:pt x="2403" y="780"/>
                  </a:lnTo>
                  <a:lnTo>
                    <a:pt x="2471" y="80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43" name="Freeform 47"/>
            <p:cNvSpPr>
              <a:spLocks/>
            </p:cNvSpPr>
            <p:nvPr/>
          </p:nvSpPr>
          <p:spPr bwMode="auto">
            <a:xfrm>
              <a:off x="2686050" y="576263"/>
              <a:ext cx="904875" cy="1031875"/>
            </a:xfrm>
            <a:custGeom>
              <a:avLst/>
              <a:gdLst>
                <a:gd name="T0" fmla="*/ 2085 w 2097"/>
                <a:gd name="T1" fmla="*/ 1684 h 2258"/>
                <a:gd name="T2" fmla="*/ 1776 w 2097"/>
                <a:gd name="T3" fmla="*/ 1689 h 2258"/>
                <a:gd name="T4" fmla="*/ 1676 w 2097"/>
                <a:gd name="T5" fmla="*/ 1765 h 2258"/>
                <a:gd name="T6" fmla="*/ 1629 w 2097"/>
                <a:gd name="T7" fmla="*/ 1876 h 2258"/>
                <a:gd name="T8" fmla="*/ 1558 w 2097"/>
                <a:gd name="T9" fmla="*/ 1968 h 2258"/>
                <a:gd name="T10" fmla="*/ 1516 w 2097"/>
                <a:gd name="T11" fmla="*/ 2053 h 2258"/>
                <a:gd name="T12" fmla="*/ 1418 w 2097"/>
                <a:gd name="T13" fmla="*/ 2064 h 2258"/>
                <a:gd name="T14" fmla="*/ 1334 w 2097"/>
                <a:gd name="T15" fmla="*/ 1960 h 2258"/>
                <a:gd name="T16" fmla="*/ 1202 w 2097"/>
                <a:gd name="T17" fmla="*/ 1984 h 2258"/>
                <a:gd name="T18" fmla="*/ 1133 w 2097"/>
                <a:gd name="T19" fmla="*/ 2074 h 2258"/>
                <a:gd name="T20" fmla="*/ 1120 w 2097"/>
                <a:gd name="T21" fmla="*/ 2231 h 2258"/>
                <a:gd name="T22" fmla="*/ 1017 w 2097"/>
                <a:gd name="T23" fmla="*/ 2236 h 2258"/>
                <a:gd name="T24" fmla="*/ 856 w 2097"/>
                <a:gd name="T25" fmla="*/ 2096 h 2258"/>
                <a:gd name="T26" fmla="*/ 800 w 2097"/>
                <a:gd name="T27" fmla="*/ 2038 h 2258"/>
                <a:gd name="T28" fmla="*/ 860 w 2097"/>
                <a:gd name="T29" fmla="*/ 2011 h 2258"/>
                <a:gd name="T30" fmla="*/ 835 w 2097"/>
                <a:gd name="T31" fmla="*/ 1860 h 2258"/>
                <a:gd name="T32" fmla="*/ 806 w 2097"/>
                <a:gd name="T33" fmla="*/ 1627 h 2258"/>
                <a:gd name="T34" fmla="*/ 760 w 2097"/>
                <a:gd name="T35" fmla="*/ 1378 h 2258"/>
                <a:gd name="T36" fmla="*/ 687 w 2097"/>
                <a:gd name="T37" fmla="*/ 1276 h 2258"/>
                <a:gd name="T38" fmla="*/ 526 w 2097"/>
                <a:gd name="T39" fmla="*/ 1043 h 2258"/>
                <a:gd name="T40" fmla="*/ 485 w 2097"/>
                <a:gd name="T41" fmla="*/ 1007 h 2258"/>
                <a:gd name="T42" fmla="*/ 301 w 2097"/>
                <a:gd name="T43" fmla="*/ 1005 h 2258"/>
                <a:gd name="T44" fmla="*/ 262 w 2097"/>
                <a:gd name="T45" fmla="*/ 948 h 2258"/>
                <a:gd name="T46" fmla="*/ 197 w 2097"/>
                <a:gd name="T47" fmla="*/ 794 h 2258"/>
                <a:gd name="T48" fmla="*/ 177 w 2097"/>
                <a:gd name="T49" fmla="*/ 571 h 2258"/>
                <a:gd name="T50" fmla="*/ 18 w 2097"/>
                <a:gd name="T51" fmla="*/ 453 h 2258"/>
                <a:gd name="T52" fmla="*/ 11 w 2097"/>
                <a:gd name="T53" fmla="*/ 379 h 2258"/>
                <a:gd name="T54" fmla="*/ 99 w 2097"/>
                <a:gd name="T55" fmla="*/ 419 h 2258"/>
                <a:gd name="T56" fmla="*/ 224 w 2097"/>
                <a:gd name="T57" fmla="*/ 450 h 2258"/>
                <a:gd name="T58" fmla="*/ 287 w 2097"/>
                <a:gd name="T59" fmla="*/ 496 h 2258"/>
                <a:gd name="T60" fmla="*/ 400 w 2097"/>
                <a:gd name="T61" fmla="*/ 489 h 2258"/>
                <a:gd name="T62" fmla="*/ 505 w 2097"/>
                <a:gd name="T63" fmla="*/ 472 h 2258"/>
                <a:gd name="T64" fmla="*/ 595 w 2097"/>
                <a:gd name="T65" fmla="*/ 569 h 2258"/>
                <a:gd name="T66" fmla="*/ 672 w 2097"/>
                <a:gd name="T67" fmla="*/ 594 h 2258"/>
                <a:gd name="T68" fmla="*/ 691 w 2097"/>
                <a:gd name="T69" fmla="*/ 500 h 2258"/>
                <a:gd name="T70" fmla="*/ 737 w 2097"/>
                <a:gd name="T71" fmla="*/ 433 h 2258"/>
                <a:gd name="T72" fmla="*/ 799 w 2097"/>
                <a:gd name="T73" fmla="*/ 392 h 2258"/>
                <a:gd name="T74" fmla="*/ 884 w 2097"/>
                <a:gd name="T75" fmla="*/ 411 h 2258"/>
                <a:gd name="T76" fmla="*/ 978 w 2097"/>
                <a:gd name="T77" fmla="*/ 393 h 2258"/>
                <a:gd name="T78" fmla="*/ 1044 w 2097"/>
                <a:gd name="T79" fmla="*/ 375 h 2258"/>
                <a:gd name="T80" fmla="*/ 1133 w 2097"/>
                <a:gd name="T81" fmla="*/ 331 h 2258"/>
                <a:gd name="T82" fmla="*/ 1212 w 2097"/>
                <a:gd name="T83" fmla="*/ 279 h 2258"/>
                <a:gd name="T84" fmla="*/ 1330 w 2097"/>
                <a:gd name="T85" fmla="*/ 266 h 2258"/>
                <a:gd name="T86" fmla="*/ 1412 w 2097"/>
                <a:gd name="T87" fmla="*/ 182 h 2258"/>
                <a:gd name="T88" fmla="*/ 1468 w 2097"/>
                <a:gd name="T89" fmla="*/ 95 h 2258"/>
                <a:gd name="T90" fmla="*/ 1511 w 2097"/>
                <a:gd name="T91" fmla="*/ 25 h 2258"/>
                <a:gd name="T92" fmla="*/ 1616 w 2097"/>
                <a:gd name="T93" fmla="*/ 0 h 2258"/>
                <a:gd name="T94" fmla="*/ 1682 w 2097"/>
                <a:gd name="T95" fmla="*/ 73 h 2258"/>
                <a:gd name="T96" fmla="*/ 1642 w 2097"/>
                <a:gd name="T97" fmla="*/ 218 h 2258"/>
                <a:gd name="T98" fmla="*/ 1683 w 2097"/>
                <a:gd name="T99" fmla="*/ 267 h 2258"/>
                <a:gd name="T100" fmla="*/ 1789 w 2097"/>
                <a:gd name="T101" fmla="*/ 343 h 2258"/>
                <a:gd name="T102" fmla="*/ 1833 w 2097"/>
                <a:gd name="T103" fmla="*/ 468 h 2258"/>
                <a:gd name="T104" fmla="*/ 1749 w 2097"/>
                <a:gd name="T105" fmla="*/ 563 h 2258"/>
                <a:gd name="T106" fmla="*/ 1726 w 2097"/>
                <a:gd name="T107" fmla="*/ 724 h 2258"/>
                <a:gd name="T108" fmla="*/ 1698 w 2097"/>
                <a:gd name="T109" fmla="*/ 939 h 2258"/>
                <a:gd name="T110" fmla="*/ 1786 w 2097"/>
                <a:gd name="T111" fmla="*/ 1052 h 2258"/>
                <a:gd name="T112" fmla="*/ 1784 w 2097"/>
                <a:gd name="T113" fmla="*/ 1146 h 2258"/>
                <a:gd name="T114" fmla="*/ 1973 w 2097"/>
                <a:gd name="T115" fmla="*/ 1334 h 2258"/>
                <a:gd name="T116" fmla="*/ 2068 w 2097"/>
                <a:gd name="T117" fmla="*/ 1385 h 2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97" h="2258">
                  <a:moveTo>
                    <a:pt x="2089" y="1679"/>
                  </a:moveTo>
                  <a:lnTo>
                    <a:pt x="2093" y="1704"/>
                  </a:lnTo>
                  <a:lnTo>
                    <a:pt x="2096" y="1718"/>
                  </a:lnTo>
                  <a:lnTo>
                    <a:pt x="2097" y="1720"/>
                  </a:lnTo>
                  <a:lnTo>
                    <a:pt x="2097" y="1720"/>
                  </a:lnTo>
                  <a:lnTo>
                    <a:pt x="2097" y="1719"/>
                  </a:lnTo>
                  <a:lnTo>
                    <a:pt x="2097" y="1716"/>
                  </a:lnTo>
                  <a:lnTo>
                    <a:pt x="2096" y="1706"/>
                  </a:lnTo>
                  <a:lnTo>
                    <a:pt x="2095" y="1696"/>
                  </a:lnTo>
                  <a:lnTo>
                    <a:pt x="2094" y="1687"/>
                  </a:lnTo>
                  <a:lnTo>
                    <a:pt x="2094" y="1684"/>
                  </a:lnTo>
                  <a:lnTo>
                    <a:pt x="2085" y="1684"/>
                  </a:lnTo>
                  <a:lnTo>
                    <a:pt x="2062" y="1683"/>
                  </a:lnTo>
                  <a:lnTo>
                    <a:pt x="2026" y="1682"/>
                  </a:lnTo>
                  <a:lnTo>
                    <a:pt x="1984" y="1681"/>
                  </a:lnTo>
                  <a:lnTo>
                    <a:pt x="1939" y="1681"/>
                  </a:lnTo>
                  <a:lnTo>
                    <a:pt x="1892" y="1682"/>
                  </a:lnTo>
                  <a:lnTo>
                    <a:pt x="1870" y="1683"/>
                  </a:lnTo>
                  <a:lnTo>
                    <a:pt x="1850" y="1685"/>
                  </a:lnTo>
                  <a:lnTo>
                    <a:pt x="1832" y="1687"/>
                  </a:lnTo>
                  <a:lnTo>
                    <a:pt x="1815" y="1689"/>
                  </a:lnTo>
                  <a:lnTo>
                    <a:pt x="1802" y="1688"/>
                  </a:lnTo>
                  <a:lnTo>
                    <a:pt x="1789" y="1688"/>
                  </a:lnTo>
                  <a:lnTo>
                    <a:pt x="1776" y="1689"/>
                  </a:lnTo>
                  <a:lnTo>
                    <a:pt x="1764" y="1691"/>
                  </a:lnTo>
                  <a:lnTo>
                    <a:pt x="1752" y="1694"/>
                  </a:lnTo>
                  <a:lnTo>
                    <a:pt x="1741" y="1699"/>
                  </a:lnTo>
                  <a:lnTo>
                    <a:pt x="1731" y="1704"/>
                  </a:lnTo>
                  <a:lnTo>
                    <a:pt x="1721" y="1709"/>
                  </a:lnTo>
                  <a:lnTo>
                    <a:pt x="1713" y="1717"/>
                  </a:lnTo>
                  <a:lnTo>
                    <a:pt x="1703" y="1724"/>
                  </a:lnTo>
                  <a:lnTo>
                    <a:pt x="1696" y="1731"/>
                  </a:lnTo>
                  <a:lnTo>
                    <a:pt x="1690" y="1739"/>
                  </a:lnTo>
                  <a:lnTo>
                    <a:pt x="1684" y="1747"/>
                  </a:lnTo>
                  <a:lnTo>
                    <a:pt x="1680" y="1756"/>
                  </a:lnTo>
                  <a:lnTo>
                    <a:pt x="1676" y="1765"/>
                  </a:lnTo>
                  <a:lnTo>
                    <a:pt x="1674" y="1773"/>
                  </a:lnTo>
                  <a:lnTo>
                    <a:pt x="1670" y="1797"/>
                  </a:lnTo>
                  <a:lnTo>
                    <a:pt x="1665" y="1817"/>
                  </a:lnTo>
                  <a:lnTo>
                    <a:pt x="1663" y="1827"/>
                  </a:lnTo>
                  <a:lnTo>
                    <a:pt x="1660" y="1835"/>
                  </a:lnTo>
                  <a:lnTo>
                    <a:pt x="1657" y="1842"/>
                  </a:lnTo>
                  <a:lnTo>
                    <a:pt x="1654" y="1849"/>
                  </a:lnTo>
                  <a:lnTo>
                    <a:pt x="1650" y="1855"/>
                  </a:lnTo>
                  <a:lnTo>
                    <a:pt x="1645" y="1861"/>
                  </a:lnTo>
                  <a:lnTo>
                    <a:pt x="1640" y="1867"/>
                  </a:lnTo>
                  <a:lnTo>
                    <a:pt x="1635" y="1872"/>
                  </a:lnTo>
                  <a:lnTo>
                    <a:pt x="1629" y="1876"/>
                  </a:lnTo>
                  <a:lnTo>
                    <a:pt x="1622" y="1881"/>
                  </a:lnTo>
                  <a:lnTo>
                    <a:pt x="1614" y="1885"/>
                  </a:lnTo>
                  <a:lnTo>
                    <a:pt x="1606" y="1889"/>
                  </a:lnTo>
                  <a:lnTo>
                    <a:pt x="1601" y="1892"/>
                  </a:lnTo>
                  <a:lnTo>
                    <a:pt x="1595" y="1896"/>
                  </a:lnTo>
                  <a:lnTo>
                    <a:pt x="1590" y="1900"/>
                  </a:lnTo>
                  <a:lnTo>
                    <a:pt x="1586" y="1905"/>
                  </a:lnTo>
                  <a:lnTo>
                    <a:pt x="1579" y="1916"/>
                  </a:lnTo>
                  <a:lnTo>
                    <a:pt x="1572" y="1928"/>
                  </a:lnTo>
                  <a:lnTo>
                    <a:pt x="1567" y="1942"/>
                  </a:lnTo>
                  <a:lnTo>
                    <a:pt x="1562" y="1955"/>
                  </a:lnTo>
                  <a:lnTo>
                    <a:pt x="1558" y="1968"/>
                  </a:lnTo>
                  <a:lnTo>
                    <a:pt x="1556" y="1981"/>
                  </a:lnTo>
                  <a:lnTo>
                    <a:pt x="1552" y="2003"/>
                  </a:lnTo>
                  <a:lnTo>
                    <a:pt x="1551" y="2017"/>
                  </a:lnTo>
                  <a:lnTo>
                    <a:pt x="1551" y="2020"/>
                  </a:lnTo>
                  <a:lnTo>
                    <a:pt x="1551" y="2021"/>
                  </a:lnTo>
                  <a:lnTo>
                    <a:pt x="1552" y="2017"/>
                  </a:lnTo>
                  <a:lnTo>
                    <a:pt x="1553" y="2009"/>
                  </a:lnTo>
                  <a:lnTo>
                    <a:pt x="1551" y="2013"/>
                  </a:lnTo>
                  <a:lnTo>
                    <a:pt x="1545" y="2021"/>
                  </a:lnTo>
                  <a:lnTo>
                    <a:pt x="1535" y="2032"/>
                  </a:lnTo>
                  <a:lnTo>
                    <a:pt x="1523" y="2046"/>
                  </a:lnTo>
                  <a:lnTo>
                    <a:pt x="1516" y="2053"/>
                  </a:lnTo>
                  <a:lnTo>
                    <a:pt x="1508" y="2059"/>
                  </a:lnTo>
                  <a:lnTo>
                    <a:pt x="1500" y="2065"/>
                  </a:lnTo>
                  <a:lnTo>
                    <a:pt x="1492" y="2070"/>
                  </a:lnTo>
                  <a:lnTo>
                    <a:pt x="1482" y="2074"/>
                  </a:lnTo>
                  <a:lnTo>
                    <a:pt x="1472" y="2077"/>
                  </a:lnTo>
                  <a:lnTo>
                    <a:pt x="1463" y="2078"/>
                  </a:lnTo>
                  <a:lnTo>
                    <a:pt x="1453" y="2078"/>
                  </a:lnTo>
                  <a:lnTo>
                    <a:pt x="1447" y="2077"/>
                  </a:lnTo>
                  <a:lnTo>
                    <a:pt x="1440" y="2076"/>
                  </a:lnTo>
                  <a:lnTo>
                    <a:pt x="1434" y="2074"/>
                  </a:lnTo>
                  <a:lnTo>
                    <a:pt x="1428" y="2071"/>
                  </a:lnTo>
                  <a:lnTo>
                    <a:pt x="1418" y="2064"/>
                  </a:lnTo>
                  <a:lnTo>
                    <a:pt x="1408" y="2055"/>
                  </a:lnTo>
                  <a:lnTo>
                    <a:pt x="1399" y="2045"/>
                  </a:lnTo>
                  <a:lnTo>
                    <a:pt x="1391" y="2033"/>
                  </a:lnTo>
                  <a:lnTo>
                    <a:pt x="1383" y="2021"/>
                  </a:lnTo>
                  <a:lnTo>
                    <a:pt x="1374" y="2009"/>
                  </a:lnTo>
                  <a:lnTo>
                    <a:pt x="1367" y="1998"/>
                  </a:lnTo>
                  <a:lnTo>
                    <a:pt x="1360" y="1987"/>
                  </a:lnTo>
                  <a:lnTo>
                    <a:pt x="1353" y="1977"/>
                  </a:lnTo>
                  <a:lnTo>
                    <a:pt x="1345" y="1969"/>
                  </a:lnTo>
                  <a:lnTo>
                    <a:pt x="1342" y="1965"/>
                  </a:lnTo>
                  <a:lnTo>
                    <a:pt x="1338" y="1962"/>
                  </a:lnTo>
                  <a:lnTo>
                    <a:pt x="1334" y="1960"/>
                  </a:lnTo>
                  <a:lnTo>
                    <a:pt x="1330" y="1958"/>
                  </a:lnTo>
                  <a:lnTo>
                    <a:pt x="1326" y="1957"/>
                  </a:lnTo>
                  <a:lnTo>
                    <a:pt x="1321" y="1956"/>
                  </a:lnTo>
                  <a:lnTo>
                    <a:pt x="1317" y="1956"/>
                  </a:lnTo>
                  <a:lnTo>
                    <a:pt x="1312" y="1957"/>
                  </a:lnTo>
                  <a:lnTo>
                    <a:pt x="1296" y="1958"/>
                  </a:lnTo>
                  <a:lnTo>
                    <a:pt x="1279" y="1960"/>
                  </a:lnTo>
                  <a:lnTo>
                    <a:pt x="1261" y="1962"/>
                  </a:lnTo>
                  <a:lnTo>
                    <a:pt x="1244" y="1967"/>
                  </a:lnTo>
                  <a:lnTo>
                    <a:pt x="1227" y="1972"/>
                  </a:lnTo>
                  <a:lnTo>
                    <a:pt x="1210" y="1979"/>
                  </a:lnTo>
                  <a:lnTo>
                    <a:pt x="1202" y="1984"/>
                  </a:lnTo>
                  <a:lnTo>
                    <a:pt x="1194" y="1988"/>
                  </a:lnTo>
                  <a:lnTo>
                    <a:pt x="1187" y="1993"/>
                  </a:lnTo>
                  <a:lnTo>
                    <a:pt x="1180" y="1999"/>
                  </a:lnTo>
                  <a:lnTo>
                    <a:pt x="1173" y="2005"/>
                  </a:lnTo>
                  <a:lnTo>
                    <a:pt x="1166" y="2012"/>
                  </a:lnTo>
                  <a:lnTo>
                    <a:pt x="1160" y="2019"/>
                  </a:lnTo>
                  <a:lnTo>
                    <a:pt x="1154" y="2027"/>
                  </a:lnTo>
                  <a:lnTo>
                    <a:pt x="1148" y="2035"/>
                  </a:lnTo>
                  <a:lnTo>
                    <a:pt x="1143" y="2043"/>
                  </a:lnTo>
                  <a:lnTo>
                    <a:pt x="1139" y="2054"/>
                  </a:lnTo>
                  <a:lnTo>
                    <a:pt x="1136" y="2064"/>
                  </a:lnTo>
                  <a:lnTo>
                    <a:pt x="1133" y="2074"/>
                  </a:lnTo>
                  <a:lnTo>
                    <a:pt x="1131" y="2085"/>
                  </a:lnTo>
                  <a:lnTo>
                    <a:pt x="1129" y="2097"/>
                  </a:lnTo>
                  <a:lnTo>
                    <a:pt x="1128" y="2110"/>
                  </a:lnTo>
                  <a:lnTo>
                    <a:pt x="1128" y="2123"/>
                  </a:lnTo>
                  <a:lnTo>
                    <a:pt x="1129" y="2137"/>
                  </a:lnTo>
                  <a:lnTo>
                    <a:pt x="1131" y="2151"/>
                  </a:lnTo>
                  <a:lnTo>
                    <a:pt x="1133" y="2167"/>
                  </a:lnTo>
                  <a:lnTo>
                    <a:pt x="1132" y="2183"/>
                  </a:lnTo>
                  <a:lnTo>
                    <a:pt x="1131" y="2197"/>
                  </a:lnTo>
                  <a:lnTo>
                    <a:pt x="1128" y="2209"/>
                  </a:lnTo>
                  <a:lnTo>
                    <a:pt x="1124" y="2221"/>
                  </a:lnTo>
                  <a:lnTo>
                    <a:pt x="1120" y="2231"/>
                  </a:lnTo>
                  <a:lnTo>
                    <a:pt x="1114" y="2240"/>
                  </a:lnTo>
                  <a:lnTo>
                    <a:pt x="1107" y="2247"/>
                  </a:lnTo>
                  <a:lnTo>
                    <a:pt x="1099" y="2253"/>
                  </a:lnTo>
                  <a:lnTo>
                    <a:pt x="1095" y="2255"/>
                  </a:lnTo>
                  <a:lnTo>
                    <a:pt x="1090" y="2256"/>
                  </a:lnTo>
                  <a:lnTo>
                    <a:pt x="1086" y="2258"/>
                  </a:lnTo>
                  <a:lnTo>
                    <a:pt x="1081" y="2258"/>
                  </a:lnTo>
                  <a:lnTo>
                    <a:pt x="1070" y="2258"/>
                  </a:lnTo>
                  <a:lnTo>
                    <a:pt x="1058" y="2256"/>
                  </a:lnTo>
                  <a:lnTo>
                    <a:pt x="1046" y="2252"/>
                  </a:lnTo>
                  <a:lnTo>
                    <a:pt x="1031" y="2245"/>
                  </a:lnTo>
                  <a:lnTo>
                    <a:pt x="1017" y="2236"/>
                  </a:lnTo>
                  <a:lnTo>
                    <a:pt x="1002" y="2225"/>
                  </a:lnTo>
                  <a:lnTo>
                    <a:pt x="999" y="2220"/>
                  </a:lnTo>
                  <a:lnTo>
                    <a:pt x="989" y="2209"/>
                  </a:lnTo>
                  <a:lnTo>
                    <a:pt x="974" y="2191"/>
                  </a:lnTo>
                  <a:lnTo>
                    <a:pt x="955" y="2171"/>
                  </a:lnTo>
                  <a:lnTo>
                    <a:pt x="943" y="2160"/>
                  </a:lnTo>
                  <a:lnTo>
                    <a:pt x="930" y="2147"/>
                  </a:lnTo>
                  <a:lnTo>
                    <a:pt x="916" y="2136"/>
                  </a:lnTo>
                  <a:lnTo>
                    <a:pt x="902" y="2125"/>
                  </a:lnTo>
                  <a:lnTo>
                    <a:pt x="887" y="2114"/>
                  </a:lnTo>
                  <a:lnTo>
                    <a:pt x="872" y="2105"/>
                  </a:lnTo>
                  <a:lnTo>
                    <a:pt x="856" y="2096"/>
                  </a:lnTo>
                  <a:lnTo>
                    <a:pt x="840" y="2088"/>
                  </a:lnTo>
                  <a:lnTo>
                    <a:pt x="831" y="2085"/>
                  </a:lnTo>
                  <a:lnTo>
                    <a:pt x="824" y="2081"/>
                  </a:lnTo>
                  <a:lnTo>
                    <a:pt x="816" y="2077"/>
                  </a:lnTo>
                  <a:lnTo>
                    <a:pt x="810" y="2072"/>
                  </a:lnTo>
                  <a:lnTo>
                    <a:pt x="805" y="2067"/>
                  </a:lnTo>
                  <a:lnTo>
                    <a:pt x="801" y="2062"/>
                  </a:lnTo>
                  <a:lnTo>
                    <a:pt x="799" y="2057"/>
                  </a:lnTo>
                  <a:lnTo>
                    <a:pt x="797" y="2052"/>
                  </a:lnTo>
                  <a:lnTo>
                    <a:pt x="797" y="2047"/>
                  </a:lnTo>
                  <a:lnTo>
                    <a:pt x="798" y="2042"/>
                  </a:lnTo>
                  <a:lnTo>
                    <a:pt x="800" y="2038"/>
                  </a:lnTo>
                  <a:lnTo>
                    <a:pt x="804" y="2035"/>
                  </a:lnTo>
                  <a:lnTo>
                    <a:pt x="809" y="2032"/>
                  </a:lnTo>
                  <a:lnTo>
                    <a:pt x="815" y="2031"/>
                  </a:lnTo>
                  <a:lnTo>
                    <a:pt x="825" y="2030"/>
                  </a:lnTo>
                  <a:lnTo>
                    <a:pt x="835" y="2030"/>
                  </a:lnTo>
                  <a:lnTo>
                    <a:pt x="840" y="2029"/>
                  </a:lnTo>
                  <a:lnTo>
                    <a:pt x="846" y="2026"/>
                  </a:lnTo>
                  <a:lnTo>
                    <a:pt x="850" y="2024"/>
                  </a:lnTo>
                  <a:lnTo>
                    <a:pt x="854" y="2021"/>
                  </a:lnTo>
                  <a:lnTo>
                    <a:pt x="856" y="2018"/>
                  </a:lnTo>
                  <a:lnTo>
                    <a:pt x="859" y="2015"/>
                  </a:lnTo>
                  <a:lnTo>
                    <a:pt x="860" y="2011"/>
                  </a:lnTo>
                  <a:lnTo>
                    <a:pt x="862" y="2007"/>
                  </a:lnTo>
                  <a:lnTo>
                    <a:pt x="862" y="1998"/>
                  </a:lnTo>
                  <a:lnTo>
                    <a:pt x="862" y="1988"/>
                  </a:lnTo>
                  <a:lnTo>
                    <a:pt x="859" y="1977"/>
                  </a:lnTo>
                  <a:lnTo>
                    <a:pt x="856" y="1966"/>
                  </a:lnTo>
                  <a:lnTo>
                    <a:pt x="848" y="1942"/>
                  </a:lnTo>
                  <a:lnTo>
                    <a:pt x="840" y="1917"/>
                  </a:lnTo>
                  <a:lnTo>
                    <a:pt x="837" y="1906"/>
                  </a:lnTo>
                  <a:lnTo>
                    <a:pt x="834" y="1894"/>
                  </a:lnTo>
                  <a:lnTo>
                    <a:pt x="834" y="1883"/>
                  </a:lnTo>
                  <a:lnTo>
                    <a:pt x="835" y="1873"/>
                  </a:lnTo>
                  <a:lnTo>
                    <a:pt x="835" y="1860"/>
                  </a:lnTo>
                  <a:lnTo>
                    <a:pt x="835" y="1847"/>
                  </a:lnTo>
                  <a:lnTo>
                    <a:pt x="834" y="1834"/>
                  </a:lnTo>
                  <a:lnTo>
                    <a:pt x="832" y="1820"/>
                  </a:lnTo>
                  <a:lnTo>
                    <a:pt x="827" y="1793"/>
                  </a:lnTo>
                  <a:lnTo>
                    <a:pt x="821" y="1767"/>
                  </a:lnTo>
                  <a:lnTo>
                    <a:pt x="814" y="1741"/>
                  </a:lnTo>
                  <a:lnTo>
                    <a:pt x="808" y="1716"/>
                  </a:lnTo>
                  <a:lnTo>
                    <a:pt x="806" y="1703"/>
                  </a:lnTo>
                  <a:lnTo>
                    <a:pt x="804" y="1691"/>
                  </a:lnTo>
                  <a:lnTo>
                    <a:pt x="803" y="1679"/>
                  </a:lnTo>
                  <a:lnTo>
                    <a:pt x="802" y="1668"/>
                  </a:lnTo>
                  <a:lnTo>
                    <a:pt x="806" y="1627"/>
                  </a:lnTo>
                  <a:lnTo>
                    <a:pt x="809" y="1590"/>
                  </a:lnTo>
                  <a:lnTo>
                    <a:pt x="809" y="1560"/>
                  </a:lnTo>
                  <a:lnTo>
                    <a:pt x="809" y="1534"/>
                  </a:lnTo>
                  <a:lnTo>
                    <a:pt x="807" y="1512"/>
                  </a:lnTo>
                  <a:lnTo>
                    <a:pt x="804" y="1494"/>
                  </a:lnTo>
                  <a:lnTo>
                    <a:pt x="801" y="1478"/>
                  </a:lnTo>
                  <a:lnTo>
                    <a:pt x="797" y="1464"/>
                  </a:lnTo>
                  <a:lnTo>
                    <a:pt x="786" y="1442"/>
                  </a:lnTo>
                  <a:lnTo>
                    <a:pt x="775" y="1420"/>
                  </a:lnTo>
                  <a:lnTo>
                    <a:pt x="770" y="1408"/>
                  </a:lnTo>
                  <a:lnTo>
                    <a:pt x="765" y="1394"/>
                  </a:lnTo>
                  <a:lnTo>
                    <a:pt x="760" y="1378"/>
                  </a:lnTo>
                  <a:lnTo>
                    <a:pt x="756" y="1359"/>
                  </a:lnTo>
                  <a:lnTo>
                    <a:pt x="754" y="1350"/>
                  </a:lnTo>
                  <a:lnTo>
                    <a:pt x="751" y="1343"/>
                  </a:lnTo>
                  <a:lnTo>
                    <a:pt x="747" y="1336"/>
                  </a:lnTo>
                  <a:lnTo>
                    <a:pt x="743" y="1330"/>
                  </a:lnTo>
                  <a:lnTo>
                    <a:pt x="731" y="1320"/>
                  </a:lnTo>
                  <a:lnTo>
                    <a:pt x="719" y="1309"/>
                  </a:lnTo>
                  <a:lnTo>
                    <a:pt x="712" y="1304"/>
                  </a:lnTo>
                  <a:lnTo>
                    <a:pt x="704" y="1298"/>
                  </a:lnTo>
                  <a:lnTo>
                    <a:pt x="698" y="1291"/>
                  </a:lnTo>
                  <a:lnTo>
                    <a:pt x="692" y="1284"/>
                  </a:lnTo>
                  <a:lnTo>
                    <a:pt x="687" y="1276"/>
                  </a:lnTo>
                  <a:lnTo>
                    <a:pt x="683" y="1267"/>
                  </a:lnTo>
                  <a:lnTo>
                    <a:pt x="679" y="1255"/>
                  </a:lnTo>
                  <a:lnTo>
                    <a:pt x="677" y="1243"/>
                  </a:lnTo>
                  <a:lnTo>
                    <a:pt x="673" y="1234"/>
                  </a:lnTo>
                  <a:lnTo>
                    <a:pt x="665" y="1221"/>
                  </a:lnTo>
                  <a:lnTo>
                    <a:pt x="654" y="1205"/>
                  </a:lnTo>
                  <a:lnTo>
                    <a:pt x="641" y="1186"/>
                  </a:lnTo>
                  <a:lnTo>
                    <a:pt x="609" y="1142"/>
                  </a:lnTo>
                  <a:lnTo>
                    <a:pt x="574" y="1098"/>
                  </a:lnTo>
                  <a:lnTo>
                    <a:pt x="556" y="1078"/>
                  </a:lnTo>
                  <a:lnTo>
                    <a:pt x="541" y="1059"/>
                  </a:lnTo>
                  <a:lnTo>
                    <a:pt x="526" y="1043"/>
                  </a:lnTo>
                  <a:lnTo>
                    <a:pt x="514" y="1030"/>
                  </a:lnTo>
                  <a:lnTo>
                    <a:pt x="505" y="1021"/>
                  </a:lnTo>
                  <a:lnTo>
                    <a:pt x="498" y="1018"/>
                  </a:lnTo>
                  <a:lnTo>
                    <a:pt x="497" y="1018"/>
                  </a:lnTo>
                  <a:lnTo>
                    <a:pt x="496" y="1020"/>
                  </a:lnTo>
                  <a:lnTo>
                    <a:pt x="497" y="1023"/>
                  </a:lnTo>
                  <a:lnTo>
                    <a:pt x="499" y="1028"/>
                  </a:lnTo>
                  <a:lnTo>
                    <a:pt x="498" y="1022"/>
                  </a:lnTo>
                  <a:lnTo>
                    <a:pt x="496" y="1017"/>
                  </a:lnTo>
                  <a:lnTo>
                    <a:pt x="494" y="1012"/>
                  </a:lnTo>
                  <a:lnTo>
                    <a:pt x="490" y="1009"/>
                  </a:lnTo>
                  <a:lnTo>
                    <a:pt x="485" y="1007"/>
                  </a:lnTo>
                  <a:lnTo>
                    <a:pt x="481" y="1005"/>
                  </a:lnTo>
                  <a:lnTo>
                    <a:pt x="476" y="1004"/>
                  </a:lnTo>
                  <a:lnTo>
                    <a:pt x="470" y="1004"/>
                  </a:lnTo>
                  <a:lnTo>
                    <a:pt x="449" y="1005"/>
                  </a:lnTo>
                  <a:lnTo>
                    <a:pt x="435" y="1007"/>
                  </a:lnTo>
                  <a:lnTo>
                    <a:pt x="421" y="1007"/>
                  </a:lnTo>
                  <a:lnTo>
                    <a:pt x="392" y="1007"/>
                  </a:lnTo>
                  <a:lnTo>
                    <a:pt x="355" y="1007"/>
                  </a:lnTo>
                  <a:lnTo>
                    <a:pt x="320" y="1007"/>
                  </a:lnTo>
                  <a:lnTo>
                    <a:pt x="313" y="1007"/>
                  </a:lnTo>
                  <a:lnTo>
                    <a:pt x="307" y="1006"/>
                  </a:lnTo>
                  <a:lnTo>
                    <a:pt x="301" y="1005"/>
                  </a:lnTo>
                  <a:lnTo>
                    <a:pt x="296" y="1003"/>
                  </a:lnTo>
                  <a:lnTo>
                    <a:pt x="291" y="1001"/>
                  </a:lnTo>
                  <a:lnTo>
                    <a:pt x="286" y="998"/>
                  </a:lnTo>
                  <a:lnTo>
                    <a:pt x="282" y="995"/>
                  </a:lnTo>
                  <a:lnTo>
                    <a:pt x="278" y="991"/>
                  </a:lnTo>
                  <a:lnTo>
                    <a:pt x="274" y="986"/>
                  </a:lnTo>
                  <a:lnTo>
                    <a:pt x="271" y="981"/>
                  </a:lnTo>
                  <a:lnTo>
                    <a:pt x="269" y="976"/>
                  </a:lnTo>
                  <a:lnTo>
                    <a:pt x="267" y="970"/>
                  </a:lnTo>
                  <a:lnTo>
                    <a:pt x="265" y="963"/>
                  </a:lnTo>
                  <a:lnTo>
                    <a:pt x="263" y="956"/>
                  </a:lnTo>
                  <a:lnTo>
                    <a:pt x="262" y="948"/>
                  </a:lnTo>
                  <a:lnTo>
                    <a:pt x="262" y="940"/>
                  </a:lnTo>
                  <a:lnTo>
                    <a:pt x="263" y="918"/>
                  </a:lnTo>
                  <a:lnTo>
                    <a:pt x="262" y="900"/>
                  </a:lnTo>
                  <a:lnTo>
                    <a:pt x="259" y="884"/>
                  </a:lnTo>
                  <a:lnTo>
                    <a:pt x="255" y="871"/>
                  </a:lnTo>
                  <a:lnTo>
                    <a:pt x="249" y="859"/>
                  </a:lnTo>
                  <a:lnTo>
                    <a:pt x="243" y="849"/>
                  </a:lnTo>
                  <a:lnTo>
                    <a:pt x="236" y="840"/>
                  </a:lnTo>
                  <a:lnTo>
                    <a:pt x="229" y="833"/>
                  </a:lnTo>
                  <a:lnTo>
                    <a:pt x="215" y="817"/>
                  </a:lnTo>
                  <a:lnTo>
                    <a:pt x="202" y="802"/>
                  </a:lnTo>
                  <a:lnTo>
                    <a:pt x="197" y="794"/>
                  </a:lnTo>
                  <a:lnTo>
                    <a:pt x="192" y="784"/>
                  </a:lnTo>
                  <a:lnTo>
                    <a:pt x="190" y="773"/>
                  </a:lnTo>
                  <a:lnTo>
                    <a:pt x="189" y="761"/>
                  </a:lnTo>
                  <a:lnTo>
                    <a:pt x="189" y="747"/>
                  </a:lnTo>
                  <a:lnTo>
                    <a:pt x="189" y="718"/>
                  </a:lnTo>
                  <a:lnTo>
                    <a:pt x="189" y="682"/>
                  </a:lnTo>
                  <a:lnTo>
                    <a:pt x="189" y="650"/>
                  </a:lnTo>
                  <a:lnTo>
                    <a:pt x="189" y="621"/>
                  </a:lnTo>
                  <a:lnTo>
                    <a:pt x="187" y="598"/>
                  </a:lnTo>
                  <a:lnTo>
                    <a:pt x="185" y="588"/>
                  </a:lnTo>
                  <a:lnTo>
                    <a:pt x="182" y="579"/>
                  </a:lnTo>
                  <a:lnTo>
                    <a:pt x="177" y="571"/>
                  </a:lnTo>
                  <a:lnTo>
                    <a:pt x="171" y="563"/>
                  </a:lnTo>
                  <a:lnTo>
                    <a:pt x="164" y="556"/>
                  </a:lnTo>
                  <a:lnTo>
                    <a:pt x="155" y="548"/>
                  </a:lnTo>
                  <a:lnTo>
                    <a:pt x="142" y="540"/>
                  </a:lnTo>
                  <a:lnTo>
                    <a:pt x="129" y="532"/>
                  </a:lnTo>
                  <a:lnTo>
                    <a:pt x="94" y="512"/>
                  </a:lnTo>
                  <a:lnTo>
                    <a:pt x="48" y="488"/>
                  </a:lnTo>
                  <a:lnTo>
                    <a:pt x="40" y="483"/>
                  </a:lnTo>
                  <a:lnTo>
                    <a:pt x="34" y="477"/>
                  </a:lnTo>
                  <a:lnTo>
                    <a:pt x="28" y="469"/>
                  </a:lnTo>
                  <a:lnTo>
                    <a:pt x="22" y="461"/>
                  </a:lnTo>
                  <a:lnTo>
                    <a:pt x="18" y="453"/>
                  </a:lnTo>
                  <a:lnTo>
                    <a:pt x="13" y="444"/>
                  </a:lnTo>
                  <a:lnTo>
                    <a:pt x="9" y="434"/>
                  </a:lnTo>
                  <a:lnTo>
                    <a:pt x="6" y="425"/>
                  </a:lnTo>
                  <a:lnTo>
                    <a:pt x="4" y="416"/>
                  </a:lnTo>
                  <a:lnTo>
                    <a:pt x="2" y="407"/>
                  </a:lnTo>
                  <a:lnTo>
                    <a:pt x="0" y="399"/>
                  </a:lnTo>
                  <a:lnTo>
                    <a:pt x="0" y="392"/>
                  </a:lnTo>
                  <a:lnTo>
                    <a:pt x="0" y="386"/>
                  </a:lnTo>
                  <a:lnTo>
                    <a:pt x="1" y="382"/>
                  </a:lnTo>
                  <a:lnTo>
                    <a:pt x="2" y="379"/>
                  </a:lnTo>
                  <a:lnTo>
                    <a:pt x="5" y="378"/>
                  </a:lnTo>
                  <a:lnTo>
                    <a:pt x="11" y="379"/>
                  </a:lnTo>
                  <a:lnTo>
                    <a:pt x="17" y="380"/>
                  </a:lnTo>
                  <a:lnTo>
                    <a:pt x="22" y="382"/>
                  </a:lnTo>
                  <a:lnTo>
                    <a:pt x="27" y="385"/>
                  </a:lnTo>
                  <a:lnTo>
                    <a:pt x="35" y="391"/>
                  </a:lnTo>
                  <a:lnTo>
                    <a:pt x="44" y="399"/>
                  </a:lnTo>
                  <a:lnTo>
                    <a:pt x="50" y="406"/>
                  </a:lnTo>
                  <a:lnTo>
                    <a:pt x="57" y="413"/>
                  </a:lnTo>
                  <a:lnTo>
                    <a:pt x="61" y="416"/>
                  </a:lnTo>
                  <a:lnTo>
                    <a:pt x="65" y="418"/>
                  </a:lnTo>
                  <a:lnTo>
                    <a:pt x="69" y="419"/>
                  </a:lnTo>
                  <a:lnTo>
                    <a:pt x="74" y="420"/>
                  </a:lnTo>
                  <a:lnTo>
                    <a:pt x="99" y="419"/>
                  </a:lnTo>
                  <a:lnTo>
                    <a:pt x="130" y="417"/>
                  </a:lnTo>
                  <a:lnTo>
                    <a:pt x="162" y="415"/>
                  </a:lnTo>
                  <a:lnTo>
                    <a:pt x="184" y="414"/>
                  </a:lnTo>
                  <a:lnTo>
                    <a:pt x="189" y="415"/>
                  </a:lnTo>
                  <a:lnTo>
                    <a:pt x="194" y="415"/>
                  </a:lnTo>
                  <a:lnTo>
                    <a:pt x="198" y="417"/>
                  </a:lnTo>
                  <a:lnTo>
                    <a:pt x="202" y="418"/>
                  </a:lnTo>
                  <a:lnTo>
                    <a:pt x="208" y="423"/>
                  </a:lnTo>
                  <a:lnTo>
                    <a:pt x="213" y="428"/>
                  </a:lnTo>
                  <a:lnTo>
                    <a:pt x="218" y="435"/>
                  </a:lnTo>
                  <a:lnTo>
                    <a:pt x="221" y="442"/>
                  </a:lnTo>
                  <a:lnTo>
                    <a:pt x="224" y="450"/>
                  </a:lnTo>
                  <a:lnTo>
                    <a:pt x="227" y="459"/>
                  </a:lnTo>
                  <a:lnTo>
                    <a:pt x="232" y="475"/>
                  </a:lnTo>
                  <a:lnTo>
                    <a:pt x="238" y="490"/>
                  </a:lnTo>
                  <a:lnTo>
                    <a:pt x="242" y="496"/>
                  </a:lnTo>
                  <a:lnTo>
                    <a:pt x="247" y="500"/>
                  </a:lnTo>
                  <a:lnTo>
                    <a:pt x="250" y="502"/>
                  </a:lnTo>
                  <a:lnTo>
                    <a:pt x="254" y="503"/>
                  </a:lnTo>
                  <a:lnTo>
                    <a:pt x="258" y="504"/>
                  </a:lnTo>
                  <a:lnTo>
                    <a:pt x="262" y="504"/>
                  </a:lnTo>
                  <a:lnTo>
                    <a:pt x="271" y="503"/>
                  </a:lnTo>
                  <a:lnTo>
                    <a:pt x="279" y="500"/>
                  </a:lnTo>
                  <a:lnTo>
                    <a:pt x="287" y="496"/>
                  </a:lnTo>
                  <a:lnTo>
                    <a:pt x="297" y="491"/>
                  </a:lnTo>
                  <a:lnTo>
                    <a:pt x="307" y="486"/>
                  </a:lnTo>
                  <a:lnTo>
                    <a:pt x="318" y="481"/>
                  </a:lnTo>
                  <a:lnTo>
                    <a:pt x="325" y="479"/>
                  </a:lnTo>
                  <a:lnTo>
                    <a:pt x="331" y="478"/>
                  </a:lnTo>
                  <a:lnTo>
                    <a:pt x="338" y="477"/>
                  </a:lnTo>
                  <a:lnTo>
                    <a:pt x="346" y="477"/>
                  </a:lnTo>
                  <a:lnTo>
                    <a:pt x="360" y="478"/>
                  </a:lnTo>
                  <a:lnTo>
                    <a:pt x="371" y="479"/>
                  </a:lnTo>
                  <a:lnTo>
                    <a:pt x="382" y="482"/>
                  </a:lnTo>
                  <a:lnTo>
                    <a:pt x="391" y="486"/>
                  </a:lnTo>
                  <a:lnTo>
                    <a:pt x="400" y="489"/>
                  </a:lnTo>
                  <a:lnTo>
                    <a:pt x="410" y="491"/>
                  </a:lnTo>
                  <a:lnTo>
                    <a:pt x="421" y="493"/>
                  </a:lnTo>
                  <a:lnTo>
                    <a:pt x="435" y="493"/>
                  </a:lnTo>
                  <a:lnTo>
                    <a:pt x="443" y="493"/>
                  </a:lnTo>
                  <a:lnTo>
                    <a:pt x="450" y="490"/>
                  </a:lnTo>
                  <a:lnTo>
                    <a:pt x="457" y="487"/>
                  </a:lnTo>
                  <a:lnTo>
                    <a:pt x="465" y="482"/>
                  </a:lnTo>
                  <a:lnTo>
                    <a:pt x="472" y="478"/>
                  </a:lnTo>
                  <a:lnTo>
                    <a:pt x="480" y="475"/>
                  </a:lnTo>
                  <a:lnTo>
                    <a:pt x="489" y="473"/>
                  </a:lnTo>
                  <a:lnTo>
                    <a:pt x="499" y="472"/>
                  </a:lnTo>
                  <a:lnTo>
                    <a:pt x="505" y="472"/>
                  </a:lnTo>
                  <a:lnTo>
                    <a:pt x="511" y="473"/>
                  </a:lnTo>
                  <a:lnTo>
                    <a:pt x="516" y="475"/>
                  </a:lnTo>
                  <a:lnTo>
                    <a:pt x="521" y="477"/>
                  </a:lnTo>
                  <a:lnTo>
                    <a:pt x="531" y="483"/>
                  </a:lnTo>
                  <a:lnTo>
                    <a:pt x="540" y="492"/>
                  </a:lnTo>
                  <a:lnTo>
                    <a:pt x="548" y="502"/>
                  </a:lnTo>
                  <a:lnTo>
                    <a:pt x="556" y="512"/>
                  </a:lnTo>
                  <a:lnTo>
                    <a:pt x="563" y="523"/>
                  </a:lnTo>
                  <a:lnTo>
                    <a:pt x="571" y="535"/>
                  </a:lnTo>
                  <a:lnTo>
                    <a:pt x="579" y="547"/>
                  </a:lnTo>
                  <a:lnTo>
                    <a:pt x="587" y="558"/>
                  </a:lnTo>
                  <a:lnTo>
                    <a:pt x="595" y="569"/>
                  </a:lnTo>
                  <a:lnTo>
                    <a:pt x="606" y="578"/>
                  </a:lnTo>
                  <a:lnTo>
                    <a:pt x="611" y="582"/>
                  </a:lnTo>
                  <a:lnTo>
                    <a:pt x="616" y="586"/>
                  </a:lnTo>
                  <a:lnTo>
                    <a:pt x="622" y="589"/>
                  </a:lnTo>
                  <a:lnTo>
                    <a:pt x="628" y="592"/>
                  </a:lnTo>
                  <a:lnTo>
                    <a:pt x="634" y="594"/>
                  </a:lnTo>
                  <a:lnTo>
                    <a:pt x="641" y="597"/>
                  </a:lnTo>
                  <a:lnTo>
                    <a:pt x="648" y="598"/>
                  </a:lnTo>
                  <a:lnTo>
                    <a:pt x="656" y="598"/>
                  </a:lnTo>
                  <a:lnTo>
                    <a:pt x="661" y="598"/>
                  </a:lnTo>
                  <a:lnTo>
                    <a:pt x="667" y="597"/>
                  </a:lnTo>
                  <a:lnTo>
                    <a:pt x="672" y="594"/>
                  </a:lnTo>
                  <a:lnTo>
                    <a:pt x="677" y="592"/>
                  </a:lnTo>
                  <a:lnTo>
                    <a:pt x="686" y="585"/>
                  </a:lnTo>
                  <a:lnTo>
                    <a:pt x="693" y="578"/>
                  </a:lnTo>
                  <a:lnTo>
                    <a:pt x="700" y="570"/>
                  </a:lnTo>
                  <a:lnTo>
                    <a:pt x="704" y="562"/>
                  </a:lnTo>
                  <a:lnTo>
                    <a:pt x="707" y="556"/>
                  </a:lnTo>
                  <a:lnTo>
                    <a:pt x="709" y="551"/>
                  </a:lnTo>
                  <a:lnTo>
                    <a:pt x="703" y="537"/>
                  </a:lnTo>
                  <a:lnTo>
                    <a:pt x="695" y="518"/>
                  </a:lnTo>
                  <a:lnTo>
                    <a:pt x="693" y="513"/>
                  </a:lnTo>
                  <a:lnTo>
                    <a:pt x="692" y="507"/>
                  </a:lnTo>
                  <a:lnTo>
                    <a:pt x="691" y="500"/>
                  </a:lnTo>
                  <a:lnTo>
                    <a:pt x="690" y="494"/>
                  </a:lnTo>
                  <a:lnTo>
                    <a:pt x="691" y="486"/>
                  </a:lnTo>
                  <a:lnTo>
                    <a:pt x="692" y="478"/>
                  </a:lnTo>
                  <a:lnTo>
                    <a:pt x="694" y="470"/>
                  </a:lnTo>
                  <a:lnTo>
                    <a:pt x="697" y="461"/>
                  </a:lnTo>
                  <a:lnTo>
                    <a:pt x="701" y="453"/>
                  </a:lnTo>
                  <a:lnTo>
                    <a:pt x="705" y="447"/>
                  </a:lnTo>
                  <a:lnTo>
                    <a:pt x="711" y="442"/>
                  </a:lnTo>
                  <a:lnTo>
                    <a:pt x="717" y="438"/>
                  </a:lnTo>
                  <a:lnTo>
                    <a:pt x="723" y="436"/>
                  </a:lnTo>
                  <a:lnTo>
                    <a:pt x="730" y="434"/>
                  </a:lnTo>
                  <a:lnTo>
                    <a:pt x="737" y="433"/>
                  </a:lnTo>
                  <a:lnTo>
                    <a:pt x="743" y="433"/>
                  </a:lnTo>
                  <a:lnTo>
                    <a:pt x="756" y="435"/>
                  </a:lnTo>
                  <a:lnTo>
                    <a:pt x="766" y="437"/>
                  </a:lnTo>
                  <a:lnTo>
                    <a:pt x="774" y="439"/>
                  </a:lnTo>
                  <a:lnTo>
                    <a:pt x="776" y="440"/>
                  </a:lnTo>
                  <a:lnTo>
                    <a:pt x="777" y="433"/>
                  </a:lnTo>
                  <a:lnTo>
                    <a:pt x="782" y="416"/>
                  </a:lnTo>
                  <a:lnTo>
                    <a:pt x="784" y="411"/>
                  </a:lnTo>
                  <a:lnTo>
                    <a:pt x="787" y="406"/>
                  </a:lnTo>
                  <a:lnTo>
                    <a:pt x="790" y="401"/>
                  </a:lnTo>
                  <a:lnTo>
                    <a:pt x="794" y="397"/>
                  </a:lnTo>
                  <a:lnTo>
                    <a:pt x="799" y="392"/>
                  </a:lnTo>
                  <a:lnTo>
                    <a:pt x="804" y="389"/>
                  </a:lnTo>
                  <a:lnTo>
                    <a:pt x="811" y="386"/>
                  </a:lnTo>
                  <a:lnTo>
                    <a:pt x="818" y="383"/>
                  </a:lnTo>
                  <a:lnTo>
                    <a:pt x="826" y="383"/>
                  </a:lnTo>
                  <a:lnTo>
                    <a:pt x="832" y="383"/>
                  </a:lnTo>
                  <a:lnTo>
                    <a:pt x="837" y="384"/>
                  </a:lnTo>
                  <a:lnTo>
                    <a:pt x="842" y="386"/>
                  </a:lnTo>
                  <a:lnTo>
                    <a:pt x="852" y="391"/>
                  </a:lnTo>
                  <a:lnTo>
                    <a:pt x="861" y="397"/>
                  </a:lnTo>
                  <a:lnTo>
                    <a:pt x="869" y="403"/>
                  </a:lnTo>
                  <a:lnTo>
                    <a:pt x="879" y="409"/>
                  </a:lnTo>
                  <a:lnTo>
                    <a:pt x="884" y="411"/>
                  </a:lnTo>
                  <a:lnTo>
                    <a:pt x="890" y="413"/>
                  </a:lnTo>
                  <a:lnTo>
                    <a:pt x="896" y="414"/>
                  </a:lnTo>
                  <a:lnTo>
                    <a:pt x="902" y="414"/>
                  </a:lnTo>
                  <a:lnTo>
                    <a:pt x="913" y="414"/>
                  </a:lnTo>
                  <a:lnTo>
                    <a:pt x="921" y="411"/>
                  </a:lnTo>
                  <a:lnTo>
                    <a:pt x="928" y="408"/>
                  </a:lnTo>
                  <a:lnTo>
                    <a:pt x="935" y="404"/>
                  </a:lnTo>
                  <a:lnTo>
                    <a:pt x="942" y="400"/>
                  </a:lnTo>
                  <a:lnTo>
                    <a:pt x="949" y="397"/>
                  </a:lnTo>
                  <a:lnTo>
                    <a:pt x="959" y="395"/>
                  </a:lnTo>
                  <a:lnTo>
                    <a:pt x="971" y="394"/>
                  </a:lnTo>
                  <a:lnTo>
                    <a:pt x="978" y="393"/>
                  </a:lnTo>
                  <a:lnTo>
                    <a:pt x="983" y="392"/>
                  </a:lnTo>
                  <a:lnTo>
                    <a:pt x="988" y="390"/>
                  </a:lnTo>
                  <a:lnTo>
                    <a:pt x="992" y="388"/>
                  </a:lnTo>
                  <a:lnTo>
                    <a:pt x="996" y="387"/>
                  </a:lnTo>
                  <a:lnTo>
                    <a:pt x="1000" y="385"/>
                  </a:lnTo>
                  <a:lnTo>
                    <a:pt x="1005" y="384"/>
                  </a:lnTo>
                  <a:lnTo>
                    <a:pt x="1012" y="383"/>
                  </a:lnTo>
                  <a:lnTo>
                    <a:pt x="1019" y="383"/>
                  </a:lnTo>
                  <a:lnTo>
                    <a:pt x="1025" y="382"/>
                  </a:lnTo>
                  <a:lnTo>
                    <a:pt x="1030" y="381"/>
                  </a:lnTo>
                  <a:lnTo>
                    <a:pt x="1034" y="379"/>
                  </a:lnTo>
                  <a:lnTo>
                    <a:pt x="1044" y="375"/>
                  </a:lnTo>
                  <a:lnTo>
                    <a:pt x="1053" y="369"/>
                  </a:lnTo>
                  <a:lnTo>
                    <a:pt x="1063" y="364"/>
                  </a:lnTo>
                  <a:lnTo>
                    <a:pt x="1076" y="360"/>
                  </a:lnTo>
                  <a:lnTo>
                    <a:pt x="1083" y="359"/>
                  </a:lnTo>
                  <a:lnTo>
                    <a:pt x="1092" y="357"/>
                  </a:lnTo>
                  <a:lnTo>
                    <a:pt x="1101" y="357"/>
                  </a:lnTo>
                  <a:lnTo>
                    <a:pt x="1112" y="356"/>
                  </a:lnTo>
                  <a:lnTo>
                    <a:pt x="1118" y="353"/>
                  </a:lnTo>
                  <a:lnTo>
                    <a:pt x="1123" y="349"/>
                  </a:lnTo>
                  <a:lnTo>
                    <a:pt x="1126" y="345"/>
                  </a:lnTo>
                  <a:lnTo>
                    <a:pt x="1129" y="341"/>
                  </a:lnTo>
                  <a:lnTo>
                    <a:pt x="1133" y="331"/>
                  </a:lnTo>
                  <a:lnTo>
                    <a:pt x="1136" y="321"/>
                  </a:lnTo>
                  <a:lnTo>
                    <a:pt x="1139" y="316"/>
                  </a:lnTo>
                  <a:lnTo>
                    <a:pt x="1142" y="312"/>
                  </a:lnTo>
                  <a:lnTo>
                    <a:pt x="1147" y="307"/>
                  </a:lnTo>
                  <a:lnTo>
                    <a:pt x="1152" y="304"/>
                  </a:lnTo>
                  <a:lnTo>
                    <a:pt x="1161" y="300"/>
                  </a:lnTo>
                  <a:lnTo>
                    <a:pt x="1170" y="297"/>
                  </a:lnTo>
                  <a:lnTo>
                    <a:pt x="1182" y="295"/>
                  </a:lnTo>
                  <a:lnTo>
                    <a:pt x="1196" y="294"/>
                  </a:lnTo>
                  <a:lnTo>
                    <a:pt x="1201" y="288"/>
                  </a:lnTo>
                  <a:lnTo>
                    <a:pt x="1206" y="283"/>
                  </a:lnTo>
                  <a:lnTo>
                    <a:pt x="1212" y="279"/>
                  </a:lnTo>
                  <a:lnTo>
                    <a:pt x="1217" y="275"/>
                  </a:lnTo>
                  <a:lnTo>
                    <a:pt x="1227" y="270"/>
                  </a:lnTo>
                  <a:lnTo>
                    <a:pt x="1238" y="266"/>
                  </a:lnTo>
                  <a:lnTo>
                    <a:pt x="1249" y="263"/>
                  </a:lnTo>
                  <a:lnTo>
                    <a:pt x="1259" y="261"/>
                  </a:lnTo>
                  <a:lnTo>
                    <a:pt x="1271" y="261"/>
                  </a:lnTo>
                  <a:lnTo>
                    <a:pt x="1281" y="263"/>
                  </a:lnTo>
                  <a:lnTo>
                    <a:pt x="1299" y="265"/>
                  </a:lnTo>
                  <a:lnTo>
                    <a:pt x="1314" y="268"/>
                  </a:lnTo>
                  <a:lnTo>
                    <a:pt x="1321" y="268"/>
                  </a:lnTo>
                  <a:lnTo>
                    <a:pt x="1326" y="267"/>
                  </a:lnTo>
                  <a:lnTo>
                    <a:pt x="1330" y="266"/>
                  </a:lnTo>
                  <a:lnTo>
                    <a:pt x="1333" y="263"/>
                  </a:lnTo>
                  <a:lnTo>
                    <a:pt x="1339" y="250"/>
                  </a:lnTo>
                  <a:lnTo>
                    <a:pt x="1345" y="239"/>
                  </a:lnTo>
                  <a:lnTo>
                    <a:pt x="1351" y="230"/>
                  </a:lnTo>
                  <a:lnTo>
                    <a:pt x="1357" y="221"/>
                  </a:lnTo>
                  <a:lnTo>
                    <a:pt x="1363" y="214"/>
                  </a:lnTo>
                  <a:lnTo>
                    <a:pt x="1369" y="208"/>
                  </a:lnTo>
                  <a:lnTo>
                    <a:pt x="1375" y="202"/>
                  </a:lnTo>
                  <a:lnTo>
                    <a:pt x="1381" y="198"/>
                  </a:lnTo>
                  <a:lnTo>
                    <a:pt x="1392" y="191"/>
                  </a:lnTo>
                  <a:lnTo>
                    <a:pt x="1402" y="186"/>
                  </a:lnTo>
                  <a:lnTo>
                    <a:pt x="1412" y="182"/>
                  </a:lnTo>
                  <a:lnTo>
                    <a:pt x="1421" y="180"/>
                  </a:lnTo>
                  <a:lnTo>
                    <a:pt x="1430" y="177"/>
                  </a:lnTo>
                  <a:lnTo>
                    <a:pt x="1438" y="174"/>
                  </a:lnTo>
                  <a:lnTo>
                    <a:pt x="1446" y="170"/>
                  </a:lnTo>
                  <a:lnTo>
                    <a:pt x="1453" y="164"/>
                  </a:lnTo>
                  <a:lnTo>
                    <a:pt x="1456" y="160"/>
                  </a:lnTo>
                  <a:lnTo>
                    <a:pt x="1459" y="155"/>
                  </a:lnTo>
                  <a:lnTo>
                    <a:pt x="1462" y="148"/>
                  </a:lnTo>
                  <a:lnTo>
                    <a:pt x="1465" y="142"/>
                  </a:lnTo>
                  <a:lnTo>
                    <a:pt x="1470" y="125"/>
                  </a:lnTo>
                  <a:lnTo>
                    <a:pt x="1474" y="105"/>
                  </a:lnTo>
                  <a:lnTo>
                    <a:pt x="1468" y="95"/>
                  </a:lnTo>
                  <a:lnTo>
                    <a:pt x="1463" y="84"/>
                  </a:lnTo>
                  <a:lnTo>
                    <a:pt x="1459" y="74"/>
                  </a:lnTo>
                  <a:lnTo>
                    <a:pt x="1455" y="64"/>
                  </a:lnTo>
                  <a:lnTo>
                    <a:pt x="1452" y="55"/>
                  </a:lnTo>
                  <a:lnTo>
                    <a:pt x="1450" y="46"/>
                  </a:lnTo>
                  <a:lnTo>
                    <a:pt x="1449" y="37"/>
                  </a:lnTo>
                  <a:lnTo>
                    <a:pt x="1448" y="31"/>
                  </a:lnTo>
                  <a:lnTo>
                    <a:pt x="1456" y="28"/>
                  </a:lnTo>
                  <a:lnTo>
                    <a:pt x="1464" y="26"/>
                  </a:lnTo>
                  <a:lnTo>
                    <a:pt x="1473" y="25"/>
                  </a:lnTo>
                  <a:lnTo>
                    <a:pt x="1484" y="24"/>
                  </a:lnTo>
                  <a:lnTo>
                    <a:pt x="1511" y="25"/>
                  </a:lnTo>
                  <a:lnTo>
                    <a:pt x="1548" y="26"/>
                  </a:lnTo>
                  <a:lnTo>
                    <a:pt x="1553" y="25"/>
                  </a:lnTo>
                  <a:lnTo>
                    <a:pt x="1559" y="24"/>
                  </a:lnTo>
                  <a:lnTo>
                    <a:pt x="1563" y="23"/>
                  </a:lnTo>
                  <a:lnTo>
                    <a:pt x="1568" y="22"/>
                  </a:lnTo>
                  <a:lnTo>
                    <a:pt x="1576" y="17"/>
                  </a:lnTo>
                  <a:lnTo>
                    <a:pt x="1584" y="13"/>
                  </a:lnTo>
                  <a:lnTo>
                    <a:pt x="1592" y="8"/>
                  </a:lnTo>
                  <a:lnTo>
                    <a:pt x="1602" y="4"/>
                  </a:lnTo>
                  <a:lnTo>
                    <a:pt x="1606" y="2"/>
                  </a:lnTo>
                  <a:lnTo>
                    <a:pt x="1611" y="1"/>
                  </a:lnTo>
                  <a:lnTo>
                    <a:pt x="1616" y="0"/>
                  </a:lnTo>
                  <a:lnTo>
                    <a:pt x="1622" y="0"/>
                  </a:lnTo>
                  <a:lnTo>
                    <a:pt x="1630" y="0"/>
                  </a:lnTo>
                  <a:lnTo>
                    <a:pt x="1638" y="3"/>
                  </a:lnTo>
                  <a:lnTo>
                    <a:pt x="1646" y="6"/>
                  </a:lnTo>
                  <a:lnTo>
                    <a:pt x="1653" y="11"/>
                  </a:lnTo>
                  <a:lnTo>
                    <a:pt x="1659" y="17"/>
                  </a:lnTo>
                  <a:lnTo>
                    <a:pt x="1664" y="24"/>
                  </a:lnTo>
                  <a:lnTo>
                    <a:pt x="1669" y="32"/>
                  </a:lnTo>
                  <a:lnTo>
                    <a:pt x="1674" y="42"/>
                  </a:lnTo>
                  <a:lnTo>
                    <a:pt x="1677" y="52"/>
                  </a:lnTo>
                  <a:lnTo>
                    <a:pt x="1680" y="62"/>
                  </a:lnTo>
                  <a:lnTo>
                    <a:pt x="1682" y="73"/>
                  </a:lnTo>
                  <a:lnTo>
                    <a:pt x="1683" y="84"/>
                  </a:lnTo>
                  <a:lnTo>
                    <a:pt x="1683" y="95"/>
                  </a:lnTo>
                  <a:lnTo>
                    <a:pt x="1683" y="107"/>
                  </a:lnTo>
                  <a:lnTo>
                    <a:pt x="1681" y="119"/>
                  </a:lnTo>
                  <a:lnTo>
                    <a:pt x="1679" y="131"/>
                  </a:lnTo>
                  <a:lnTo>
                    <a:pt x="1674" y="148"/>
                  </a:lnTo>
                  <a:lnTo>
                    <a:pt x="1669" y="164"/>
                  </a:lnTo>
                  <a:lnTo>
                    <a:pt x="1662" y="177"/>
                  </a:lnTo>
                  <a:lnTo>
                    <a:pt x="1656" y="188"/>
                  </a:lnTo>
                  <a:lnTo>
                    <a:pt x="1650" y="199"/>
                  </a:lnTo>
                  <a:lnTo>
                    <a:pt x="1644" y="211"/>
                  </a:lnTo>
                  <a:lnTo>
                    <a:pt x="1642" y="218"/>
                  </a:lnTo>
                  <a:lnTo>
                    <a:pt x="1640" y="225"/>
                  </a:lnTo>
                  <a:lnTo>
                    <a:pt x="1638" y="232"/>
                  </a:lnTo>
                  <a:lnTo>
                    <a:pt x="1637" y="241"/>
                  </a:lnTo>
                  <a:lnTo>
                    <a:pt x="1637" y="244"/>
                  </a:lnTo>
                  <a:lnTo>
                    <a:pt x="1638" y="247"/>
                  </a:lnTo>
                  <a:lnTo>
                    <a:pt x="1639" y="250"/>
                  </a:lnTo>
                  <a:lnTo>
                    <a:pt x="1641" y="252"/>
                  </a:lnTo>
                  <a:lnTo>
                    <a:pt x="1646" y="256"/>
                  </a:lnTo>
                  <a:lnTo>
                    <a:pt x="1653" y="260"/>
                  </a:lnTo>
                  <a:lnTo>
                    <a:pt x="1662" y="263"/>
                  </a:lnTo>
                  <a:lnTo>
                    <a:pt x="1672" y="265"/>
                  </a:lnTo>
                  <a:lnTo>
                    <a:pt x="1683" y="267"/>
                  </a:lnTo>
                  <a:lnTo>
                    <a:pt x="1695" y="268"/>
                  </a:lnTo>
                  <a:lnTo>
                    <a:pt x="1720" y="269"/>
                  </a:lnTo>
                  <a:lnTo>
                    <a:pt x="1743" y="271"/>
                  </a:lnTo>
                  <a:lnTo>
                    <a:pt x="1753" y="272"/>
                  </a:lnTo>
                  <a:lnTo>
                    <a:pt x="1761" y="274"/>
                  </a:lnTo>
                  <a:lnTo>
                    <a:pt x="1768" y="276"/>
                  </a:lnTo>
                  <a:lnTo>
                    <a:pt x="1773" y="278"/>
                  </a:lnTo>
                  <a:lnTo>
                    <a:pt x="1778" y="295"/>
                  </a:lnTo>
                  <a:lnTo>
                    <a:pt x="1783" y="315"/>
                  </a:lnTo>
                  <a:lnTo>
                    <a:pt x="1786" y="324"/>
                  </a:lnTo>
                  <a:lnTo>
                    <a:pt x="1787" y="334"/>
                  </a:lnTo>
                  <a:lnTo>
                    <a:pt x="1789" y="343"/>
                  </a:lnTo>
                  <a:lnTo>
                    <a:pt x="1789" y="351"/>
                  </a:lnTo>
                  <a:lnTo>
                    <a:pt x="1790" y="360"/>
                  </a:lnTo>
                  <a:lnTo>
                    <a:pt x="1791" y="368"/>
                  </a:lnTo>
                  <a:lnTo>
                    <a:pt x="1794" y="377"/>
                  </a:lnTo>
                  <a:lnTo>
                    <a:pt x="1797" y="385"/>
                  </a:lnTo>
                  <a:lnTo>
                    <a:pt x="1805" y="400"/>
                  </a:lnTo>
                  <a:lnTo>
                    <a:pt x="1814" y="414"/>
                  </a:lnTo>
                  <a:lnTo>
                    <a:pt x="1823" y="429"/>
                  </a:lnTo>
                  <a:lnTo>
                    <a:pt x="1830" y="444"/>
                  </a:lnTo>
                  <a:lnTo>
                    <a:pt x="1832" y="452"/>
                  </a:lnTo>
                  <a:lnTo>
                    <a:pt x="1833" y="460"/>
                  </a:lnTo>
                  <a:lnTo>
                    <a:pt x="1833" y="468"/>
                  </a:lnTo>
                  <a:lnTo>
                    <a:pt x="1832" y="477"/>
                  </a:lnTo>
                  <a:lnTo>
                    <a:pt x="1827" y="495"/>
                  </a:lnTo>
                  <a:lnTo>
                    <a:pt x="1821" y="509"/>
                  </a:lnTo>
                  <a:lnTo>
                    <a:pt x="1814" y="520"/>
                  </a:lnTo>
                  <a:lnTo>
                    <a:pt x="1807" y="529"/>
                  </a:lnTo>
                  <a:lnTo>
                    <a:pt x="1801" y="536"/>
                  </a:lnTo>
                  <a:lnTo>
                    <a:pt x="1794" y="542"/>
                  </a:lnTo>
                  <a:lnTo>
                    <a:pt x="1787" y="546"/>
                  </a:lnTo>
                  <a:lnTo>
                    <a:pt x="1780" y="549"/>
                  </a:lnTo>
                  <a:lnTo>
                    <a:pt x="1767" y="554"/>
                  </a:lnTo>
                  <a:lnTo>
                    <a:pt x="1755" y="560"/>
                  </a:lnTo>
                  <a:lnTo>
                    <a:pt x="1749" y="563"/>
                  </a:lnTo>
                  <a:lnTo>
                    <a:pt x="1745" y="568"/>
                  </a:lnTo>
                  <a:lnTo>
                    <a:pt x="1740" y="574"/>
                  </a:lnTo>
                  <a:lnTo>
                    <a:pt x="1737" y="582"/>
                  </a:lnTo>
                  <a:lnTo>
                    <a:pt x="1738" y="602"/>
                  </a:lnTo>
                  <a:lnTo>
                    <a:pt x="1740" y="626"/>
                  </a:lnTo>
                  <a:lnTo>
                    <a:pt x="1741" y="649"/>
                  </a:lnTo>
                  <a:lnTo>
                    <a:pt x="1742" y="666"/>
                  </a:lnTo>
                  <a:lnTo>
                    <a:pt x="1742" y="679"/>
                  </a:lnTo>
                  <a:lnTo>
                    <a:pt x="1740" y="690"/>
                  </a:lnTo>
                  <a:lnTo>
                    <a:pt x="1737" y="699"/>
                  </a:lnTo>
                  <a:lnTo>
                    <a:pt x="1734" y="709"/>
                  </a:lnTo>
                  <a:lnTo>
                    <a:pt x="1726" y="724"/>
                  </a:lnTo>
                  <a:lnTo>
                    <a:pt x="1716" y="740"/>
                  </a:lnTo>
                  <a:lnTo>
                    <a:pt x="1711" y="749"/>
                  </a:lnTo>
                  <a:lnTo>
                    <a:pt x="1706" y="758"/>
                  </a:lnTo>
                  <a:lnTo>
                    <a:pt x="1701" y="770"/>
                  </a:lnTo>
                  <a:lnTo>
                    <a:pt x="1697" y="783"/>
                  </a:lnTo>
                  <a:lnTo>
                    <a:pt x="1694" y="798"/>
                  </a:lnTo>
                  <a:lnTo>
                    <a:pt x="1691" y="815"/>
                  </a:lnTo>
                  <a:lnTo>
                    <a:pt x="1690" y="837"/>
                  </a:lnTo>
                  <a:lnTo>
                    <a:pt x="1689" y="860"/>
                  </a:lnTo>
                  <a:lnTo>
                    <a:pt x="1691" y="891"/>
                  </a:lnTo>
                  <a:lnTo>
                    <a:pt x="1694" y="917"/>
                  </a:lnTo>
                  <a:lnTo>
                    <a:pt x="1698" y="939"/>
                  </a:lnTo>
                  <a:lnTo>
                    <a:pt x="1703" y="956"/>
                  </a:lnTo>
                  <a:lnTo>
                    <a:pt x="1710" y="971"/>
                  </a:lnTo>
                  <a:lnTo>
                    <a:pt x="1717" y="982"/>
                  </a:lnTo>
                  <a:lnTo>
                    <a:pt x="1724" y="991"/>
                  </a:lnTo>
                  <a:lnTo>
                    <a:pt x="1731" y="997"/>
                  </a:lnTo>
                  <a:lnTo>
                    <a:pt x="1746" y="1007"/>
                  </a:lnTo>
                  <a:lnTo>
                    <a:pt x="1761" y="1016"/>
                  </a:lnTo>
                  <a:lnTo>
                    <a:pt x="1768" y="1021"/>
                  </a:lnTo>
                  <a:lnTo>
                    <a:pt x="1774" y="1027"/>
                  </a:lnTo>
                  <a:lnTo>
                    <a:pt x="1779" y="1034"/>
                  </a:lnTo>
                  <a:lnTo>
                    <a:pt x="1784" y="1045"/>
                  </a:lnTo>
                  <a:lnTo>
                    <a:pt x="1786" y="1052"/>
                  </a:lnTo>
                  <a:lnTo>
                    <a:pt x="1787" y="1059"/>
                  </a:lnTo>
                  <a:lnTo>
                    <a:pt x="1787" y="1066"/>
                  </a:lnTo>
                  <a:lnTo>
                    <a:pt x="1787" y="1073"/>
                  </a:lnTo>
                  <a:lnTo>
                    <a:pt x="1784" y="1086"/>
                  </a:lnTo>
                  <a:lnTo>
                    <a:pt x="1781" y="1099"/>
                  </a:lnTo>
                  <a:lnTo>
                    <a:pt x="1779" y="1105"/>
                  </a:lnTo>
                  <a:lnTo>
                    <a:pt x="1778" y="1112"/>
                  </a:lnTo>
                  <a:lnTo>
                    <a:pt x="1777" y="1118"/>
                  </a:lnTo>
                  <a:lnTo>
                    <a:pt x="1777" y="1125"/>
                  </a:lnTo>
                  <a:lnTo>
                    <a:pt x="1778" y="1132"/>
                  </a:lnTo>
                  <a:lnTo>
                    <a:pt x="1781" y="1139"/>
                  </a:lnTo>
                  <a:lnTo>
                    <a:pt x="1784" y="1146"/>
                  </a:lnTo>
                  <a:lnTo>
                    <a:pt x="1789" y="1155"/>
                  </a:lnTo>
                  <a:lnTo>
                    <a:pt x="1803" y="1174"/>
                  </a:lnTo>
                  <a:lnTo>
                    <a:pt x="1824" y="1199"/>
                  </a:lnTo>
                  <a:lnTo>
                    <a:pt x="1849" y="1227"/>
                  </a:lnTo>
                  <a:lnTo>
                    <a:pt x="1877" y="1256"/>
                  </a:lnTo>
                  <a:lnTo>
                    <a:pt x="1891" y="1271"/>
                  </a:lnTo>
                  <a:lnTo>
                    <a:pt x="1906" y="1284"/>
                  </a:lnTo>
                  <a:lnTo>
                    <a:pt x="1920" y="1297"/>
                  </a:lnTo>
                  <a:lnTo>
                    <a:pt x="1935" y="1309"/>
                  </a:lnTo>
                  <a:lnTo>
                    <a:pt x="1949" y="1319"/>
                  </a:lnTo>
                  <a:lnTo>
                    <a:pt x="1961" y="1327"/>
                  </a:lnTo>
                  <a:lnTo>
                    <a:pt x="1973" y="1334"/>
                  </a:lnTo>
                  <a:lnTo>
                    <a:pt x="1983" y="1338"/>
                  </a:lnTo>
                  <a:lnTo>
                    <a:pt x="2006" y="1338"/>
                  </a:lnTo>
                  <a:lnTo>
                    <a:pt x="2027" y="1338"/>
                  </a:lnTo>
                  <a:lnTo>
                    <a:pt x="2032" y="1339"/>
                  </a:lnTo>
                  <a:lnTo>
                    <a:pt x="2037" y="1341"/>
                  </a:lnTo>
                  <a:lnTo>
                    <a:pt x="2042" y="1344"/>
                  </a:lnTo>
                  <a:lnTo>
                    <a:pt x="2048" y="1347"/>
                  </a:lnTo>
                  <a:lnTo>
                    <a:pt x="2053" y="1352"/>
                  </a:lnTo>
                  <a:lnTo>
                    <a:pt x="2058" y="1358"/>
                  </a:lnTo>
                  <a:lnTo>
                    <a:pt x="2063" y="1365"/>
                  </a:lnTo>
                  <a:lnTo>
                    <a:pt x="2068" y="1374"/>
                  </a:lnTo>
                  <a:lnTo>
                    <a:pt x="2068" y="1385"/>
                  </a:lnTo>
                  <a:lnTo>
                    <a:pt x="2069" y="1410"/>
                  </a:lnTo>
                  <a:lnTo>
                    <a:pt x="2070" y="1447"/>
                  </a:lnTo>
                  <a:lnTo>
                    <a:pt x="2072" y="1494"/>
                  </a:lnTo>
                  <a:lnTo>
                    <a:pt x="2075" y="1544"/>
                  </a:lnTo>
                  <a:lnTo>
                    <a:pt x="2079" y="1593"/>
                  </a:lnTo>
                  <a:lnTo>
                    <a:pt x="2083" y="1640"/>
                  </a:lnTo>
                  <a:lnTo>
                    <a:pt x="2089" y="167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44" name="Freeform 48"/>
            <p:cNvSpPr>
              <a:spLocks/>
            </p:cNvSpPr>
            <p:nvPr/>
          </p:nvSpPr>
          <p:spPr bwMode="auto">
            <a:xfrm>
              <a:off x="4217988" y="704850"/>
              <a:ext cx="736600" cy="857250"/>
            </a:xfrm>
            <a:custGeom>
              <a:avLst/>
              <a:gdLst>
                <a:gd name="T0" fmla="*/ 1086 w 1706"/>
                <a:gd name="T1" fmla="*/ 1769 h 1877"/>
                <a:gd name="T2" fmla="*/ 1114 w 1706"/>
                <a:gd name="T3" fmla="*/ 1696 h 1877"/>
                <a:gd name="T4" fmla="*/ 1212 w 1706"/>
                <a:gd name="T5" fmla="*/ 1594 h 1877"/>
                <a:gd name="T6" fmla="*/ 1255 w 1706"/>
                <a:gd name="T7" fmla="*/ 1522 h 1877"/>
                <a:gd name="T8" fmla="*/ 1317 w 1706"/>
                <a:gd name="T9" fmla="*/ 1467 h 1877"/>
                <a:gd name="T10" fmla="*/ 1435 w 1706"/>
                <a:gd name="T11" fmla="*/ 1409 h 1877"/>
                <a:gd name="T12" fmla="*/ 1536 w 1706"/>
                <a:gd name="T13" fmla="*/ 1256 h 1877"/>
                <a:gd name="T14" fmla="*/ 1597 w 1706"/>
                <a:gd name="T15" fmla="*/ 1189 h 1877"/>
                <a:gd name="T16" fmla="*/ 1651 w 1706"/>
                <a:gd name="T17" fmla="*/ 1186 h 1877"/>
                <a:gd name="T18" fmla="*/ 1692 w 1706"/>
                <a:gd name="T19" fmla="*/ 1130 h 1877"/>
                <a:gd name="T20" fmla="*/ 1706 w 1706"/>
                <a:gd name="T21" fmla="*/ 1013 h 1877"/>
                <a:gd name="T22" fmla="*/ 1690 w 1706"/>
                <a:gd name="T23" fmla="*/ 940 h 1877"/>
                <a:gd name="T24" fmla="*/ 1653 w 1706"/>
                <a:gd name="T25" fmla="*/ 904 h 1877"/>
                <a:gd name="T26" fmla="*/ 1524 w 1706"/>
                <a:gd name="T27" fmla="*/ 878 h 1877"/>
                <a:gd name="T28" fmla="*/ 1485 w 1706"/>
                <a:gd name="T29" fmla="*/ 837 h 1877"/>
                <a:gd name="T30" fmla="*/ 1430 w 1706"/>
                <a:gd name="T31" fmla="*/ 774 h 1877"/>
                <a:gd name="T32" fmla="*/ 1384 w 1706"/>
                <a:gd name="T33" fmla="*/ 616 h 1877"/>
                <a:gd name="T34" fmla="*/ 1316 w 1706"/>
                <a:gd name="T35" fmla="*/ 448 h 1877"/>
                <a:gd name="T36" fmla="*/ 1275 w 1706"/>
                <a:gd name="T37" fmla="*/ 203 h 1877"/>
                <a:gd name="T38" fmla="*/ 1226 w 1706"/>
                <a:gd name="T39" fmla="*/ 63 h 1877"/>
                <a:gd name="T40" fmla="*/ 1174 w 1706"/>
                <a:gd name="T41" fmla="*/ 17 h 1877"/>
                <a:gd name="T42" fmla="*/ 1125 w 1706"/>
                <a:gd name="T43" fmla="*/ 1 h 1877"/>
                <a:gd name="T44" fmla="*/ 1130 w 1706"/>
                <a:gd name="T45" fmla="*/ 47 h 1877"/>
                <a:gd name="T46" fmla="*/ 1123 w 1706"/>
                <a:gd name="T47" fmla="*/ 74 h 1877"/>
                <a:gd name="T48" fmla="*/ 1119 w 1706"/>
                <a:gd name="T49" fmla="*/ 105 h 1877"/>
                <a:gd name="T50" fmla="*/ 1087 w 1706"/>
                <a:gd name="T51" fmla="*/ 95 h 1877"/>
                <a:gd name="T52" fmla="*/ 1069 w 1706"/>
                <a:gd name="T53" fmla="*/ 162 h 1877"/>
                <a:gd name="T54" fmla="*/ 1023 w 1706"/>
                <a:gd name="T55" fmla="*/ 183 h 1877"/>
                <a:gd name="T56" fmla="*/ 955 w 1706"/>
                <a:gd name="T57" fmla="*/ 277 h 1877"/>
                <a:gd name="T58" fmla="*/ 881 w 1706"/>
                <a:gd name="T59" fmla="*/ 398 h 1877"/>
                <a:gd name="T60" fmla="*/ 844 w 1706"/>
                <a:gd name="T61" fmla="*/ 461 h 1877"/>
                <a:gd name="T62" fmla="*/ 811 w 1706"/>
                <a:gd name="T63" fmla="*/ 528 h 1877"/>
                <a:gd name="T64" fmla="*/ 769 w 1706"/>
                <a:gd name="T65" fmla="*/ 622 h 1877"/>
                <a:gd name="T66" fmla="*/ 700 w 1706"/>
                <a:gd name="T67" fmla="*/ 718 h 1877"/>
                <a:gd name="T68" fmla="*/ 627 w 1706"/>
                <a:gd name="T69" fmla="*/ 761 h 1877"/>
                <a:gd name="T70" fmla="*/ 540 w 1706"/>
                <a:gd name="T71" fmla="*/ 757 h 1877"/>
                <a:gd name="T72" fmla="*/ 473 w 1706"/>
                <a:gd name="T73" fmla="*/ 720 h 1877"/>
                <a:gd name="T74" fmla="*/ 420 w 1706"/>
                <a:gd name="T75" fmla="*/ 743 h 1877"/>
                <a:gd name="T76" fmla="*/ 372 w 1706"/>
                <a:gd name="T77" fmla="*/ 721 h 1877"/>
                <a:gd name="T78" fmla="*/ 321 w 1706"/>
                <a:gd name="T79" fmla="*/ 715 h 1877"/>
                <a:gd name="T80" fmla="*/ 260 w 1706"/>
                <a:gd name="T81" fmla="*/ 763 h 1877"/>
                <a:gd name="T82" fmla="*/ 162 w 1706"/>
                <a:gd name="T83" fmla="*/ 765 h 1877"/>
                <a:gd name="T84" fmla="*/ 70 w 1706"/>
                <a:gd name="T85" fmla="*/ 711 h 1877"/>
                <a:gd name="T86" fmla="*/ 9 w 1706"/>
                <a:gd name="T87" fmla="*/ 852 h 1877"/>
                <a:gd name="T88" fmla="*/ 104 w 1706"/>
                <a:gd name="T89" fmla="*/ 849 h 1877"/>
                <a:gd name="T90" fmla="*/ 169 w 1706"/>
                <a:gd name="T91" fmla="*/ 866 h 1877"/>
                <a:gd name="T92" fmla="*/ 240 w 1706"/>
                <a:gd name="T93" fmla="*/ 934 h 1877"/>
                <a:gd name="T94" fmla="*/ 282 w 1706"/>
                <a:gd name="T95" fmla="*/ 954 h 1877"/>
                <a:gd name="T96" fmla="*/ 320 w 1706"/>
                <a:gd name="T97" fmla="*/ 990 h 1877"/>
                <a:gd name="T98" fmla="*/ 402 w 1706"/>
                <a:gd name="T99" fmla="*/ 995 h 1877"/>
                <a:gd name="T100" fmla="*/ 439 w 1706"/>
                <a:gd name="T101" fmla="*/ 1038 h 1877"/>
                <a:gd name="T102" fmla="*/ 471 w 1706"/>
                <a:gd name="T103" fmla="*/ 1160 h 1877"/>
                <a:gd name="T104" fmla="*/ 522 w 1706"/>
                <a:gd name="T105" fmla="*/ 1184 h 1877"/>
                <a:gd name="T106" fmla="*/ 577 w 1706"/>
                <a:gd name="T107" fmla="*/ 1217 h 1877"/>
                <a:gd name="T108" fmla="*/ 594 w 1706"/>
                <a:gd name="T109" fmla="*/ 1327 h 1877"/>
                <a:gd name="T110" fmla="*/ 596 w 1706"/>
                <a:gd name="T111" fmla="*/ 1458 h 1877"/>
                <a:gd name="T112" fmla="*/ 624 w 1706"/>
                <a:gd name="T113" fmla="*/ 1513 h 1877"/>
                <a:gd name="T114" fmla="*/ 683 w 1706"/>
                <a:gd name="T115" fmla="*/ 1539 h 1877"/>
                <a:gd name="T116" fmla="*/ 745 w 1706"/>
                <a:gd name="T117" fmla="*/ 1596 h 1877"/>
                <a:gd name="T118" fmla="*/ 757 w 1706"/>
                <a:gd name="T119" fmla="*/ 1674 h 1877"/>
                <a:gd name="T120" fmla="*/ 810 w 1706"/>
                <a:gd name="T121" fmla="*/ 1781 h 1877"/>
                <a:gd name="T122" fmla="*/ 909 w 1706"/>
                <a:gd name="T123" fmla="*/ 1869 h 1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06" h="1877">
                  <a:moveTo>
                    <a:pt x="1082" y="1877"/>
                  </a:moveTo>
                  <a:lnTo>
                    <a:pt x="1081" y="1854"/>
                  </a:lnTo>
                  <a:lnTo>
                    <a:pt x="1081" y="1834"/>
                  </a:lnTo>
                  <a:lnTo>
                    <a:pt x="1081" y="1816"/>
                  </a:lnTo>
                  <a:lnTo>
                    <a:pt x="1082" y="1799"/>
                  </a:lnTo>
                  <a:lnTo>
                    <a:pt x="1084" y="1783"/>
                  </a:lnTo>
                  <a:lnTo>
                    <a:pt x="1086" y="1769"/>
                  </a:lnTo>
                  <a:lnTo>
                    <a:pt x="1089" y="1755"/>
                  </a:lnTo>
                  <a:lnTo>
                    <a:pt x="1092" y="1743"/>
                  </a:lnTo>
                  <a:lnTo>
                    <a:pt x="1096" y="1732"/>
                  </a:lnTo>
                  <a:lnTo>
                    <a:pt x="1099" y="1722"/>
                  </a:lnTo>
                  <a:lnTo>
                    <a:pt x="1104" y="1712"/>
                  </a:lnTo>
                  <a:lnTo>
                    <a:pt x="1109" y="1704"/>
                  </a:lnTo>
                  <a:lnTo>
                    <a:pt x="1114" y="1696"/>
                  </a:lnTo>
                  <a:lnTo>
                    <a:pt x="1119" y="1688"/>
                  </a:lnTo>
                  <a:lnTo>
                    <a:pt x="1124" y="1681"/>
                  </a:lnTo>
                  <a:lnTo>
                    <a:pt x="1130" y="1675"/>
                  </a:lnTo>
                  <a:lnTo>
                    <a:pt x="1156" y="1650"/>
                  </a:lnTo>
                  <a:lnTo>
                    <a:pt x="1184" y="1625"/>
                  </a:lnTo>
                  <a:lnTo>
                    <a:pt x="1198" y="1611"/>
                  </a:lnTo>
                  <a:lnTo>
                    <a:pt x="1212" y="1594"/>
                  </a:lnTo>
                  <a:lnTo>
                    <a:pt x="1219" y="1585"/>
                  </a:lnTo>
                  <a:lnTo>
                    <a:pt x="1226" y="1575"/>
                  </a:lnTo>
                  <a:lnTo>
                    <a:pt x="1232" y="1564"/>
                  </a:lnTo>
                  <a:lnTo>
                    <a:pt x="1239" y="1552"/>
                  </a:lnTo>
                  <a:lnTo>
                    <a:pt x="1244" y="1540"/>
                  </a:lnTo>
                  <a:lnTo>
                    <a:pt x="1249" y="1531"/>
                  </a:lnTo>
                  <a:lnTo>
                    <a:pt x="1255" y="1522"/>
                  </a:lnTo>
                  <a:lnTo>
                    <a:pt x="1261" y="1514"/>
                  </a:lnTo>
                  <a:lnTo>
                    <a:pt x="1267" y="1506"/>
                  </a:lnTo>
                  <a:lnTo>
                    <a:pt x="1273" y="1499"/>
                  </a:lnTo>
                  <a:lnTo>
                    <a:pt x="1281" y="1493"/>
                  </a:lnTo>
                  <a:lnTo>
                    <a:pt x="1288" y="1487"/>
                  </a:lnTo>
                  <a:lnTo>
                    <a:pt x="1302" y="1476"/>
                  </a:lnTo>
                  <a:lnTo>
                    <a:pt x="1317" y="1467"/>
                  </a:lnTo>
                  <a:lnTo>
                    <a:pt x="1332" y="1460"/>
                  </a:lnTo>
                  <a:lnTo>
                    <a:pt x="1347" y="1453"/>
                  </a:lnTo>
                  <a:lnTo>
                    <a:pt x="1377" y="1441"/>
                  </a:lnTo>
                  <a:lnTo>
                    <a:pt x="1406" y="1428"/>
                  </a:lnTo>
                  <a:lnTo>
                    <a:pt x="1418" y="1421"/>
                  </a:lnTo>
                  <a:lnTo>
                    <a:pt x="1430" y="1414"/>
                  </a:lnTo>
                  <a:lnTo>
                    <a:pt x="1435" y="1409"/>
                  </a:lnTo>
                  <a:lnTo>
                    <a:pt x="1440" y="1404"/>
                  </a:lnTo>
                  <a:lnTo>
                    <a:pt x="1444" y="1399"/>
                  </a:lnTo>
                  <a:lnTo>
                    <a:pt x="1449" y="1394"/>
                  </a:lnTo>
                  <a:lnTo>
                    <a:pt x="1472" y="1361"/>
                  </a:lnTo>
                  <a:lnTo>
                    <a:pt x="1494" y="1325"/>
                  </a:lnTo>
                  <a:lnTo>
                    <a:pt x="1516" y="1289"/>
                  </a:lnTo>
                  <a:lnTo>
                    <a:pt x="1536" y="1256"/>
                  </a:lnTo>
                  <a:lnTo>
                    <a:pt x="1546" y="1241"/>
                  </a:lnTo>
                  <a:lnTo>
                    <a:pt x="1556" y="1227"/>
                  </a:lnTo>
                  <a:lnTo>
                    <a:pt x="1565" y="1215"/>
                  </a:lnTo>
                  <a:lnTo>
                    <a:pt x="1575" y="1204"/>
                  </a:lnTo>
                  <a:lnTo>
                    <a:pt x="1584" y="1197"/>
                  </a:lnTo>
                  <a:lnTo>
                    <a:pt x="1593" y="1191"/>
                  </a:lnTo>
                  <a:lnTo>
                    <a:pt x="1597" y="1189"/>
                  </a:lnTo>
                  <a:lnTo>
                    <a:pt x="1602" y="1188"/>
                  </a:lnTo>
                  <a:lnTo>
                    <a:pt x="1606" y="1188"/>
                  </a:lnTo>
                  <a:lnTo>
                    <a:pt x="1612" y="1189"/>
                  </a:lnTo>
                  <a:lnTo>
                    <a:pt x="1623" y="1190"/>
                  </a:lnTo>
                  <a:lnTo>
                    <a:pt x="1633" y="1190"/>
                  </a:lnTo>
                  <a:lnTo>
                    <a:pt x="1643" y="1189"/>
                  </a:lnTo>
                  <a:lnTo>
                    <a:pt x="1651" y="1186"/>
                  </a:lnTo>
                  <a:lnTo>
                    <a:pt x="1659" y="1183"/>
                  </a:lnTo>
                  <a:lnTo>
                    <a:pt x="1666" y="1177"/>
                  </a:lnTo>
                  <a:lnTo>
                    <a:pt x="1672" y="1171"/>
                  </a:lnTo>
                  <a:lnTo>
                    <a:pt x="1678" y="1163"/>
                  </a:lnTo>
                  <a:lnTo>
                    <a:pt x="1683" y="1153"/>
                  </a:lnTo>
                  <a:lnTo>
                    <a:pt x="1688" y="1142"/>
                  </a:lnTo>
                  <a:lnTo>
                    <a:pt x="1692" y="1130"/>
                  </a:lnTo>
                  <a:lnTo>
                    <a:pt x="1695" y="1116"/>
                  </a:lnTo>
                  <a:lnTo>
                    <a:pt x="1698" y="1100"/>
                  </a:lnTo>
                  <a:lnTo>
                    <a:pt x="1701" y="1082"/>
                  </a:lnTo>
                  <a:lnTo>
                    <a:pt x="1703" y="1063"/>
                  </a:lnTo>
                  <a:lnTo>
                    <a:pt x="1705" y="1042"/>
                  </a:lnTo>
                  <a:lnTo>
                    <a:pt x="1706" y="1027"/>
                  </a:lnTo>
                  <a:lnTo>
                    <a:pt x="1706" y="1013"/>
                  </a:lnTo>
                  <a:lnTo>
                    <a:pt x="1705" y="1000"/>
                  </a:lnTo>
                  <a:lnTo>
                    <a:pt x="1704" y="988"/>
                  </a:lnTo>
                  <a:lnTo>
                    <a:pt x="1702" y="976"/>
                  </a:lnTo>
                  <a:lnTo>
                    <a:pt x="1700" y="966"/>
                  </a:lnTo>
                  <a:lnTo>
                    <a:pt x="1697" y="956"/>
                  </a:lnTo>
                  <a:lnTo>
                    <a:pt x="1694" y="948"/>
                  </a:lnTo>
                  <a:lnTo>
                    <a:pt x="1690" y="940"/>
                  </a:lnTo>
                  <a:lnTo>
                    <a:pt x="1686" y="933"/>
                  </a:lnTo>
                  <a:lnTo>
                    <a:pt x="1681" y="927"/>
                  </a:lnTo>
                  <a:lnTo>
                    <a:pt x="1676" y="921"/>
                  </a:lnTo>
                  <a:lnTo>
                    <a:pt x="1671" y="916"/>
                  </a:lnTo>
                  <a:lnTo>
                    <a:pt x="1665" y="912"/>
                  </a:lnTo>
                  <a:lnTo>
                    <a:pt x="1659" y="908"/>
                  </a:lnTo>
                  <a:lnTo>
                    <a:pt x="1653" y="904"/>
                  </a:lnTo>
                  <a:lnTo>
                    <a:pt x="1639" y="898"/>
                  </a:lnTo>
                  <a:lnTo>
                    <a:pt x="1625" y="894"/>
                  </a:lnTo>
                  <a:lnTo>
                    <a:pt x="1609" y="891"/>
                  </a:lnTo>
                  <a:lnTo>
                    <a:pt x="1594" y="888"/>
                  </a:lnTo>
                  <a:lnTo>
                    <a:pt x="1563" y="885"/>
                  </a:lnTo>
                  <a:lnTo>
                    <a:pt x="1533" y="880"/>
                  </a:lnTo>
                  <a:lnTo>
                    <a:pt x="1524" y="878"/>
                  </a:lnTo>
                  <a:lnTo>
                    <a:pt x="1516" y="875"/>
                  </a:lnTo>
                  <a:lnTo>
                    <a:pt x="1509" y="870"/>
                  </a:lnTo>
                  <a:lnTo>
                    <a:pt x="1503" y="864"/>
                  </a:lnTo>
                  <a:lnTo>
                    <a:pt x="1496" y="858"/>
                  </a:lnTo>
                  <a:lnTo>
                    <a:pt x="1492" y="851"/>
                  </a:lnTo>
                  <a:lnTo>
                    <a:pt x="1488" y="844"/>
                  </a:lnTo>
                  <a:lnTo>
                    <a:pt x="1485" y="837"/>
                  </a:lnTo>
                  <a:lnTo>
                    <a:pt x="1476" y="808"/>
                  </a:lnTo>
                  <a:lnTo>
                    <a:pt x="1469" y="791"/>
                  </a:lnTo>
                  <a:lnTo>
                    <a:pt x="1456" y="791"/>
                  </a:lnTo>
                  <a:lnTo>
                    <a:pt x="1453" y="791"/>
                  </a:lnTo>
                  <a:lnTo>
                    <a:pt x="1450" y="791"/>
                  </a:lnTo>
                  <a:lnTo>
                    <a:pt x="1433" y="791"/>
                  </a:lnTo>
                  <a:lnTo>
                    <a:pt x="1430" y="774"/>
                  </a:lnTo>
                  <a:lnTo>
                    <a:pt x="1428" y="750"/>
                  </a:lnTo>
                  <a:lnTo>
                    <a:pt x="1426" y="726"/>
                  </a:lnTo>
                  <a:lnTo>
                    <a:pt x="1423" y="706"/>
                  </a:lnTo>
                  <a:lnTo>
                    <a:pt x="1413" y="681"/>
                  </a:lnTo>
                  <a:lnTo>
                    <a:pt x="1403" y="658"/>
                  </a:lnTo>
                  <a:lnTo>
                    <a:pt x="1394" y="636"/>
                  </a:lnTo>
                  <a:lnTo>
                    <a:pt x="1384" y="616"/>
                  </a:lnTo>
                  <a:lnTo>
                    <a:pt x="1366" y="579"/>
                  </a:lnTo>
                  <a:lnTo>
                    <a:pt x="1350" y="545"/>
                  </a:lnTo>
                  <a:lnTo>
                    <a:pt x="1342" y="526"/>
                  </a:lnTo>
                  <a:lnTo>
                    <a:pt x="1335" y="508"/>
                  </a:lnTo>
                  <a:lnTo>
                    <a:pt x="1328" y="490"/>
                  </a:lnTo>
                  <a:lnTo>
                    <a:pt x="1322" y="470"/>
                  </a:lnTo>
                  <a:lnTo>
                    <a:pt x="1316" y="448"/>
                  </a:lnTo>
                  <a:lnTo>
                    <a:pt x="1311" y="424"/>
                  </a:lnTo>
                  <a:lnTo>
                    <a:pt x="1306" y="398"/>
                  </a:lnTo>
                  <a:lnTo>
                    <a:pt x="1302" y="370"/>
                  </a:lnTo>
                  <a:lnTo>
                    <a:pt x="1295" y="320"/>
                  </a:lnTo>
                  <a:lnTo>
                    <a:pt x="1287" y="262"/>
                  </a:lnTo>
                  <a:lnTo>
                    <a:pt x="1282" y="233"/>
                  </a:lnTo>
                  <a:lnTo>
                    <a:pt x="1275" y="203"/>
                  </a:lnTo>
                  <a:lnTo>
                    <a:pt x="1269" y="174"/>
                  </a:lnTo>
                  <a:lnTo>
                    <a:pt x="1261" y="147"/>
                  </a:lnTo>
                  <a:lnTo>
                    <a:pt x="1253" y="121"/>
                  </a:lnTo>
                  <a:lnTo>
                    <a:pt x="1243" y="96"/>
                  </a:lnTo>
                  <a:lnTo>
                    <a:pt x="1238" y="84"/>
                  </a:lnTo>
                  <a:lnTo>
                    <a:pt x="1232" y="73"/>
                  </a:lnTo>
                  <a:lnTo>
                    <a:pt x="1226" y="63"/>
                  </a:lnTo>
                  <a:lnTo>
                    <a:pt x="1220" y="54"/>
                  </a:lnTo>
                  <a:lnTo>
                    <a:pt x="1213" y="45"/>
                  </a:lnTo>
                  <a:lnTo>
                    <a:pt x="1206" y="38"/>
                  </a:lnTo>
                  <a:lnTo>
                    <a:pt x="1199" y="31"/>
                  </a:lnTo>
                  <a:lnTo>
                    <a:pt x="1191" y="25"/>
                  </a:lnTo>
                  <a:lnTo>
                    <a:pt x="1183" y="21"/>
                  </a:lnTo>
                  <a:lnTo>
                    <a:pt x="1174" y="17"/>
                  </a:lnTo>
                  <a:lnTo>
                    <a:pt x="1164" y="15"/>
                  </a:lnTo>
                  <a:lnTo>
                    <a:pt x="1154" y="14"/>
                  </a:lnTo>
                  <a:lnTo>
                    <a:pt x="1145" y="7"/>
                  </a:lnTo>
                  <a:lnTo>
                    <a:pt x="1138" y="3"/>
                  </a:lnTo>
                  <a:lnTo>
                    <a:pt x="1133" y="1"/>
                  </a:lnTo>
                  <a:lnTo>
                    <a:pt x="1128" y="0"/>
                  </a:lnTo>
                  <a:lnTo>
                    <a:pt x="1125" y="1"/>
                  </a:lnTo>
                  <a:lnTo>
                    <a:pt x="1123" y="4"/>
                  </a:lnTo>
                  <a:lnTo>
                    <a:pt x="1122" y="7"/>
                  </a:lnTo>
                  <a:lnTo>
                    <a:pt x="1122" y="11"/>
                  </a:lnTo>
                  <a:lnTo>
                    <a:pt x="1125" y="30"/>
                  </a:lnTo>
                  <a:lnTo>
                    <a:pt x="1128" y="40"/>
                  </a:lnTo>
                  <a:lnTo>
                    <a:pt x="1130" y="44"/>
                  </a:lnTo>
                  <a:lnTo>
                    <a:pt x="1130" y="47"/>
                  </a:lnTo>
                  <a:lnTo>
                    <a:pt x="1130" y="50"/>
                  </a:lnTo>
                  <a:lnTo>
                    <a:pt x="1130" y="53"/>
                  </a:lnTo>
                  <a:lnTo>
                    <a:pt x="1128" y="58"/>
                  </a:lnTo>
                  <a:lnTo>
                    <a:pt x="1125" y="63"/>
                  </a:lnTo>
                  <a:lnTo>
                    <a:pt x="1124" y="66"/>
                  </a:lnTo>
                  <a:lnTo>
                    <a:pt x="1123" y="70"/>
                  </a:lnTo>
                  <a:lnTo>
                    <a:pt x="1123" y="74"/>
                  </a:lnTo>
                  <a:lnTo>
                    <a:pt x="1123" y="78"/>
                  </a:lnTo>
                  <a:lnTo>
                    <a:pt x="1124" y="83"/>
                  </a:lnTo>
                  <a:lnTo>
                    <a:pt x="1126" y="88"/>
                  </a:lnTo>
                  <a:lnTo>
                    <a:pt x="1129" y="96"/>
                  </a:lnTo>
                  <a:lnTo>
                    <a:pt x="1134" y="103"/>
                  </a:lnTo>
                  <a:lnTo>
                    <a:pt x="1129" y="104"/>
                  </a:lnTo>
                  <a:lnTo>
                    <a:pt x="1119" y="105"/>
                  </a:lnTo>
                  <a:lnTo>
                    <a:pt x="1112" y="103"/>
                  </a:lnTo>
                  <a:lnTo>
                    <a:pt x="1105" y="99"/>
                  </a:lnTo>
                  <a:lnTo>
                    <a:pt x="1102" y="96"/>
                  </a:lnTo>
                  <a:lnTo>
                    <a:pt x="1098" y="91"/>
                  </a:lnTo>
                  <a:lnTo>
                    <a:pt x="1095" y="87"/>
                  </a:lnTo>
                  <a:lnTo>
                    <a:pt x="1092" y="81"/>
                  </a:lnTo>
                  <a:lnTo>
                    <a:pt x="1087" y="95"/>
                  </a:lnTo>
                  <a:lnTo>
                    <a:pt x="1084" y="108"/>
                  </a:lnTo>
                  <a:lnTo>
                    <a:pt x="1082" y="121"/>
                  </a:lnTo>
                  <a:lnTo>
                    <a:pt x="1080" y="134"/>
                  </a:lnTo>
                  <a:lnTo>
                    <a:pt x="1078" y="145"/>
                  </a:lnTo>
                  <a:lnTo>
                    <a:pt x="1074" y="155"/>
                  </a:lnTo>
                  <a:lnTo>
                    <a:pt x="1072" y="159"/>
                  </a:lnTo>
                  <a:lnTo>
                    <a:pt x="1069" y="162"/>
                  </a:lnTo>
                  <a:lnTo>
                    <a:pt x="1065" y="164"/>
                  </a:lnTo>
                  <a:lnTo>
                    <a:pt x="1061" y="166"/>
                  </a:lnTo>
                  <a:lnTo>
                    <a:pt x="1052" y="167"/>
                  </a:lnTo>
                  <a:lnTo>
                    <a:pt x="1044" y="170"/>
                  </a:lnTo>
                  <a:lnTo>
                    <a:pt x="1037" y="173"/>
                  </a:lnTo>
                  <a:lnTo>
                    <a:pt x="1030" y="178"/>
                  </a:lnTo>
                  <a:lnTo>
                    <a:pt x="1023" y="183"/>
                  </a:lnTo>
                  <a:lnTo>
                    <a:pt x="1016" y="189"/>
                  </a:lnTo>
                  <a:lnTo>
                    <a:pt x="1009" y="196"/>
                  </a:lnTo>
                  <a:lnTo>
                    <a:pt x="1002" y="203"/>
                  </a:lnTo>
                  <a:lnTo>
                    <a:pt x="990" y="220"/>
                  </a:lnTo>
                  <a:lnTo>
                    <a:pt x="977" y="238"/>
                  </a:lnTo>
                  <a:lnTo>
                    <a:pt x="966" y="257"/>
                  </a:lnTo>
                  <a:lnTo>
                    <a:pt x="955" y="277"/>
                  </a:lnTo>
                  <a:lnTo>
                    <a:pt x="934" y="315"/>
                  </a:lnTo>
                  <a:lnTo>
                    <a:pt x="918" y="351"/>
                  </a:lnTo>
                  <a:lnTo>
                    <a:pt x="910" y="366"/>
                  </a:lnTo>
                  <a:lnTo>
                    <a:pt x="904" y="378"/>
                  </a:lnTo>
                  <a:lnTo>
                    <a:pt x="898" y="386"/>
                  </a:lnTo>
                  <a:lnTo>
                    <a:pt x="892" y="391"/>
                  </a:lnTo>
                  <a:lnTo>
                    <a:pt x="881" y="398"/>
                  </a:lnTo>
                  <a:lnTo>
                    <a:pt x="871" y="406"/>
                  </a:lnTo>
                  <a:lnTo>
                    <a:pt x="864" y="415"/>
                  </a:lnTo>
                  <a:lnTo>
                    <a:pt x="858" y="423"/>
                  </a:lnTo>
                  <a:lnTo>
                    <a:pt x="853" y="433"/>
                  </a:lnTo>
                  <a:lnTo>
                    <a:pt x="849" y="443"/>
                  </a:lnTo>
                  <a:lnTo>
                    <a:pt x="846" y="452"/>
                  </a:lnTo>
                  <a:lnTo>
                    <a:pt x="844" y="461"/>
                  </a:lnTo>
                  <a:lnTo>
                    <a:pt x="841" y="479"/>
                  </a:lnTo>
                  <a:lnTo>
                    <a:pt x="837" y="496"/>
                  </a:lnTo>
                  <a:lnTo>
                    <a:pt x="834" y="504"/>
                  </a:lnTo>
                  <a:lnTo>
                    <a:pt x="829" y="511"/>
                  </a:lnTo>
                  <a:lnTo>
                    <a:pt x="825" y="517"/>
                  </a:lnTo>
                  <a:lnTo>
                    <a:pt x="819" y="522"/>
                  </a:lnTo>
                  <a:lnTo>
                    <a:pt x="811" y="528"/>
                  </a:lnTo>
                  <a:lnTo>
                    <a:pt x="805" y="535"/>
                  </a:lnTo>
                  <a:lnTo>
                    <a:pt x="799" y="543"/>
                  </a:lnTo>
                  <a:lnTo>
                    <a:pt x="795" y="551"/>
                  </a:lnTo>
                  <a:lnTo>
                    <a:pt x="787" y="567"/>
                  </a:lnTo>
                  <a:lnTo>
                    <a:pt x="781" y="585"/>
                  </a:lnTo>
                  <a:lnTo>
                    <a:pt x="775" y="603"/>
                  </a:lnTo>
                  <a:lnTo>
                    <a:pt x="769" y="622"/>
                  </a:lnTo>
                  <a:lnTo>
                    <a:pt x="765" y="631"/>
                  </a:lnTo>
                  <a:lnTo>
                    <a:pt x="761" y="641"/>
                  </a:lnTo>
                  <a:lnTo>
                    <a:pt x="756" y="651"/>
                  </a:lnTo>
                  <a:lnTo>
                    <a:pt x="751" y="660"/>
                  </a:lnTo>
                  <a:lnTo>
                    <a:pt x="735" y="680"/>
                  </a:lnTo>
                  <a:lnTo>
                    <a:pt x="717" y="700"/>
                  </a:lnTo>
                  <a:lnTo>
                    <a:pt x="700" y="718"/>
                  </a:lnTo>
                  <a:lnTo>
                    <a:pt x="682" y="733"/>
                  </a:lnTo>
                  <a:lnTo>
                    <a:pt x="673" y="740"/>
                  </a:lnTo>
                  <a:lnTo>
                    <a:pt x="664" y="746"/>
                  </a:lnTo>
                  <a:lnTo>
                    <a:pt x="654" y="751"/>
                  </a:lnTo>
                  <a:lnTo>
                    <a:pt x="645" y="755"/>
                  </a:lnTo>
                  <a:lnTo>
                    <a:pt x="636" y="759"/>
                  </a:lnTo>
                  <a:lnTo>
                    <a:pt x="627" y="761"/>
                  </a:lnTo>
                  <a:lnTo>
                    <a:pt x="618" y="764"/>
                  </a:lnTo>
                  <a:lnTo>
                    <a:pt x="610" y="765"/>
                  </a:lnTo>
                  <a:lnTo>
                    <a:pt x="583" y="764"/>
                  </a:lnTo>
                  <a:lnTo>
                    <a:pt x="562" y="763"/>
                  </a:lnTo>
                  <a:lnTo>
                    <a:pt x="554" y="761"/>
                  </a:lnTo>
                  <a:lnTo>
                    <a:pt x="546" y="759"/>
                  </a:lnTo>
                  <a:lnTo>
                    <a:pt x="540" y="757"/>
                  </a:lnTo>
                  <a:lnTo>
                    <a:pt x="536" y="753"/>
                  </a:lnTo>
                  <a:lnTo>
                    <a:pt x="515" y="717"/>
                  </a:lnTo>
                  <a:lnTo>
                    <a:pt x="507" y="715"/>
                  </a:lnTo>
                  <a:lnTo>
                    <a:pt x="499" y="715"/>
                  </a:lnTo>
                  <a:lnTo>
                    <a:pt x="491" y="715"/>
                  </a:lnTo>
                  <a:lnTo>
                    <a:pt x="485" y="716"/>
                  </a:lnTo>
                  <a:lnTo>
                    <a:pt x="473" y="720"/>
                  </a:lnTo>
                  <a:lnTo>
                    <a:pt x="463" y="726"/>
                  </a:lnTo>
                  <a:lnTo>
                    <a:pt x="454" y="732"/>
                  </a:lnTo>
                  <a:lnTo>
                    <a:pt x="444" y="737"/>
                  </a:lnTo>
                  <a:lnTo>
                    <a:pt x="438" y="739"/>
                  </a:lnTo>
                  <a:lnTo>
                    <a:pt x="433" y="741"/>
                  </a:lnTo>
                  <a:lnTo>
                    <a:pt x="427" y="742"/>
                  </a:lnTo>
                  <a:lnTo>
                    <a:pt x="420" y="743"/>
                  </a:lnTo>
                  <a:lnTo>
                    <a:pt x="414" y="742"/>
                  </a:lnTo>
                  <a:lnTo>
                    <a:pt x="408" y="741"/>
                  </a:lnTo>
                  <a:lnTo>
                    <a:pt x="403" y="740"/>
                  </a:lnTo>
                  <a:lnTo>
                    <a:pt x="398" y="738"/>
                  </a:lnTo>
                  <a:lnTo>
                    <a:pt x="389" y="733"/>
                  </a:lnTo>
                  <a:lnTo>
                    <a:pt x="380" y="727"/>
                  </a:lnTo>
                  <a:lnTo>
                    <a:pt x="372" y="721"/>
                  </a:lnTo>
                  <a:lnTo>
                    <a:pt x="364" y="716"/>
                  </a:lnTo>
                  <a:lnTo>
                    <a:pt x="359" y="714"/>
                  </a:lnTo>
                  <a:lnTo>
                    <a:pt x="354" y="713"/>
                  </a:lnTo>
                  <a:lnTo>
                    <a:pt x="348" y="712"/>
                  </a:lnTo>
                  <a:lnTo>
                    <a:pt x="341" y="712"/>
                  </a:lnTo>
                  <a:lnTo>
                    <a:pt x="330" y="712"/>
                  </a:lnTo>
                  <a:lnTo>
                    <a:pt x="321" y="715"/>
                  </a:lnTo>
                  <a:lnTo>
                    <a:pt x="314" y="718"/>
                  </a:lnTo>
                  <a:lnTo>
                    <a:pt x="307" y="723"/>
                  </a:lnTo>
                  <a:lnTo>
                    <a:pt x="295" y="734"/>
                  </a:lnTo>
                  <a:lnTo>
                    <a:pt x="283" y="746"/>
                  </a:lnTo>
                  <a:lnTo>
                    <a:pt x="277" y="752"/>
                  </a:lnTo>
                  <a:lnTo>
                    <a:pt x="269" y="757"/>
                  </a:lnTo>
                  <a:lnTo>
                    <a:pt x="260" y="763"/>
                  </a:lnTo>
                  <a:lnTo>
                    <a:pt x="250" y="767"/>
                  </a:lnTo>
                  <a:lnTo>
                    <a:pt x="239" y="770"/>
                  </a:lnTo>
                  <a:lnTo>
                    <a:pt x="225" y="772"/>
                  </a:lnTo>
                  <a:lnTo>
                    <a:pt x="208" y="772"/>
                  </a:lnTo>
                  <a:lnTo>
                    <a:pt x="189" y="770"/>
                  </a:lnTo>
                  <a:lnTo>
                    <a:pt x="175" y="768"/>
                  </a:lnTo>
                  <a:lnTo>
                    <a:pt x="162" y="765"/>
                  </a:lnTo>
                  <a:lnTo>
                    <a:pt x="150" y="760"/>
                  </a:lnTo>
                  <a:lnTo>
                    <a:pt x="139" y="755"/>
                  </a:lnTo>
                  <a:lnTo>
                    <a:pt x="119" y="742"/>
                  </a:lnTo>
                  <a:lnTo>
                    <a:pt x="99" y="729"/>
                  </a:lnTo>
                  <a:lnTo>
                    <a:pt x="90" y="723"/>
                  </a:lnTo>
                  <a:lnTo>
                    <a:pt x="80" y="717"/>
                  </a:lnTo>
                  <a:lnTo>
                    <a:pt x="70" y="711"/>
                  </a:lnTo>
                  <a:lnTo>
                    <a:pt x="59" y="707"/>
                  </a:lnTo>
                  <a:lnTo>
                    <a:pt x="46" y="703"/>
                  </a:lnTo>
                  <a:lnTo>
                    <a:pt x="34" y="701"/>
                  </a:lnTo>
                  <a:lnTo>
                    <a:pt x="20" y="700"/>
                  </a:lnTo>
                  <a:lnTo>
                    <a:pt x="5" y="701"/>
                  </a:lnTo>
                  <a:lnTo>
                    <a:pt x="0" y="848"/>
                  </a:lnTo>
                  <a:lnTo>
                    <a:pt x="9" y="852"/>
                  </a:lnTo>
                  <a:lnTo>
                    <a:pt x="18" y="855"/>
                  </a:lnTo>
                  <a:lnTo>
                    <a:pt x="26" y="857"/>
                  </a:lnTo>
                  <a:lnTo>
                    <a:pt x="35" y="857"/>
                  </a:lnTo>
                  <a:lnTo>
                    <a:pt x="52" y="857"/>
                  </a:lnTo>
                  <a:lnTo>
                    <a:pt x="69" y="854"/>
                  </a:lnTo>
                  <a:lnTo>
                    <a:pt x="87" y="851"/>
                  </a:lnTo>
                  <a:lnTo>
                    <a:pt x="104" y="849"/>
                  </a:lnTo>
                  <a:lnTo>
                    <a:pt x="113" y="849"/>
                  </a:lnTo>
                  <a:lnTo>
                    <a:pt x="123" y="849"/>
                  </a:lnTo>
                  <a:lnTo>
                    <a:pt x="132" y="851"/>
                  </a:lnTo>
                  <a:lnTo>
                    <a:pt x="142" y="853"/>
                  </a:lnTo>
                  <a:lnTo>
                    <a:pt x="151" y="856"/>
                  </a:lnTo>
                  <a:lnTo>
                    <a:pt x="160" y="861"/>
                  </a:lnTo>
                  <a:lnTo>
                    <a:pt x="169" y="866"/>
                  </a:lnTo>
                  <a:lnTo>
                    <a:pt x="177" y="874"/>
                  </a:lnTo>
                  <a:lnTo>
                    <a:pt x="192" y="887"/>
                  </a:lnTo>
                  <a:lnTo>
                    <a:pt x="205" y="901"/>
                  </a:lnTo>
                  <a:lnTo>
                    <a:pt x="217" y="915"/>
                  </a:lnTo>
                  <a:lnTo>
                    <a:pt x="229" y="926"/>
                  </a:lnTo>
                  <a:lnTo>
                    <a:pt x="235" y="931"/>
                  </a:lnTo>
                  <a:lnTo>
                    <a:pt x="240" y="934"/>
                  </a:lnTo>
                  <a:lnTo>
                    <a:pt x="246" y="936"/>
                  </a:lnTo>
                  <a:lnTo>
                    <a:pt x="252" y="937"/>
                  </a:lnTo>
                  <a:lnTo>
                    <a:pt x="258" y="938"/>
                  </a:lnTo>
                  <a:lnTo>
                    <a:pt x="263" y="939"/>
                  </a:lnTo>
                  <a:lnTo>
                    <a:pt x="268" y="942"/>
                  </a:lnTo>
                  <a:lnTo>
                    <a:pt x="273" y="945"/>
                  </a:lnTo>
                  <a:lnTo>
                    <a:pt x="282" y="954"/>
                  </a:lnTo>
                  <a:lnTo>
                    <a:pt x="291" y="963"/>
                  </a:lnTo>
                  <a:lnTo>
                    <a:pt x="298" y="973"/>
                  </a:lnTo>
                  <a:lnTo>
                    <a:pt x="306" y="981"/>
                  </a:lnTo>
                  <a:lnTo>
                    <a:pt x="309" y="985"/>
                  </a:lnTo>
                  <a:lnTo>
                    <a:pt x="313" y="988"/>
                  </a:lnTo>
                  <a:lnTo>
                    <a:pt x="317" y="990"/>
                  </a:lnTo>
                  <a:lnTo>
                    <a:pt x="320" y="990"/>
                  </a:lnTo>
                  <a:lnTo>
                    <a:pt x="337" y="990"/>
                  </a:lnTo>
                  <a:lnTo>
                    <a:pt x="344" y="990"/>
                  </a:lnTo>
                  <a:lnTo>
                    <a:pt x="351" y="990"/>
                  </a:lnTo>
                  <a:lnTo>
                    <a:pt x="367" y="990"/>
                  </a:lnTo>
                  <a:lnTo>
                    <a:pt x="383" y="991"/>
                  </a:lnTo>
                  <a:lnTo>
                    <a:pt x="397" y="993"/>
                  </a:lnTo>
                  <a:lnTo>
                    <a:pt x="402" y="995"/>
                  </a:lnTo>
                  <a:lnTo>
                    <a:pt x="408" y="997"/>
                  </a:lnTo>
                  <a:lnTo>
                    <a:pt x="412" y="1000"/>
                  </a:lnTo>
                  <a:lnTo>
                    <a:pt x="417" y="1003"/>
                  </a:lnTo>
                  <a:lnTo>
                    <a:pt x="424" y="1010"/>
                  </a:lnTo>
                  <a:lnTo>
                    <a:pt x="430" y="1018"/>
                  </a:lnTo>
                  <a:lnTo>
                    <a:pt x="435" y="1027"/>
                  </a:lnTo>
                  <a:lnTo>
                    <a:pt x="439" y="1038"/>
                  </a:lnTo>
                  <a:lnTo>
                    <a:pt x="445" y="1062"/>
                  </a:lnTo>
                  <a:lnTo>
                    <a:pt x="451" y="1089"/>
                  </a:lnTo>
                  <a:lnTo>
                    <a:pt x="454" y="1105"/>
                  </a:lnTo>
                  <a:lnTo>
                    <a:pt x="458" y="1120"/>
                  </a:lnTo>
                  <a:lnTo>
                    <a:pt x="462" y="1136"/>
                  </a:lnTo>
                  <a:lnTo>
                    <a:pt x="467" y="1152"/>
                  </a:lnTo>
                  <a:lnTo>
                    <a:pt x="471" y="1160"/>
                  </a:lnTo>
                  <a:lnTo>
                    <a:pt x="476" y="1165"/>
                  </a:lnTo>
                  <a:lnTo>
                    <a:pt x="482" y="1170"/>
                  </a:lnTo>
                  <a:lnTo>
                    <a:pt x="488" y="1174"/>
                  </a:lnTo>
                  <a:lnTo>
                    <a:pt x="496" y="1178"/>
                  </a:lnTo>
                  <a:lnTo>
                    <a:pt x="505" y="1180"/>
                  </a:lnTo>
                  <a:lnTo>
                    <a:pt x="514" y="1182"/>
                  </a:lnTo>
                  <a:lnTo>
                    <a:pt x="522" y="1184"/>
                  </a:lnTo>
                  <a:lnTo>
                    <a:pt x="539" y="1187"/>
                  </a:lnTo>
                  <a:lnTo>
                    <a:pt x="554" y="1191"/>
                  </a:lnTo>
                  <a:lnTo>
                    <a:pt x="560" y="1193"/>
                  </a:lnTo>
                  <a:lnTo>
                    <a:pt x="565" y="1196"/>
                  </a:lnTo>
                  <a:lnTo>
                    <a:pt x="569" y="1200"/>
                  </a:lnTo>
                  <a:lnTo>
                    <a:pt x="572" y="1204"/>
                  </a:lnTo>
                  <a:lnTo>
                    <a:pt x="577" y="1217"/>
                  </a:lnTo>
                  <a:lnTo>
                    <a:pt x="582" y="1230"/>
                  </a:lnTo>
                  <a:lnTo>
                    <a:pt x="586" y="1244"/>
                  </a:lnTo>
                  <a:lnTo>
                    <a:pt x="589" y="1260"/>
                  </a:lnTo>
                  <a:lnTo>
                    <a:pt x="591" y="1276"/>
                  </a:lnTo>
                  <a:lnTo>
                    <a:pt x="592" y="1292"/>
                  </a:lnTo>
                  <a:lnTo>
                    <a:pt x="594" y="1309"/>
                  </a:lnTo>
                  <a:lnTo>
                    <a:pt x="594" y="1327"/>
                  </a:lnTo>
                  <a:lnTo>
                    <a:pt x="595" y="1361"/>
                  </a:lnTo>
                  <a:lnTo>
                    <a:pt x="594" y="1392"/>
                  </a:lnTo>
                  <a:lnTo>
                    <a:pt x="593" y="1419"/>
                  </a:lnTo>
                  <a:lnTo>
                    <a:pt x="593" y="1441"/>
                  </a:lnTo>
                  <a:lnTo>
                    <a:pt x="593" y="1447"/>
                  </a:lnTo>
                  <a:lnTo>
                    <a:pt x="594" y="1453"/>
                  </a:lnTo>
                  <a:lnTo>
                    <a:pt x="596" y="1458"/>
                  </a:lnTo>
                  <a:lnTo>
                    <a:pt x="598" y="1463"/>
                  </a:lnTo>
                  <a:lnTo>
                    <a:pt x="603" y="1473"/>
                  </a:lnTo>
                  <a:lnTo>
                    <a:pt x="610" y="1483"/>
                  </a:lnTo>
                  <a:lnTo>
                    <a:pt x="615" y="1493"/>
                  </a:lnTo>
                  <a:lnTo>
                    <a:pt x="620" y="1503"/>
                  </a:lnTo>
                  <a:lnTo>
                    <a:pt x="622" y="1508"/>
                  </a:lnTo>
                  <a:lnTo>
                    <a:pt x="624" y="1513"/>
                  </a:lnTo>
                  <a:lnTo>
                    <a:pt x="625" y="1519"/>
                  </a:lnTo>
                  <a:lnTo>
                    <a:pt x="625" y="1525"/>
                  </a:lnTo>
                  <a:lnTo>
                    <a:pt x="637" y="1525"/>
                  </a:lnTo>
                  <a:lnTo>
                    <a:pt x="649" y="1527"/>
                  </a:lnTo>
                  <a:lnTo>
                    <a:pt x="660" y="1530"/>
                  </a:lnTo>
                  <a:lnTo>
                    <a:pt x="672" y="1534"/>
                  </a:lnTo>
                  <a:lnTo>
                    <a:pt x="683" y="1539"/>
                  </a:lnTo>
                  <a:lnTo>
                    <a:pt x="694" y="1546"/>
                  </a:lnTo>
                  <a:lnTo>
                    <a:pt x="704" y="1553"/>
                  </a:lnTo>
                  <a:lnTo>
                    <a:pt x="714" y="1561"/>
                  </a:lnTo>
                  <a:lnTo>
                    <a:pt x="723" y="1569"/>
                  </a:lnTo>
                  <a:lnTo>
                    <a:pt x="731" y="1577"/>
                  </a:lnTo>
                  <a:lnTo>
                    <a:pt x="739" y="1586"/>
                  </a:lnTo>
                  <a:lnTo>
                    <a:pt x="745" y="1596"/>
                  </a:lnTo>
                  <a:lnTo>
                    <a:pt x="749" y="1605"/>
                  </a:lnTo>
                  <a:lnTo>
                    <a:pt x="753" y="1615"/>
                  </a:lnTo>
                  <a:lnTo>
                    <a:pt x="755" y="1625"/>
                  </a:lnTo>
                  <a:lnTo>
                    <a:pt x="756" y="1635"/>
                  </a:lnTo>
                  <a:lnTo>
                    <a:pt x="756" y="1648"/>
                  </a:lnTo>
                  <a:lnTo>
                    <a:pt x="756" y="1662"/>
                  </a:lnTo>
                  <a:lnTo>
                    <a:pt x="757" y="1674"/>
                  </a:lnTo>
                  <a:lnTo>
                    <a:pt x="760" y="1688"/>
                  </a:lnTo>
                  <a:lnTo>
                    <a:pt x="765" y="1702"/>
                  </a:lnTo>
                  <a:lnTo>
                    <a:pt x="771" y="1717"/>
                  </a:lnTo>
                  <a:lnTo>
                    <a:pt x="779" y="1733"/>
                  </a:lnTo>
                  <a:lnTo>
                    <a:pt x="788" y="1748"/>
                  </a:lnTo>
                  <a:lnTo>
                    <a:pt x="799" y="1765"/>
                  </a:lnTo>
                  <a:lnTo>
                    <a:pt x="810" y="1781"/>
                  </a:lnTo>
                  <a:lnTo>
                    <a:pt x="822" y="1797"/>
                  </a:lnTo>
                  <a:lnTo>
                    <a:pt x="837" y="1811"/>
                  </a:lnTo>
                  <a:lnTo>
                    <a:pt x="850" y="1825"/>
                  </a:lnTo>
                  <a:lnTo>
                    <a:pt x="865" y="1838"/>
                  </a:lnTo>
                  <a:lnTo>
                    <a:pt x="879" y="1850"/>
                  </a:lnTo>
                  <a:lnTo>
                    <a:pt x="894" y="1860"/>
                  </a:lnTo>
                  <a:lnTo>
                    <a:pt x="909" y="1869"/>
                  </a:lnTo>
                  <a:lnTo>
                    <a:pt x="924" y="1877"/>
                  </a:lnTo>
                  <a:lnTo>
                    <a:pt x="1082" y="187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45" name="Freeform 49"/>
            <p:cNvSpPr>
              <a:spLocks/>
            </p:cNvSpPr>
            <p:nvPr/>
          </p:nvSpPr>
          <p:spPr bwMode="auto">
            <a:xfrm>
              <a:off x="4818063" y="1414463"/>
              <a:ext cx="369887" cy="271462"/>
            </a:xfrm>
            <a:custGeom>
              <a:avLst/>
              <a:gdLst>
                <a:gd name="T0" fmla="*/ 391 w 857"/>
                <a:gd name="T1" fmla="*/ 35 h 597"/>
                <a:gd name="T2" fmla="*/ 253 w 857"/>
                <a:gd name="T3" fmla="*/ 3 h 597"/>
                <a:gd name="T4" fmla="*/ 167 w 857"/>
                <a:gd name="T5" fmla="*/ 1 h 597"/>
                <a:gd name="T6" fmla="*/ 95 w 857"/>
                <a:gd name="T7" fmla="*/ 18 h 597"/>
                <a:gd name="T8" fmla="*/ 46 w 857"/>
                <a:gd name="T9" fmla="*/ 54 h 597"/>
                <a:gd name="T10" fmla="*/ 33 w 857"/>
                <a:gd name="T11" fmla="*/ 111 h 597"/>
                <a:gd name="T12" fmla="*/ 44 w 857"/>
                <a:gd name="T13" fmla="*/ 152 h 597"/>
                <a:gd name="T14" fmla="*/ 56 w 857"/>
                <a:gd name="T15" fmla="*/ 167 h 597"/>
                <a:gd name="T16" fmla="*/ 39 w 857"/>
                <a:gd name="T17" fmla="*/ 174 h 597"/>
                <a:gd name="T18" fmla="*/ 9 w 857"/>
                <a:gd name="T19" fmla="*/ 156 h 597"/>
                <a:gd name="T20" fmla="*/ 1 w 857"/>
                <a:gd name="T21" fmla="*/ 170 h 597"/>
                <a:gd name="T22" fmla="*/ 5 w 857"/>
                <a:gd name="T23" fmla="*/ 238 h 597"/>
                <a:gd name="T24" fmla="*/ 15 w 857"/>
                <a:gd name="T25" fmla="*/ 312 h 597"/>
                <a:gd name="T26" fmla="*/ 63 w 857"/>
                <a:gd name="T27" fmla="*/ 324 h 597"/>
                <a:gd name="T28" fmla="*/ 79 w 857"/>
                <a:gd name="T29" fmla="*/ 341 h 597"/>
                <a:gd name="T30" fmla="*/ 26 w 857"/>
                <a:gd name="T31" fmla="*/ 352 h 597"/>
                <a:gd name="T32" fmla="*/ 15 w 857"/>
                <a:gd name="T33" fmla="*/ 381 h 597"/>
                <a:gd name="T34" fmla="*/ 21 w 857"/>
                <a:gd name="T35" fmla="*/ 438 h 597"/>
                <a:gd name="T36" fmla="*/ 47 w 857"/>
                <a:gd name="T37" fmla="*/ 508 h 597"/>
                <a:gd name="T38" fmla="*/ 67 w 857"/>
                <a:gd name="T39" fmla="*/ 517 h 597"/>
                <a:gd name="T40" fmla="*/ 77 w 857"/>
                <a:gd name="T41" fmla="*/ 549 h 597"/>
                <a:gd name="T42" fmla="*/ 97 w 857"/>
                <a:gd name="T43" fmla="*/ 587 h 597"/>
                <a:gd name="T44" fmla="*/ 122 w 857"/>
                <a:gd name="T45" fmla="*/ 597 h 597"/>
                <a:gd name="T46" fmla="*/ 152 w 857"/>
                <a:gd name="T47" fmla="*/ 586 h 597"/>
                <a:gd name="T48" fmla="*/ 174 w 857"/>
                <a:gd name="T49" fmla="*/ 563 h 597"/>
                <a:gd name="T50" fmla="*/ 192 w 857"/>
                <a:gd name="T51" fmla="*/ 568 h 597"/>
                <a:gd name="T52" fmla="*/ 216 w 857"/>
                <a:gd name="T53" fmla="*/ 582 h 597"/>
                <a:gd name="T54" fmla="*/ 247 w 857"/>
                <a:gd name="T55" fmla="*/ 564 h 597"/>
                <a:gd name="T56" fmla="*/ 281 w 857"/>
                <a:gd name="T57" fmla="*/ 580 h 597"/>
                <a:gd name="T58" fmla="*/ 328 w 857"/>
                <a:gd name="T59" fmla="*/ 592 h 597"/>
                <a:gd name="T60" fmla="*/ 361 w 857"/>
                <a:gd name="T61" fmla="*/ 571 h 597"/>
                <a:gd name="T62" fmla="*/ 380 w 857"/>
                <a:gd name="T63" fmla="*/ 551 h 597"/>
                <a:gd name="T64" fmla="*/ 420 w 857"/>
                <a:gd name="T65" fmla="*/ 553 h 597"/>
                <a:gd name="T66" fmla="*/ 439 w 857"/>
                <a:gd name="T67" fmla="*/ 533 h 597"/>
                <a:gd name="T68" fmla="*/ 457 w 857"/>
                <a:gd name="T69" fmla="*/ 509 h 597"/>
                <a:gd name="T70" fmla="*/ 482 w 857"/>
                <a:gd name="T71" fmla="*/ 495 h 597"/>
                <a:gd name="T72" fmla="*/ 510 w 857"/>
                <a:gd name="T73" fmla="*/ 494 h 597"/>
                <a:gd name="T74" fmla="*/ 539 w 857"/>
                <a:gd name="T75" fmla="*/ 502 h 597"/>
                <a:gd name="T76" fmla="*/ 563 w 857"/>
                <a:gd name="T77" fmla="*/ 482 h 597"/>
                <a:gd name="T78" fmla="*/ 597 w 857"/>
                <a:gd name="T79" fmla="*/ 479 h 597"/>
                <a:gd name="T80" fmla="*/ 636 w 857"/>
                <a:gd name="T81" fmla="*/ 487 h 597"/>
                <a:gd name="T82" fmla="*/ 673 w 857"/>
                <a:gd name="T83" fmla="*/ 476 h 597"/>
                <a:gd name="T84" fmla="*/ 679 w 857"/>
                <a:gd name="T85" fmla="*/ 448 h 597"/>
                <a:gd name="T86" fmla="*/ 699 w 857"/>
                <a:gd name="T87" fmla="*/ 388 h 597"/>
                <a:gd name="T88" fmla="*/ 714 w 857"/>
                <a:gd name="T89" fmla="*/ 372 h 597"/>
                <a:gd name="T90" fmla="*/ 751 w 857"/>
                <a:gd name="T91" fmla="*/ 353 h 597"/>
                <a:gd name="T92" fmla="*/ 756 w 857"/>
                <a:gd name="T93" fmla="*/ 316 h 597"/>
                <a:gd name="T94" fmla="*/ 794 w 857"/>
                <a:gd name="T95" fmla="*/ 295 h 597"/>
                <a:gd name="T96" fmla="*/ 809 w 857"/>
                <a:gd name="T97" fmla="*/ 272 h 597"/>
                <a:gd name="T98" fmla="*/ 798 w 857"/>
                <a:gd name="T99" fmla="*/ 230 h 597"/>
                <a:gd name="T100" fmla="*/ 816 w 857"/>
                <a:gd name="T101" fmla="*/ 181 h 597"/>
                <a:gd name="T102" fmla="*/ 823 w 857"/>
                <a:gd name="T103" fmla="*/ 143 h 597"/>
                <a:gd name="T104" fmla="*/ 840 w 857"/>
                <a:gd name="T105" fmla="*/ 126 h 597"/>
                <a:gd name="T106" fmla="*/ 855 w 857"/>
                <a:gd name="T107" fmla="*/ 111 h 597"/>
                <a:gd name="T108" fmla="*/ 854 w 857"/>
                <a:gd name="T109" fmla="*/ 77 h 597"/>
                <a:gd name="T110" fmla="*/ 842 w 857"/>
                <a:gd name="T111" fmla="*/ 58 h 597"/>
                <a:gd name="T112" fmla="*/ 800 w 857"/>
                <a:gd name="T113" fmla="*/ 44 h 597"/>
                <a:gd name="T114" fmla="*/ 692 w 857"/>
                <a:gd name="T115" fmla="*/ 46 h 597"/>
                <a:gd name="T116" fmla="*/ 625 w 857"/>
                <a:gd name="T117" fmla="*/ 26 h 597"/>
                <a:gd name="T118" fmla="*/ 560 w 857"/>
                <a:gd name="T119" fmla="*/ 5 h 597"/>
                <a:gd name="T120" fmla="*/ 523 w 857"/>
                <a:gd name="T121" fmla="*/ 10 h 597"/>
                <a:gd name="T122" fmla="*/ 490 w 857"/>
                <a:gd name="T123" fmla="*/ 28 h 597"/>
                <a:gd name="T124" fmla="*/ 458 w 857"/>
                <a:gd name="T125" fmla="*/ 41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7" h="597">
                  <a:moveTo>
                    <a:pt x="458" y="41"/>
                  </a:moveTo>
                  <a:lnTo>
                    <a:pt x="440" y="41"/>
                  </a:lnTo>
                  <a:lnTo>
                    <a:pt x="423" y="39"/>
                  </a:lnTo>
                  <a:lnTo>
                    <a:pt x="407" y="37"/>
                  </a:lnTo>
                  <a:lnTo>
                    <a:pt x="391" y="35"/>
                  </a:lnTo>
                  <a:lnTo>
                    <a:pt x="361" y="28"/>
                  </a:lnTo>
                  <a:lnTo>
                    <a:pt x="330" y="20"/>
                  </a:lnTo>
                  <a:lnTo>
                    <a:pt x="300" y="13"/>
                  </a:lnTo>
                  <a:lnTo>
                    <a:pt x="269" y="6"/>
                  </a:lnTo>
                  <a:lnTo>
                    <a:pt x="253" y="3"/>
                  </a:lnTo>
                  <a:lnTo>
                    <a:pt x="236" y="1"/>
                  </a:lnTo>
                  <a:lnTo>
                    <a:pt x="218" y="0"/>
                  </a:lnTo>
                  <a:lnTo>
                    <a:pt x="200" y="0"/>
                  </a:lnTo>
                  <a:lnTo>
                    <a:pt x="184" y="0"/>
                  </a:lnTo>
                  <a:lnTo>
                    <a:pt x="167" y="1"/>
                  </a:lnTo>
                  <a:lnTo>
                    <a:pt x="152" y="3"/>
                  </a:lnTo>
                  <a:lnTo>
                    <a:pt x="137" y="6"/>
                  </a:lnTo>
                  <a:lnTo>
                    <a:pt x="122" y="9"/>
                  </a:lnTo>
                  <a:lnTo>
                    <a:pt x="107" y="13"/>
                  </a:lnTo>
                  <a:lnTo>
                    <a:pt x="95" y="18"/>
                  </a:lnTo>
                  <a:lnTo>
                    <a:pt x="83" y="24"/>
                  </a:lnTo>
                  <a:lnTo>
                    <a:pt x="72" y="30"/>
                  </a:lnTo>
                  <a:lnTo>
                    <a:pt x="62" y="37"/>
                  </a:lnTo>
                  <a:lnTo>
                    <a:pt x="53" y="46"/>
                  </a:lnTo>
                  <a:lnTo>
                    <a:pt x="46" y="54"/>
                  </a:lnTo>
                  <a:lnTo>
                    <a:pt x="40" y="64"/>
                  </a:lnTo>
                  <a:lnTo>
                    <a:pt x="36" y="75"/>
                  </a:lnTo>
                  <a:lnTo>
                    <a:pt x="33" y="86"/>
                  </a:lnTo>
                  <a:lnTo>
                    <a:pt x="33" y="98"/>
                  </a:lnTo>
                  <a:lnTo>
                    <a:pt x="33" y="111"/>
                  </a:lnTo>
                  <a:lnTo>
                    <a:pt x="33" y="121"/>
                  </a:lnTo>
                  <a:lnTo>
                    <a:pt x="34" y="130"/>
                  </a:lnTo>
                  <a:lnTo>
                    <a:pt x="36" y="138"/>
                  </a:lnTo>
                  <a:lnTo>
                    <a:pt x="39" y="146"/>
                  </a:lnTo>
                  <a:lnTo>
                    <a:pt x="44" y="152"/>
                  </a:lnTo>
                  <a:lnTo>
                    <a:pt x="47" y="155"/>
                  </a:lnTo>
                  <a:lnTo>
                    <a:pt x="50" y="157"/>
                  </a:lnTo>
                  <a:lnTo>
                    <a:pt x="54" y="160"/>
                  </a:lnTo>
                  <a:lnTo>
                    <a:pt x="59" y="162"/>
                  </a:lnTo>
                  <a:lnTo>
                    <a:pt x="56" y="167"/>
                  </a:lnTo>
                  <a:lnTo>
                    <a:pt x="54" y="171"/>
                  </a:lnTo>
                  <a:lnTo>
                    <a:pt x="50" y="173"/>
                  </a:lnTo>
                  <a:lnTo>
                    <a:pt x="47" y="174"/>
                  </a:lnTo>
                  <a:lnTo>
                    <a:pt x="43" y="174"/>
                  </a:lnTo>
                  <a:lnTo>
                    <a:pt x="39" y="174"/>
                  </a:lnTo>
                  <a:lnTo>
                    <a:pt x="35" y="173"/>
                  </a:lnTo>
                  <a:lnTo>
                    <a:pt x="31" y="171"/>
                  </a:lnTo>
                  <a:lnTo>
                    <a:pt x="18" y="162"/>
                  </a:lnTo>
                  <a:lnTo>
                    <a:pt x="12" y="157"/>
                  </a:lnTo>
                  <a:lnTo>
                    <a:pt x="9" y="156"/>
                  </a:lnTo>
                  <a:lnTo>
                    <a:pt x="7" y="156"/>
                  </a:lnTo>
                  <a:lnTo>
                    <a:pt x="6" y="157"/>
                  </a:lnTo>
                  <a:lnTo>
                    <a:pt x="4" y="158"/>
                  </a:lnTo>
                  <a:lnTo>
                    <a:pt x="2" y="163"/>
                  </a:lnTo>
                  <a:lnTo>
                    <a:pt x="1" y="170"/>
                  </a:lnTo>
                  <a:lnTo>
                    <a:pt x="0" y="178"/>
                  </a:lnTo>
                  <a:lnTo>
                    <a:pt x="0" y="189"/>
                  </a:lnTo>
                  <a:lnTo>
                    <a:pt x="1" y="200"/>
                  </a:lnTo>
                  <a:lnTo>
                    <a:pt x="2" y="213"/>
                  </a:lnTo>
                  <a:lnTo>
                    <a:pt x="5" y="238"/>
                  </a:lnTo>
                  <a:lnTo>
                    <a:pt x="8" y="264"/>
                  </a:lnTo>
                  <a:lnTo>
                    <a:pt x="11" y="286"/>
                  </a:lnTo>
                  <a:lnTo>
                    <a:pt x="12" y="303"/>
                  </a:lnTo>
                  <a:lnTo>
                    <a:pt x="13" y="308"/>
                  </a:lnTo>
                  <a:lnTo>
                    <a:pt x="15" y="312"/>
                  </a:lnTo>
                  <a:lnTo>
                    <a:pt x="19" y="316"/>
                  </a:lnTo>
                  <a:lnTo>
                    <a:pt x="24" y="318"/>
                  </a:lnTo>
                  <a:lnTo>
                    <a:pt x="36" y="320"/>
                  </a:lnTo>
                  <a:lnTo>
                    <a:pt x="49" y="321"/>
                  </a:lnTo>
                  <a:lnTo>
                    <a:pt x="63" y="324"/>
                  </a:lnTo>
                  <a:lnTo>
                    <a:pt x="73" y="326"/>
                  </a:lnTo>
                  <a:lnTo>
                    <a:pt x="77" y="328"/>
                  </a:lnTo>
                  <a:lnTo>
                    <a:pt x="79" y="331"/>
                  </a:lnTo>
                  <a:lnTo>
                    <a:pt x="80" y="335"/>
                  </a:lnTo>
                  <a:lnTo>
                    <a:pt x="79" y="341"/>
                  </a:lnTo>
                  <a:lnTo>
                    <a:pt x="73" y="343"/>
                  </a:lnTo>
                  <a:lnTo>
                    <a:pt x="56" y="348"/>
                  </a:lnTo>
                  <a:lnTo>
                    <a:pt x="46" y="350"/>
                  </a:lnTo>
                  <a:lnTo>
                    <a:pt x="36" y="352"/>
                  </a:lnTo>
                  <a:lnTo>
                    <a:pt x="26" y="352"/>
                  </a:lnTo>
                  <a:lnTo>
                    <a:pt x="17" y="351"/>
                  </a:lnTo>
                  <a:lnTo>
                    <a:pt x="15" y="359"/>
                  </a:lnTo>
                  <a:lnTo>
                    <a:pt x="15" y="367"/>
                  </a:lnTo>
                  <a:lnTo>
                    <a:pt x="15" y="374"/>
                  </a:lnTo>
                  <a:lnTo>
                    <a:pt x="15" y="381"/>
                  </a:lnTo>
                  <a:lnTo>
                    <a:pt x="16" y="393"/>
                  </a:lnTo>
                  <a:lnTo>
                    <a:pt x="17" y="403"/>
                  </a:lnTo>
                  <a:lnTo>
                    <a:pt x="17" y="413"/>
                  </a:lnTo>
                  <a:lnTo>
                    <a:pt x="19" y="425"/>
                  </a:lnTo>
                  <a:lnTo>
                    <a:pt x="21" y="438"/>
                  </a:lnTo>
                  <a:lnTo>
                    <a:pt x="23" y="451"/>
                  </a:lnTo>
                  <a:lnTo>
                    <a:pt x="30" y="476"/>
                  </a:lnTo>
                  <a:lnTo>
                    <a:pt x="38" y="498"/>
                  </a:lnTo>
                  <a:lnTo>
                    <a:pt x="42" y="504"/>
                  </a:lnTo>
                  <a:lnTo>
                    <a:pt x="47" y="508"/>
                  </a:lnTo>
                  <a:lnTo>
                    <a:pt x="52" y="511"/>
                  </a:lnTo>
                  <a:lnTo>
                    <a:pt x="57" y="513"/>
                  </a:lnTo>
                  <a:lnTo>
                    <a:pt x="62" y="514"/>
                  </a:lnTo>
                  <a:lnTo>
                    <a:pt x="66" y="516"/>
                  </a:lnTo>
                  <a:lnTo>
                    <a:pt x="67" y="517"/>
                  </a:lnTo>
                  <a:lnTo>
                    <a:pt x="68" y="519"/>
                  </a:lnTo>
                  <a:lnTo>
                    <a:pt x="69" y="521"/>
                  </a:lnTo>
                  <a:lnTo>
                    <a:pt x="69" y="524"/>
                  </a:lnTo>
                  <a:lnTo>
                    <a:pt x="73" y="536"/>
                  </a:lnTo>
                  <a:lnTo>
                    <a:pt x="77" y="549"/>
                  </a:lnTo>
                  <a:lnTo>
                    <a:pt x="82" y="561"/>
                  </a:lnTo>
                  <a:lnTo>
                    <a:pt x="87" y="573"/>
                  </a:lnTo>
                  <a:lnTo>
                    <a:pt x="90" y="578"/>
                  </a:lnTo>
                  <a:lnTo>
                    <a:pt x="94" y="583"/>
                  </a:lnTo>
                  <a:lnTo>
                    <a:pt x="97" y="587"/>
                  </a:lnTo>
                  <a:lnTo>
                    <a:pt x="101" y="590"/>
                  </a:lnTo>
                  <a:lnTo>
                    <a:pt x="105" y="593"/>
                  </a:lnTo>
                  <a:lnTo>
                    <a:pt x="111" y="596"/>
                  </a:lnTo>
                  <a:lnTo>
                    <a:pt x="116" y="597"/>
                  </a:lnTo>
                  <a:lnTo>
                    <a:pt x="122" y="597"/>
                  </a:lnTo>
                  <a:lnTo>
                    <a:pt x="128" y="597"/>
                  </a:lnTo>
                  <a:lnTo>
                    <a:pt x="134" y="596"/>
                  </a:lnTo>
                  <a:lnTo>
                    <a:pt x="139" y="594"/>
                  </a:lnTo>
                  <a:lnTo>
                    <a:pt x="144" y="592"/>
                  </a:lnTo>
                  <a:lnTo>
                    <a:pt x="152" y="586"/>
                  </a:lnTo>
                  <a:lnTo>
                    <a:pt x="158" y="579"/>
                  </a:lnTo>
                  <a:lnTo>
                    <a:pt x="164" y="573"/>
                  </a:lnTo>
                  <a:lnTo>
                    <a:pt x="169" y="567"/>
                  </a:lnTo>
                  <a:lnTo>
                    <a:pt x="171" y="564"/>
                  </a:lnTo>
                  <a:lnTo>
                    <a:pt x="174" y="563"/>
                  </a:lnTo>
                  <a:lnTo>
                    <a:pt x="176" y="561"/>
                  </a:lnTo>
                  <a:lnTo>
                    <a:pt x="179" y="561"/>
                  </a:lnTo>
                  <a:lnTo>
                    <a:pt x="184" y="562"/>
                  </a:lnTo>
                  <a:lnTo>
                    <a:pt x="189" y="564"/>
                  </a:lnTo>
                  <a:lnTo>
                    <a:pt x="192" y="568"/>
                  </a:lnTo>
                  <a:lnTo>
                    <a:pt x="195" y="571"/>
                  </a:lnTo>
                  <a:lnTo>
                    <a:pt x="199" y="575"/>
                  </a:lnTo>
                  <a:lnTo>
                    <a:pt x="203" y="579"/>
                  </a:lnTo>
                  <a:lnTo>
                    <a:pt x="209" y="581"/>
                  </a:lnTo>
                  <a:lnTo>
                    <a:pt x="216" y="582"/>
                  </a:lnTo>
                  <a:lnTo>
                    <a:pt x="225" y="581"/>
                  </a:lnTo>
                  <a:lnTo>
                    <a:pt x="232" y="579"/>
                  </a:lnTo>
                  <a:lnTo>
                    <a:pt x="237" y="576"/>
                  </a:lnTo>
                  <a:lnTo>
                    <a:pt x="241" y="573"/>
                  </a:lnTo>
                  <a:lnTo>
                    <a:pt x="247" y="564"/>
                  </a:lnTo>
                  <a:lnTo>
                    <a:pt x="253" y="556"/>
                  </a:lnTo>
                  <a:lnTo>
                    <a:pt x="258" y="562"/>
                  </a:lnTo>
                  <a:lnTo>
                    <a:pt x="264" y="568"/>
                  </a:lnTo>
                  <a:lnTo>
                    <a:pt x="272" y="574"/>
                  </a:lnTo>
                  <a:lnTo>
                    <a:pt x="281" y="580"/>
                  </a:lnTo>
                  <a:lnTo>
                    <a:pt x="291" y="585"/>
                  </a:lnTo>
                  <a:lnTo>
                    <a:pt x="301" y="589"/>
                  </a:lnTo>
                  <a:lnTo>
                    <a:pt x="311" y="591"/>
                  </a:lnTo>
                  <a:lnTo>
                    <a:pt x="321" y="592"/>
                  </a:lnTo>
                  <a:lnTo>
                    <a:pt x="328" y="592"/>
                  </a:lnTo>
                  <a:lnTo>
                    <a:pt x="335" y="590"/>
                  </a:lnTo>
                  <a:lnTo>
                    <a:pt x="341" y="588"/>
                  </a:lnTo>
                  <a:lnTo>
                    <a:pt x="346" y="586"/>
                  </a:lnTo>
                  <a:lnTo>
                    <a:pt x="354" y="579"/>
                  </a:lnTo>
                  <a:lnTo>
                    <a:pt x="361" y="571"/>
                  </a:lnTo>
                  <a:lnTo>
                    <a:pt x="366" y="564"/>
                  </a:lnTo>
                  <a:lnTo>
                    <a:pt x="371" y="557"/>
                  </a:lnTo>
                  <a:lnTo>
                    <a:pt x="374" y="555"/>
                  </a:lnTo>
                  <a:lnTo>
                    <a:pt x="377" y="552"/>
                  </a:lnTo>
                  <a:lnTo>
                    <a:pt x="380" y="551"/>
                  </a:lnTo>
                  <a:lnTo>
                    <a:pt x="384" y="551"/>
                  </a:lnTo>
                  <a:lnTo>
                    <a:pt x="397" y="551"/>
                  </a:lnTo>
                  <a:lnTo>
                    <a:pt x="408" y="553"/>
                  </a:lnTo>
                  <a:lnTo>
                    <a:pt x="414" y="553"/>
                  </a:lnTo>
                  <a:lnTo>
                    <a:pt x="420" y="553"/>
                  </a:lnTo>
                  <a:lnTo>
                    <a:pt x="427" y="552"/>
                  </a:lnTo>
                  <a:lnTo>
                    <a:pt x="436" y="551"/>
                  </a:lnTo>
                  <a:lnTo>
                    <a:pt x="436" y="544"/>
                  </a:lnTo>
                  <a:lnTo>
                    <a:pt x="437" y="538"/>
                  </a:lnTo>
                  <a:lnTo>
                    <a:pt x="439" y="533"/>
                  </a:lnTo>
                  <a:lnTo>
                    <a:pt x="441" y="528"/>
                  </a:lnTo>
                  <a:lnTo>
                    <a:pt x="445" y="523"/>
                  </a:lnTo>
                  <a:lnTo>
                    <a:pt x="449" y="518"/>
                  </a:lnTo>
                  <a:lnTo>
                    <a:pt x="452" y="513"/>
                  </a:lnTo>
                  <a:lnTo>
                    <a:pt x="457" y="509"/>
                  </a:lnTo>
                  <a:lnTo>
                    <a:pt x="461" y="506"/>
                  </a:lnTo>
                  <a:lnTo>
                    <a:pt x="466" y="502"/>
                  </a:lnTo>
                  <a:lnTo>
                    <a:pt x="471" y="499"/>
                  </a:lnTo>
                  <a:lnTo>
                    <a:pt x="477" y="497"/>
                  </a:lnTo>
                  <a:lnTo>
                    <a:pt x="482" y="495"/>
                  </a:lnTo>
                  <a:lnTo>
                    <a:pt x="488" y="494"/>
                  </a:lnTo>
                  <a:lnTo>
                    <a:pt x="494" y="493"/>
                  </a:lnTo>
                  <a:lnTo>
                    <a:pt x="499" y="492"/>
                  </a:lnTo>
                  <a:lnTo>
                    <a:pt x="505" y="493"/>
                  </a:lnTo>
                  <a:lnTo>
                    <a:pt x="510" y="494"/>
                  </a:lnTo>
                  <a:lnTo>
                    <a:pt x="515" y="496"/>
                  </a:lnTo>
                  <a:lnTo>
                    <a:pt x="520" y="498"/>
                  </a:lnTo>
                  <a:lnTo>
                    <a:pt x="528" y="501"/>
                  </a:lnTo>
                  <a:lnTo>
                    <a:pt x="536" y="503"/>
                  </a:lnTo>
                  <a:lnTo>
                    <a:pt x="539" y="502"/>
                  </a:lnTo>
                  <a:lnTo>
                    <a:pt x="542" y="501"/>
                  </a:lnTo>
                  <a:lnTo>
                    <a:pt x="545" y="499"/>
                  </a:lnTo>
                  <a:lnTo>
                    <a:pt x="549" y="496"/>
                  </a:lnTo>
                  <a:lnTo>
                    <a:pt x="557" y="490"/>
                  </a:lnTo>
                  <a:lnTo>
                    <a:pt x="563" y="482"/>
                  </a:lnTo>
                  <a:lnTo>
                    <a:pt x="574" y="468"/>
                  </a:lnTo>
                  <a:lnTo>
                    <a:pt x="578" y="461"/>
                  </a:lnTo>
                  <a:lnTo>
                    <a:pt x="584" y="468"/>
                  </a:lnTo>
                  <a:lnTo>
                    <a:pt x="590" y="474"/>
                  </a:lnTo>
                  <a:lnTo>
                    <a:pt x="597" y="479"/>
                  </a:lnTo>
                  <a:lnTo>
                    <a:pt x="603" y="482"/>
                  </a:lnTo>
                  <a:lnTo>
                    <a:pt x="610" y="485"/>
                  </a:lnTo>
                  <a:lnTo>
                    <a:pt x="618" y="486"/>
                  </a:lnTo>
                  <a:lnTo>
                    <a:pt x="626" y="487"/>
                  </a:lnTo>
                  <a:lnTo>
                    <a:pt x="636" y="487"/>
                  </a:lnTo>
                  <a:lnTo>
                    <a:pt x="644" y="487"/>
                  </a:lnTo>
                  <a:lnTo>
                    <a:pt x="652" y="486"/>
                  </a:lnTo>
                  <a:lnTo>
                    <a:pt x="658" y="484"/>
                  </a:lnTo>
                  <a:lnTo>
                    <a:pt x="663" y="481"/>
                  </a:lnTo>
                  <a:lnTo>
                    <a:pt x="673" y="476"/>
                  </a:lnTo>
                  <a:lnTo>
                    <a:pt x="683" y="472"/>
                  </a:lnTo>
                  <a:lnTo>
                    <a:pt x="681" y="466"/>
                  </a:lnTo>
                  <a:lnTo>
                    <a:pt x="680" y="460"/>
                  </a:lnTo>
                  <a:lnTo>
                    <a:pt x="679" y="454"/>
                  </a:lnTo>
                  <a:lnTo>
                    <a:pt x="679" y="448"/>
                  </a:lnTo>
                  <a:lnTo>
                    <a:pt x="682" y="436"/>
                  </a:lnTo>
                  <a:lnTo>
                    <a:pt x="685" y="424"/>
                  </a:lnTo>
                  <a:lnTo>
                    <a:pt x="694" y="405"/>
                  </a:lnTo>
                  <a:lnTo>
                    <a:pt x="699" y="393"/>
                  </a:lnTo>
                  <a:lnTo>
                    <a:pt x="699" y="388"/>
                  </a:lnTo>
                  <a:lnTo>
                    <a:pt x="700" y="384"/>
                  </a:lnTo>
                  <a:lnTo>
                    <a:pt x="702" y="381"/>
                  </a:lnTo>
                  <a:lnTo>
                    <a:pt x="703" y="378"/>
                  </a:lnTo>
                  <a:lnTo>
                    <a:pt x="708" y="374"/>
                  </a:lnTo>
                  <a:lnTo>
                    <a:pt x="714" y="372"/>
                  </a:lnTo>
                  <a:lnTo>
                    <a:pt x="728" y="369"/>
                  </a:lnTo>
                  <a:lnTo>
                    <a:pt x="741" y="367"/>
                  </a:lnTo>
                  <a:lnTo>
                    <a:pt x="746" y="363"/>
                  </a:lnTo>
                  <a:lnTo>
                    <a:pt x="749" y="358"/>
                  </a:lnTo>
                  <a:lnTo>
                    <a:pt x="751" y="353"/>
                  </a:lnTo>
                  <a:lnTo>
                    <a:pt x="752" y="348"/>
                  </a:lnTo>
                  <a:lnTo>
                    <a:pt x="752" y="337"/>
                  </a:lnTo>
                  <a:lnTo>
                    <a:pt x="751" y="325"/>
                  </a:lnTo>
                  <a:lnTo>
                    <a:pt x="753" y="320"/>
                  </a:lnTo>
                  <a:lnTo>
                    <a:pt x="756" y="316"/>
                  </a:lnTo>
                  <a:lnTo>
                    <a:pt x="760" y="312"/>
                  </a:lnTo>
                  <a:lnTo>
                    <a:pt x="764" y="309"/>
                  </a:lnTo>
                  <a:lnTo>
                    <a:pt x="774" y="304"/>
                  </a:lnTo>
                  <a:lnTo>
                    <a:pt x="785" y="300"/>
                  </a:lnTo>
                  <a:lnTo>
                    <a:pt x="794" y="295"/>
                  </a:lnTo>
                  <a:lnTo>
                    <a:pt x="802" y="290"/>
                  </a:lnTo>
                  <a:lnTo>
                    <a:pt x="805" y="286"/>
                  </a:lnTo>
                  <a:lnTo>
                    <a:pt x="807" y="282"/>
                  </a:lnTo>
                  <a:lnTo>
                    <a:pt x="809" y="277"/>
                  </a:lnTo>
                  <a:lnTo>
                    <a:pt x="809" y="272"/>
                  </a:lnTo>
                  <a:lnTo>
                    <a:pt x="809" y="261"/>
                  </a:lnTo>
                  <a:lnTo>
                    <a:pt x="808" y="253"/>
                  </a:lnTo>
                  <a:lnTo>
                    <a:pt x="806" y="246"/>
                  </a:lnTo>
                  <a:lnTo>
                    <a:pt x="803" y="240"/>
                  </a:lnTo>
                  <a:lnTo>
                    <a:pt x="798" y="230"/>
                  </a:lnTo>
                  <a:lnTo>
                    <a:pt x="794" y="220"/>
                  </a:lnTo>
                  <a:lnTo>
                    <a:pt x="800" y="211"/>
                  </a:lnTo>
                  <a:lnTo>
                    <a:pt x="809" y="197"/>
                  </a:lnTo>
                  <a:lnTo>
                    <a:pt x="813" y="189"/>
                  </a:lnTo>
                  <a:lnTo>
                    <a:pt x="816" y="181"/>
                  </a:lnTo>
                  <a:lnTo>
                    <a:pt x="819" y="174"/>
                  </a:lnTo>
                  <a:lnTo>
                    <a:pt x="820" y="167"/>
                  </a:lnTo>
                  <a:lnTo>
                    <a:pt x="820" y="157"/>
                  </a:lnTo>
                  <a:lnTo>
                    <a:pt x="821" y="149"/>
                  </a:lnTo>
                  <a:lnTo>
                    <a:pt x="823" y="143"/>
                  </a:lnTo>
                  <a:lnTo>
                    <a:pt x="826" y="138"/>
                  </a:lnTo>
                  <a:lnTo>
                    <a:pt x="829" y="134"/>
                  </a:lnTo>
                  <a:lnTo>
                    <a:pt x="833" y="131"/>
                  </a:lnTo>
                  <a:lnTo>
                    <a:pt x="836" y="128"/>
                  </a:lnTo>
                  <a:lnTo>
                    <a:pt x="840" y="126"/>
                  </a:lnTo>
                  <a:lnTo>
                    <a:pt x="843" y="124"/>
                  </a:lnTo>
                  <a:lnTo>
                    <a:pt x="847" y="121"/>
                  </a:lnTo>
                  <a:lnTo>
                    <a:pt x="850" y="119"/>
                  </a:lnTo>
                  <a:lnTo>
                    <a:pt x="853" y="115"/>
                  </a:lnTo>
                  <a:lnTo>
                    <a:pt x="855" y="111"/>
                  </a:lnTo>
                  <a:lnTo>
                    <a:pt x="856" y="105"/>
                  </a:lnTo>
                  <a:lnTo>
                    <a:pt x="857" y="97"/>
                  </a:lnTo>
                  <a:lnTo>
                    <a:pt x="856" y="88"/>
                  </a:lnTo>
                  <a:lnTo>
                    <a:pt x="855" y="82"/>
                  </a:lnTo>
                  <a:lnTo>
                    <a:pt x="854" y="77"/>
                  </a:lnTo>
                  <a:lnTo>
                    <a:pt x="852" y="73"/>
                  </a:lnTo>
                  <a:lnTo>
                    <a:pt x="850" y="68"/>
                  </a:lnTo>
                  <a:lnTo>
                    <a:pt x="848" y="64"/>
                  </a:lnTo>
                  <a:lnTo>
                    <a:pt x="845" y="61"/>
                  </a:lnTo>
                  <a:lnTo>
                    <a:pt x="842" y="58"/>
                  </a:lnTo>
                  <a:lnTo>
                    <a:pt x="838" y="55"/>
                  </a:lnTo>
                  <a:lnTo>
                    <a:pt x="830" y="51"/>
                  </a:lnTo>
                  <a:lnTo>
                    <a:pt x="821" y="47"/>
                  </a:lnTo>
                  <a:lnTo>
                    <a:pt x="811" y="45"/>
                  </a:lnTo>
                  <a:lnTo>
                    <a:pt x="800" y="44"/>
                  </a:lnTo>
                  <a:lnTo>
                    <a:pt x="774" y="43"/>
                  </a:lnTo>
                  <a:lnTo>
                    <a:pt x="749" y="44"/>
                  </a:lnTo>
                  <a:lnTo>
                    <a:pt x="723" y="46"/>
                  </a:lnTo>
                  <a:lnTo>
                    <a:pt x="699" y="46"/>
                  </a:lnTo>
                  <a:lnTo>
                    <a:pt x="692" y="46"/>
                  </a:lnTo>
                  <a:lnTo>
                    <a:pt x="684" y="45"/>
                  </a:lnTo>
                  <a:lnTo>
                    <a:pt x="675" y="43"/>
                  </a:lnTo>
                  <a:lnTo>
                    <a:pt x="666" y="40"/>
                  </a:lnTo>
                  <a:lnTo>
                    <a:pt x="646" y="33"/>
                  </a:lnTo>
                  <a:lnTo>
                    <a:pt x="625" y="26"/>
                  </a:lnTo>
                  <a:lnTo>
                    <a:pt x="605" y="18"/>
                  </a:lnTo>
                  <a:lnTo>
                    <a:pt x="585" y="11"/>
                  </a:lnTo>
                  <a:lnTo>
                    <a:pt x="576" y="9"/>
                  </a:lnTo>
                  <a:lnTo>
                    <a:pt x="568" y="7"/>
                  </a:lnTo>
                  <a:lnTo>
                    <a:pt x="560" y="5"/>
                  </a:lnTo>
                  <a:lnTo>
                    <a:pt x="551" y="5"/>
                  </a:lnTo>
                  <a:lnTo>
                    <a:pt x="544" y="5"/>
                  </a:lnTo>
                  <a:lnTo>
                    <a:pt x="537" y="6"/>
                  </a:lnTo>
                  <a:lnTo>
                    <a:pt x="530" y="8"/>
                  </a:lnTo>
                  <a:lnTo>
                    <a:pt x="523" y="10"/>
                  </a:lnTo>
                  <a:lnTo>
                    <a:pt x="511" y="14"/>
                  </a:lnTo>
                  <a:lnTo>
                    <a:pt x="499" y="15"/>
                  </a:lnTo>
                  <a:lnTo>
                    <a:pt x="498" y="19"/>
                  </a:lnTo>
                  <a:lnTo>
                    <a:pt x="495" y="24"/>
                  </a:lnTo>
                  <a:lnTo>
                    <a:pt x="490" y="28"/>
                  </a:lnTo>
                  <a:lnTo>
                    <a:pt x="484" y="32"/>
                  </a:lnTo>
                  <a:lnTo>
                    <a:pt x="478" y="36"/>
                  </a:lnTo>
                  <a:lnTo>
                    <a:pt x="471" y="39"/>
                  </a:lnTo>
                  <a:lnTo>
                    <a:pt x="464" y="41"/>
                  </a:lnTo>
                  <a:lnTo>
                    <a:pt x="458" y="4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46" name="Freeform 50"/>
            <p:cNvSpPr>
              <a:spLocks/>
            </p:cNvSpPr>
            <p:nvPr/>
          </p:nvSpPr>
          <p:spPr bwMode="auto">
            <a:xfrm>
              <a:off x="3578225" y="992188"/>
              <a:ext cx="1962150" cy="1946275"/>
            </a:xfrm>
            <a:custGeom>
              <a:avLst/>
              <a:gdLst>
                <a:gd name="T0" fmla="*/ 4445 w 4539"/>
                <a:gd name="T1" fmla="*/ 1241 h 4267"/>
                <a:gd name="T2" fmla="*/ 4347 w 4539"/>
                <a:gd name="T3" fmla="*/ 1194 h 4267"/>
                <a:gd name="T4" fmla="*/ 4232 w 4539"/>
                <a:gd name="T5" fmla="*/ 1169 h 4267"/>
                <a:gd name="T6" fmla="*/ 4124 w 4539"/>
                <a:gd name="T7" fmla="*/ 1130 h 4267"/>
                <a:gd name="T8" fmla="*/ 3998 w 4539"/>
                <a:gd name="T9" fmla="*/ 1099 h 4267"/>
                <a:gd name="T10" fmla="*/ 3900 w 4539"/>
                <a:gd name="T11" fmla="*/ 1128 h 4267"/>
                <a:gd name="T12" fmla="*/ 3730 w 4539"/>
                <a:gd name="T13" fmla="*/ 1244 h 4267"/>
                <a:gd name="T14" fmla="*/ 3627 w 4539"/>
                <a:gd name="T15" fmla="*/ 1390 h 4267"/>
                <a:gd name="T16" fmla="*/ 3513 w 4539"/>
                <a:gd name="T17" fmla="*/ 1534 h 4267"/>
                <a:gd name="T18" fmla="*/ 3320 w 4539"/>
                <a:gd name="T19" fmla="*/ 1782 h 4267"/>
                <a:gd name="T20" fmla="*/ 3391 w 4539"/>
                <a:gd name="T21" fmla="*/ 1558 h 4267"/>
                <a:gd name="T22" fmla="*/ 3333 w 4539"/>
                <a:gd name="T23" fmla="*/ 1497 h 4267"/>
                <a:gd name="T24" fmla="*/ 3185 w 4539"/>
                <a:gd name="T25" fmla="*/ 1556 h 4267"/>
                <a:gd name="T26" fmla="*/ 3004 w 4539"/>
                <a:gd name="T27" fmla="*/ 1581 h 4267"/>
                <a:gd name="T28" fmla="*/ 2859 w 4539"/>
                <a:gd name="T29" fmla="*/ 1318 h 4267"/>
                <a:gd name="T30" fmla="*/ 2848 w 4539"/>
                <a:gd name="T31" fmla="*/ 1235 h 4267"/>
                <a:gd name="T32" fmla="*/ 2623 w 4539"/>
                <a:gd name="T33" fmla="*/ 1353 h 4267"/>
                <a:gd name="T34" fmla="*/ 2457 w 4539"/>
                <a:gd name="T35" fmla="*/ 1381 h 4267"/>
                <a:gd name="T36" fmla="*/ 2558 w 4539"/>
                <a:gd name="T37" fmla="*/ 1267 h 4267"/>
                <a:gd name="T38" fmla="*/ 2239 w 4539"/>
                <a:gd name="T39" fmla="*/ 1061 h 4267"/>
                <a:gd name="T40" fmla="*/ 2116 w 4539"/>
                <a:gd name="T41" fmla="*/ 898 h 4267"/>
                <a:gd name="T42" fmla="*/ 2071 w 4539"/>
                <a:gd name="T43" fmla="*/ 665 h 4267"/>
                <a:gd name="T44" fmla="*/ 1950 w 4539"/>
                <a:gd name="T45" fmla="*/ 533 h 4267"/>
                <a:gd name="T46" fmla="*/ 1823 w 4539"/>
                <a:gd name="T47" fmla="*/ 363 h 4267"/>
                <a:gd name="T48" fmla="*/ 1696 w 4539"/>
                <a:gd name="T49" fmla="*/ 288 h 4267"/>
                <a:gd name="T50" fmla="*/ 1479 w 4539"/>
                <a:gd name="T51" fmla="*/ 221 h 4267"/>
                <a:gd name="T52" fmla="*/ 1402 w 4539"/>
                <a:gd name="T53" fmla="*/ 4 h 4267"/>
                <a:gd name="T54" fmla="*/ 1142 w 4539"/>
                <a:gd name="T55" fmla="*/ 52 h 4267"/>
                <a:gd name="T56" fmla="*/ 1005 w 4539"/>
                <a:gd name="T57" fmla="*/ 88 h 4267"/>
                <a:gd name="T58" fmla="*/ 1061 w 4539"/>
                <a:gd name="T59" fmla="*/ 237 h 4267"/>
                <a:gd name="T60" fmla="*/ 850 w 4539"/>
                <a:gd name="T61" fmla="*/ 217 h 4267"/>
                <a:gd name="T62" fmla="*/ 649 w 4539"/>
                <a:gd name="T63" fmla="*/ 208 h 4267"/>
                <a:gd name="T64" fmla="*/ 442 w 4539"/>
                <a:gd name="T65" fmla="*/ 303 h 4267"/>
                <a:gd name="T66" fmla="*/ 270 w 4539"/>
                <a:gd name="T67" fmla="*/ 373 h 4267"/>
                <a:gd name="T68" fmla="*/ 158 w 4539"/>
                <a:gd name="T69" fmla="*/ 399 h 4267"/>
                <a:gd name="T70" fmla="*/ 11 w 4539"/>
                <a:gd name="T71" fmla="*/ 480 h 4267"/>
                <a:gd name="T72" fmla="*/ 63 w 4539"/>
                <a:gd name="T73" fmla="*/ 1043 h 4267"/>
                <a:gd name="T74" fmla="*/ 224 w 4539"/>
                <a:gd name="T75" fmla="*/ 1336 h 4267"/>
                <a:gd name="T76" fmla="*/ 374 w 4539"/>
                <a:gd name="T77" fmla="*/ 1439 h 4267"/>
                <a:gd name="T78" fmla="*/ 623 w 4539"/>
                <a:gd name="T79" fmla="*/ 1475 h 4267"/>
                <a:gd name="T80" fmla="*/ 803 w 4539"/>
                <a:gd name="T81" fmla="*/ 1606 h 4267"/>
                <a:gd name="T82" fmla="*/ 236 w 4539"/>
                <a:gd name="T83" fmla="*/ 3176 h 4267"/>
                <a:gd name="T84" fmla="*/ 306 w 4539"/>
                <a:gd name="T85" fmla="*/ 3344 h 4267"/>
                <a:gd name="T86" fmla="*/ 454 w 4539"/>
                <a:gd name="T87" fmla="*/ 3713 h 4267"/>
                <a:gd name="T88" fmla="*/ 655 w 4539"/>
                <a:gd name="T89" fmla="*/ 3972 h 4267"/>
                <a:gd name="T90" fmla="*/ 3050 w 4539"/>
                <a:gd name="T91" fmla="*/ 4259 h 4267"/>
                <a:gd name="T92" fmla="*/ 3256 w 4539"/>
                <a:gd name="T93" fmla="*/ 3941 h 4267"/>
                <a:gd name="T94" fmla="*/ 3425 w 4539"/>
                <a:gd name="T95" fmla="*/ 3588 h 4267"/>
                <a:gd name="T96" fmla="*/ 3397 w 4539"/>
                <a:gd name="T97" fmla="*/ 3422 h 4267"/>
                <a:gd name="T98" fmla="*/ 3452 w 4539"/>
                <a:gd name="T99" fmla="*/ 3242 h 4267"/>
                <a:gd name="T100" fmla="*/ 3615 w 4539"/>
                <a:gd name="T101" fmla="*/ 3127 h 4267"/>
                <a:gd name="T102" fmla="*/ 3714 w 4539"/>
                <a:gd name="T103" fmla="*/ 3005 h 4267"/>
                <a:gd name="T104" fmla="*/ 3782 w 4539"/>
                <a:gd name="T105" fmla="*/ 2826 h 4267"/>
                <a:gd name="T106" fmla="*/ 3620 w 4539"/>
                <a:gd name="T107" fmla="*/ 2733 h 4267"/>
                <a:gd name="T108" fmla="*/ 3889 w 4539"/>
                <a:gd name="T109" fmla="*/ 2490 h 4267"/>
                <a:gd name="T110" fmla="*/ 4062 w 4539"/>
                <a:gd name="T111" fmla="*/ 2352 h 4267"/>
                <a:gd name="T112" fmla="*/ 4179 w 4539"/>
                <a:gd name="T113" fmla="*/ 2224 h 4267"/>
                <a:gd name="T114" fmla="*/ 4298 w 4539"/>
                <a:gd name="T115" fmla="*/ 2010 h 4267"/>
                <a:gd name="T116" fmla="*/ 4374 w 4539"/>
                <a:gd name="T117" fmla="*/ 1790 h 4267"/>
                <a:gd name="T118" fmla="*/ 4452 w 4539"/>
                <a:gd name="T119" fmla="*/ 1642 h 4267"/>
                <a:gd name="T120" fmla="*/ 4482 w 4539"/>
                <a:gd name="T121" fmla="*/ 1475 h 4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539" h="4267">
                  <a:moveTo>
                    <a:pt x="4539" y="1286"/>
                  </a:moveTo>
                  <a:lnTo>
                    <a:pt x="4530" y="1286"/>
                  </a:lnTo>
                  <a:lnTo>
                    <a:pt x="4523" y="1286"/>
                  </a:lnTo>
                  <a:lnTo>
                    <a:pt x="4515" y="1286"/>
                  </a:lnTo>
                  <a:lnTo>
                    <a:pt x="4507" y="1286"/>
                  </a:lnTo>
                  <a:lnTo>
                    <a:pt x="4506" y="1280"/>
                  </a:lnTo>
                  <a:lnTo>
                    <a:pt x="4505" y="1276"/>
                  </a:lnTo>
                  <a:lnTo>
                    <a:pt x="4503" y="1273"/>
                  </a:lnTo>
                  <a:lnTo>
                    <a:pt x="4501" y="1271"/>
                  </a:lnTo>
                  <a:lnTo>
                    <a:pt x="4499" y="1267"/>
                  </a:lnTo>
                  <a:lnTo>
                    <a:pt x="4496" y="1262"/>
                  </a:lnTo>
                  <a:lnTo>
                    <a:pt x="4493" y="1253"/>
                  </a:lnTo>
                  <a:lnTo>
                    <a:pt x="4491" y="1239"/>
                  </a:lnTo>
                  <a:lnTo>
                    <a:pt x="4474" y="1234"/>
                  </a:lnTo>
                  <a:lnTo>
                    <a:pt x="4462" y="1233"/>
                  </a:lnTo>
                  <a:lnTo>
                    <a:pt x="4454" y="1233"/>
                  </a:lnTo>
                  <a:lnTo>
                    <a:pt x="4448" y="1235"/>
                  </a:lnTo>
                  <a:lnTo>
                    <a:pt x="4446" y="1238"/>
                  </a:lnTo>
                  <a:lnTo>
                    <a:pt x="4445" y="1241"/>
                  </a:lnTo>
                  <a:lnTo>
                    <a:pt x="4444" y="1243"/>
                  </a:lnTo>
                  <a:lnTo>
                    <a:pt x="4445" y="1244"/>
                  </a:lnTo>
                  <a:lnTo>
                    <a:pt x="4444" y="1249"/>
                  </a:lnTo>
                  <a:lnTo>
                    <a:pt x="4443" y="1251"/>
                  </a:lnTo>
                  <a:lnTo>
                    <a:pt x="4441" y="1251"/>
                  </a:lnTo>
                  <a:lnTo>
                    <a:pt x="4438" y="1250"/>
                  </a:lnTo>
                  <a:lnTo>
                    <a:pt x="4430" y="1243"/>
                  </a:lnTo>
                  <a:lnTo>
                    <a:pt x="4419" y="1236"/>
                  </a:lnTo>
                  <a:lnTo>
                    <a:pt x="4413" y="1232"/>
                  </a:lnTo>
                  <a:lnTo>
                    <a:pt x="4406" y="1229"/>
                  </a:lnTo>
                  <a:lnTo>
                    <a:pt x="4399" y="1226"/>
                  </a:lnTo>
                  <a:lnTo>
                    <a:pt x="4391" y="1223"/>
                  </a:lnTo>
                  <a:lnTo>
                    <a:pt x="4383" y="1222"/>
                  </a:lnTo>
                  <a:lnTo>
                    <a:pt x="4374" y="1223"/>
                  </a:lnTo>
                  <a:lnTo>
                    <a:pt x="4365" y="1224"/>
                  </a:lnTo>
                  <a:lnTo>
                    <a:pt x="4355" y="1228"/>
                  </a:lnTo>
                  <a:lnTo>
                    <a:pt x="4352" y="1210"/>
                  </a:lnTo>
                  <a:lnTo>
                    <a:pt x="4348" y="1198"/>
                  </a:lnTo>
                  <a:lnTo>
                    <a:pt x="4347" y="1194"/>
                  </a:lnTo>
                  <a:lnTo>
                    <a:pt x="4345" y="1192"/>
                  </a:lnTo>
                  <a:lnTo>
                    <a:pt x="4343" y="1190"/>
                  </a:lnTo>
                  <a:lnTo>
                    <a:pt x="4340" y="1189"/>
                  </a:lnTo>
                  <a:lnTo>
                    <a:pt x="4325" y="1189"/>
                  </a:lnTo>
                  <a:lnTo>
                    <a:pt x="4297" y="1192"/>
                  </a:lnTo>
                  <a:lnTo>
                    <a:pt x="4290" y="1191"/>
                  </a:lnTo>
                  <a:lnTo>
                    <a:pt x="4285" y="1190"/>
                  </a:lnTo>
                  <a:lnTo>
                    <a:pt x="4275" y="1190"/>
                  </a:lnTo>
                  <a:lnTo>
                    <a:pt x="4250" y="1192"/>
                  </a:lnTo>
                  <a:lnTo>
                    <a:pt x="4251" y="1189"/>
                  </a:lnTo>
                  <a:lnTo>
                    <a:pt x="4251" y="1187"/>
                  </a:lnTo>
                  <a:lnTo>
                    <a:pt x="4251" y="1185"/>
                  </a:lnTo>
                  <a:lnTo>
                    <a:pt x="4250" y="1184"/>
                  </a:lnTo>
                  <a:lnTo>
                    <a:pt x="4247" y="1182"/>
                  </a:lnTo>
                  <a:lnTo>
                    <a:pt x="4244" y="1180"/>
                  </a:lnTo>
                  <a:lnTo>
                    <a:pt x="4240" y="1178"/>
                  </a:lnTo>
                  <a:lnTo>
                    <a:pt x="4235" y="1174"/>
                  </a:lnTo>
                  <a:lnTo>
                    <a:pt x="4234" y="1172"/>
                  </a:lnTo>
                  <a:lnTo>
                    <a:pt x="4232" y="1169"/>
                  </a:lnTo>
                  <a:lnTo>
                    <a:pt x="4230" y="1165"/>
                  </a:lnTo>
                  <a:lnTo>
                    <a:pt x="4229" y="1161"/>
                  </a:lnTo>
                  <a:lnTo>
                    <a:pt x="4223" y="1156"/>
                  </a:lnTo>
                  <a:lnTo>
                    <a:pt x="4217" y="1153"/>
                  </a:lnTo>
                  <a:lnTo>
                    <a:pt x="4212" y="1151"/>
                  </a:lnTo>
                  <a:lnTo>
                    <a:pt x="4208" y="1150"/>
                  </a:lnTo>
                  <a:lnTo>
                    <a:pt x="4199" y="1150"/>
                  </a:lnTo>
                  <a:lnTo>
                    <a:pt x="4193" y="1152"/>
                  </a:lnTo>
                  <a:lnTo>
                    <a:pt x="4186" y="1155"/>
                  </a:lnTo>
                  <a:lnTo>
                    <a:pt x="4179" y="1157"/>
                  </a:lnTo>
                  <a:lnTo>
                    <a:pt x="4175" y="1158"/>
                  </a:lnTo>
                  <a:lnTo>
                    <a:pt x="4171" y="1158"/>
                  </a:lnTo>
                  <a:lnTo>
                    <a:pt x="4166" y="1157"/>
                  </a:lnTo>
                  <a:lnTo>
                    <a:pt x="4161" y="1155"/>
                  </a:lnTo>
                  <a:lnTo>
                    <a:pt x="4153" y="1152"/>
                  </a:lnTo>
                  <a:lnTo>
                    <a:pt x="4146" y="1147"/>
                  </a:lnTo>
                  <a:lnTo>
                    <a:pt x="4138" y="1141"/>
                  </a:lnTo>
                  <a:lnTo>
                    <a:pt x="4129" y="1133"/>
                  </a:lnTo>
                  <a:lnTo>
                    <a:pt x="4124" y="1130"/>
                  </a:lnTo>
                  <a:lnTo>
                    <a:pt x="4119" y="1127"/>
                  </a:lnTo>
                  <a:lnTo>
                    <a:pt x="4112" y="1125"/>
                  </a:lnTo>
                  <a:lnTo>
                    <a:pt x="4105" y="1123"/>
                  </a:lnTo>
                  <a:lnTo>
                    <a:pt x="4097" y="1122"/>
                  </a:lnTo>
                  <a:lnTo>
                    <a:pt x="4087" y="1121"/>
                  </a:lnTo>
                  <a:lnTo>
                    <a:pt x="4077" y="1122"/>
                  </a:lnTo>
                  <a:lnTo>
                    <a:pt x="4066" y="1123"/>
                  </a:lnTo>
                  <a:lnTo>
                    <a:pt x="4047" y="1127"/>
                  </a:lnTo>
                  <a:lnTo>
                    <a:pt x="4032" y="1130"/>
                  </a:lnTo>
                  <a:lnTo>
                    <a:pt x="4021" y="1131"/>
                  </a:lnTo>
                  <a:lnTo>
                    <a:pt x="4012" y="1130"/>
                  </a:lnTo>
                  <a:lnTo>
                    <a:pt x="4005" y="1129"/>
                  </a:lnTo>
                  <a:lnTo>
                    <a:pt x="4001" y="1126"/>
                  </a:lnTo>
                  <a:lnTo>
                    <a:pt x="3998" y="1123"/>
                  </a:lnTo>
                  <a:lnTo>
                    <a:pt x="3997" y="1120"/>
                  </a:lnTo>
                  <a:lnTo>
                    <a:pt x="3997" y="1112"/>
                  </a:lnTo>
                  <a:lnTo>
                    <a:pt x="3998" y="1105"/>
                  </a:lnTo>
                  <a:lnTo>
                    <a:pt x="3998" y="1102"/>
                  </a:lnTo>
                  <a:lnTo>
                    <a:pt x="3998" y="1099"/>
                  </a:lnTo>
                  <a:lnTo>
                    <a:pt x="3996" y="1098"/>
                  </a:lnTo>
                  <a:lnTo>
                    <a:pt x="3993" y="1097"/>
                  </a:lnTo>
                  <a:lnTo>
                    <a:pt x="3983" y="1097"/>
                  </a:lnTo>
                  <a:lnTo>
                    <a:pt x="3973" y="1097"/>
                  </a:lnTo>
                  <a:lnTo>
                    <a:pt x="3966" y="1099"/>
                  </a:lnTo>
                  <a:lnTo>
                    <a:pt x="3960" y="1101"/>
                  </a:lnTo>
                  <a:lnTo>
                    <a:pt x="3956" y="1103"/>
                  </a:lnTo>
                  <a:lnTo>
                    <a:pt x="3953" y="1106"/>
                  </a:lnTo>
                  <a:lnTo>
                    <a:pt x="3950" y="1109"/>
                  </a:lnTo>
                  <a:lnTo>
                    <a:pt x="3947" y="1113"/>
                  </a:lnTo>
                  <a:lnTo>
                    <a:pt x="3943" y="1119"/>
                  </a:lnTo>
                  <a:lnTo>
                    <a:pt x="3937" y="1125"/>
                  </a:lnTo>
                  <a:lnTo>
                    <a:pt x="3934" y="1127"/>
                  </a:lnTo>
                  <a:lnTo>
                    <a:pt x="3929" y="1128"/>
                  </a:lnTo>
                  <a:lnTo>
                    <a:pt x="3922" y="1129"/>
                  </a:lnTo>
                  <a:lnTo>
                    <a:pt x="3914" y="1128"/>
                  </a:lnTo>
                  <a:lnTo>
                    <a:pt x="3909" y="1128"/>
                  </a:lnTo>
                  <a:lnTo>
                    <a:pt x="3904" y="1128"/>
                  </a:lnTo>
                  <a:lnTo>
                    <a:pt x="3900" y="1128"/>
                  </a:lnTo>
                  <a:lnTo>
                    <a:pt x="3896" y="1129"/>
                  </a:lnTo>
                  <a:lnTo>
                    <a:pt x="3889" y="1132"/>
                  </a:lnTo>
                  <a:lnTo>
                    <a:pt x="3883" y="1134"/>
                  </a:lnTo>
                  <a:lnTo>
                    <a:pt x="3877" y="1136"/>
                  </a:lnTo>
                  <a:lnTo>
                    <a:pt x="3870" y="1136"/>
                  </a:lnTo>
                  <a:lnTo>
                    <a:pt x="3866" y="1136"/>
                  </a:lnTo>
                  <a:lnTo>
                    <a:pt x="3861" y="1134"/>
                  </a:lnTo>
                  <a:lnTo>
                    <a:pt x="3856" y="1132"/>
                  </a:lnTo>
                  <a:lnTo>
                    <a:pt x="3851" y="1128"/>
                  </a:lnTo>
                  <a:lnTo>
                    <a:pt x="3849" y="1127"/>
                  </a:lnTo>
                  <a:lnTo>
                    <a:pt x="3847" y="1127"/>
                  </a:lnTo>
                  <a:lnTo>
                    <a:pt x="3845" y="1127"/>
                  </a:lnTo>
                  <a:lnTo>
                    <a:pt x="3842" y="1128"/>
                  </a:lnTo>
                  <a:lnTo>
                    <a:pt x="3835" y="1132"/>
                  </a:lnTo>
                  <a:lnTo>
                    <a:pt x="3828" y="1139"/>
                  </a:lnTo>
                  <a:lnTo>
                    <a:pt x="3810" y="1155"/>
                  </a:lnTo>
                  <a:lnTo>
                    <a:pt x="3791" y="1175"/>
                  </a:lnTo>
                  <a:lnTo>
                    <a:pt x="3753" y="1217"/>
                  </a:lnTo>
                  <a:lnTo>
                    <a:pt x="3730" y="1244"/>
                  </a:lnTo>
                  <a:lnTo>
                    <a:pt x="3721" y="1256"/>
                  </a:lnTo>
                  <a:lnTo>
                    <a:pt x="3714" y="1266"/>
                  </a:lnTo>
                  <a:lnTo>
                    <a:pt x="3708" y="1276"/>
                  </a:lnTo>
                  <a:lnTo>
                    <a:pt x="3704" y="1286"/>
                  </a:lnTo>
                  <a:lnTo>
                    <a:pt x="3701" y="1296"/>
                  </a:lnTo>
                  <a:lnTo>
                    <a:pt x="3699" y="1306"/>
                  </a:lnTo>
                  <a:lnTo>
                    <a:pt x="3697" y="1315"/>
                  </a:lnTo>
                  <a:lnTo>
                    <a:pt x="3696" y="1324"/>
                  </a:lnTo>
                  <a:lnTo>
                    <a:pt x="3696" y="1340"/>
                  </a:lnTo>
                  <a:lnTo>
                    <a:pt x="3697" y="1354"/>
                  </a:lnTo>
                  <a:lnTo>
                    <a:pt x="3697" y="1361"/>
                  </a:lnTo>
                  <a:lnTo>
                    <a:pt x="3696" y="1367"/>
                  </a:lnTo>
                  <a:lnTo>
                    <a:pt x="3695" y="1372"/>
                  </a:lnTo>
                  <a:lnTo>
                    <a:pt x="3694" y="1376"/>
                  </a:lnTo>
                  <a:lnTo>
                    <a:pt x="3676" y="1377"/>
                  </a:lnTo>
                  <a:lnTo>
                    <a:pt x="3661" y="1378"/>
                  </a:lnTo>
                  <a:lnTo>
                    <a:pt x="3648" y="1381"/>
                  </a:lnTo>
                  <a:lnTo>
                    <a:pt x="3636" y="1385"/>
                  </a:lnTo>
                  <a:lnTo>
                    <a:pt x="3627" y="1390"/>
                  </a:lnTo>
                  <a:lnTo>
                    <a:pt x="3619" y="1396"/>
                  </a:lnTo>
                  <a:lnTo>
                    <a:pt x="3613" y="1402"/>
                  </a:lnTo>
                  <a:lnTo>
                    <a:pt x="3608" y="1408"/>
                  </a:lnTo>
                  <a:lnTo>
                    <a:pt x="3598" y="1423"/>
                  </a:lnTo>
                  <a:lnTo>
                    <a:pt x="3588" y="1437"/>
                  </a:lnTo>
                  <a:lnTo>
                    <a:pt x="3582" y="1445"/>
                  </a:lnTo>
                  <a:lnTo>
                    <a:pt x="3576" y="1452"/>
                  </a:lnTo>
                  <a:lnTo>
                    <a:pt x="3567" y="1458"/>
                  </a:lnTo>
                  <a:lnTo>
                    <a:pt x="3558" y="1464"/>
                  </a:lnTo>
                  <a:lnTo>
                    <a:pt x="3548" y="1472"/>
                  </a:lnTo>
                  <a:lnTo>
                    <a:pt x="3541" y="1478"/>
                  </a:lnTo>
                  <a:lnTo>
                    <a:pt x="3538" y="1483"/>
                  </a:lnTo>
                  <a:lnTo>
                    <a:pt x="3536" y="1489"/>
                  </a:lnTo>
                  <a:lnTo>
                    <a:pt x="3536" y="1499"/>
                  </a:lnTo>
                  <a:lnTo>
                    <a:pt x="3536" y="1509"/>
                  </a:lnTo>
                  <a:lnTo>
                    <a:pt x="3534" y="1515"/>
                  </a:lnTo>
                  <a:lnTo>
                    <a:pt x="3529" y="1521"/>
                  </a:lnTo>
                  <a:lnTo>
                    <a:pt x="3523" y="1527"/>
                  </a:lnTo>
                  <a:lnTo>
                    <a:pt x="3513" y="1534"/>
                  </a:lnTo>
                  <a:lnTo>
                    <a:pt x="3499" y="1542"/>
                  </a:lnTo>
                  <a:lnTo>
                    <a:pt x="3480" y="1550"/>
                  </a:lnTo>
                  <a:lnTo>
                    <a:pt x="3457" y="1559"/>
                  </a:lnTo>
                  <a:lnTo>
                    <a:pt x="3427" y="1569"/>
                  </a:lnTo>
                  <a:lnTo>
                    <a:pt x="3423" y="1571"/>
                  </a:lnTo>
                  <a:lnTo>
                    <a:pt x="3418" y="1575"/>
                  </a:lnTo>
                  <a:lnTo>
                    <a:pt x="3414" y="1579"/>
                  </a:lnTo>
                  <a:lnTo>
                    <a:pt x="3410" y="1585"/>
                  </a:lnTo>
                  <a:lnTo>
                    <a:pt x="3402" y="1598"/>
                  </a:lnTo>
                  <a:lnTo>
                    <a:pt x="3394" y="1615"/>
                  </a:lnTo>
                  <a:lnTo>
                    <a:pt x="3379" y="1653"/>
                  </a:lnTo>
                  <a:lnTo>
                    <a:pt x="3363" y="1695"/>
                  </a:lnTo>
                  <a:lnTo>
                    <a:pt x="3355" y="1716"/>
                  </a:lnTo>
                  <a:lnTo>
                    <a:pt x="3348" y="1735"/>
                  </a:lnTo>
                  <a:lnTo>
                    <a:pt x="3340" y="1752"/>
                  </a:lnTo>
                  <a:lnTo>
                    <a:pt x="3332" y="1767"/>
                  </a:lnTo>
                  <a:lnTo>
                    <a:pt x="3328" y="1773"/>
                  </a:lnTo>
                  <a:lnTo>
                    <a:pt x="3324" y="1778"/>
                  </a:lnTo>
                  <a:lnTo>
                    <a:pt x="3320" y="1782"/>
                  </a:lnTo>
                  <a:lnTo>
                    <a:pt x="3316" y="1785"/>
                  </a:lnTo>
                  <a:lnTo>
                    <a:pt x="3313" y="1787"/>
                  </a:lnTo>
                  <a:lnTo>
                    <a:pt x="3308" y="1787"/>
                  </a:lnTo>
                  <a:lnTo>
                    <a:pt x="3304" y="1787"/>
                  </a:lnTo>
                  <a:lnTo>
                    <a:pt x="3300" y="1785"/>
                  </a:lnTo>
                  <a:lnTo>
                    <a:pt x="3296" y="1783"/>
                  </a:lnTo>
                  <a:lnTo>
                    <a:pt x="3293" y="1781"/>
                  </a:lnTo>
                  <a:lnTo>
                    <a:pt x="3292" y="1777"/>
                  </a:lnTo>
                  <a:lnTo>
                    <a:pt x="3291" y="1772"/>
                  </a:lnTo>
                  <a:lnTo>
                    <a:pt x="3292" y="1767"/>
                  </a:lnTo>
                  <a:lnTo>
                    <a:pt x="3293" y="1760"/>
                  </a:lnTo>
                  <a:lnTo>
                    <a:pt x="3296" y="1752"/>
                  </a:lnTo>
                  <a:lnTo>
                    <a:pt x="3299" y="1743"/>
                  </a:lnTo>
                  <a:lnTo>
                    <a:pt x="3306" y="1724"/>
                  </a:lnTo>
                  <a:lnTo>
                    <a:pt x="3318" y="1703"/>
                  </a:lnTo>
                  <a:lnTo>
                    <a:pt x="3329" y="1678"/>
                  </a:lnTo>
                  <a:lnTo>
                    <a:pt x="3342" y="1654"/>
                  </a:lnTo>
                  <a:lnTo>
                    <a:pt x="3368" y="1605"/>
                  </a:lnTo>
                  <a:lnTo>
                    <a:pt x="3391" y="1558"/>
                  </a:lnTo>
                  <a:lnTo>
                    <a:pt x="3400" y="1538"/>
                  </a:lnTo>
                  <a:lnTo>
                    <a:pt x="3406" y="1521"/>
                  </a:lnTo>
                  <a:lnTo>
                    <a:pt x="3409" y="1513"/>
                  </a:lnTo>
                  <a:lnTo>
                    <a:pt x="3410" y="1506"/>
                  </a:lnTo>
                  <a:lnTo>
                    <a:pt x="3410" y="1501"/>
                  </a:lnTo>
                  <a:lnTo>
                    <a:pt x="3410" y="1496"/>
                  </a:lnTo>
                  <a:lnTo>
                    <a:pt x="3409" y="1492"/>
                  </a:lnTo>
                  <a:lnTo>
                    <a:pt x="3407" y="1489"/>
                  </a:lnTo>
                  <a:lnTo>
                    <a:pt x="3405" y="1486"/>
                  </a:lnTo>
                  <a:lnTo>
                    <a:pt x="3402" y="1484"/>
                  </a:lnTo>
                  <a:lnTo>
                    <a:pt x="3398" y="1482"/>
                  </a:lnTo>
                  <a:lnTo>
                    <a:pt x="3395" y="1481"/>
                  </a:lnTo>
                  <a:lnTo>
                    <a:pt x="3391" y="1481"/>
                  </a:lnTo>
                  <a:lnTo>
                    <a:pt x="3386" y="1480"/>
                  </a:lnTo>
                  <a:lnTo>
                    <a:pt x="3376" y="1481"/>
                  </a:lnTo>
                  <a:lnTo>
                    <a:pt x="3366" y="1484"/>
                  </a:lnTo>
                  <a:lnTo>
                    <a:pt x="3355" y="1487"/>
                  </a:lnTo>
                  <a:lnTo>
                    <a:pt x="3344" y="1492"/>
                  </a:lnTo>
                  <a:lnTo>
                    <a:pt x="3333" y="1497"/>
                  </a:lnTo>
                  <a:lnTo>
                    <a:pt x="3322" y="1503"/>
                  </a:lnTo>
                  <a:lnTo>
                    <a:pt x="3312" y="1510"/>
                  </a:lnTo>
                  <a:lnTo>
                    <a:pt x="3302" y="1516"/>
                  </a:lnTo>
                  <a:lnTo>
                    <a:pt x="3295" y="1523"/>
                  </a:lnTo>
                  <a:lnTo>
                    <a:pt x="3289" y="1528"/>
                  </a:lnTo>
                  <a:lnTo>
                    <a:pt x="3286" y="1534"/>
                  </a:lnTo>
                  <a:lnTo>
                    <a:pt x="3284" y="1538"/>
                  </a:lnTo>
                  <a:lnTo>
                    <a:pt x="3260" y="1538"/>
                  </a:lnTo>
                  <a:lnTo>
                    <a:pt x="3240" y="1540"/>
                  </a:lnTo>
                  <a:lnTo>
                    <a:pt x="3232" y="1542"/>
                  </a:lnTo>
                  <a:lnTo>
                    <a:pt x="3224" y="1545"/>
                  </a:lnTo>
                  <a:lnTo>
                    <a:pt x="3218" y="1549"/>
                  </a:lnTo>
                  <a:lnTo>
                    <a:pt x="3211" y="1554"/>
                  </a:lnTo>
                  <a:lnTo>
                    <a:pt x="3207" y="1558"/>
                  </a:lnTo>
                  <a:lnTo>
                    <a:pt x="3203" y="1561"/>
                  </a:lnTo>
                  <a:lnTo>
                    <a:pt x="3198" y="1562"/>
                  </a:lnTo>
                  <a:lnTo>
                    <a:pt x="3194" y="1561"/>
                  </a:lnTo>
                  <a:lnTo>
                    <a:pt x="3189" y="1559"/>
                  </a:lnTo>
                  <a:lnTo>
                    <a:pt x="3185" y="1556"/>
                  </a:lnTo>
                  <a:lnTo>
                    <a:pt x="3180" y="1552"/>
                  </a:lnTo>
                  <a:lnTo>
                    <a:pt x="3175" y="1547"/>
                  </a:lnTo>
                  <a:lnTo>
                    <a:pt x="3165" y="1537"/>
                  </a:lnTo>
                  <a:lnTo>
                    <a:pt x="3155" y="1527"/>
                  </a:lnTo>
                  <a:lnTo>
                    <a:pt x="3149" y="1523"/>
                  </a:lnTo>
                  <a:lnTo>
                    <a:pt x="3144" y="1520"/>
                  </a:lnTo>
                  <a:lnTo>
                    <a:pt x="3138" y="1518"/>
                  </a:lnTo>
                  <a:lnTo>
                    <a:pt x="3132" y="1517"/>
                  </a:lnTo>
                  <a:lnTo>
                    <a:pt x="3124" y="1518"/>
                  </a:lnTo>
                  <a:lnTo>
                    <a:pt x="3115" y="1519"/>
                  </a:lnTo>
                  <a:lnTo>
                    <a:pt x="3106" y="1521"/>
                  </a:lnTo>
                  <a:lnTo>
                    <a:pt x="3097" y="1523"/>
                  </a:lnTo>
                  <a:lnTo>
                    <a:pt x="3078" y="1530"/>
                  </a:lnTo>
                  <a:lnTo>
                    <a:pt x="3061" y="1539"/>
                  </a:lnTo>
                  <a:lnTo>
                    <a:pt x="3045" y="1549"/>
                  </a:lnTo>
                  <a:lnTo>
                    <a:pt x="3030" y="1559"/>
                  </a:lnTo>
                  <a:lnTo>
                    <a:pt x="3017" y="1570"/>
                  </a:lnTo>
                  <a:lnTo>
                    <a:pt x="3007" y="1580"/>
                  </a:lnTo>
                  <a:lnTo>
                    <a:pt x="3004" y="1581"/>
                  </a:lnTo>
                  <a:lnTo>
                    <a:pt x="3001" y="1581"/>
                  </a:lnTo>
                  <a:lnTo>
                    <a:pt x="2997" y="1581"/>
                  </a:lnTo>
                  <a:lnTo>
                    <a:pt x="2993" y="1579"/>
                  </a:lnTo>
                  <a:lnTo>
                    <a:pt x="2983" y="1572"/>
                  </a:lnTo>
                  <a:lnTo>
                    <a:pt x="2972" y="1562"/>
                  </a:lnTo>
                  <a:lnTo>
                    <a:pt x="2960" y="1550"/>
                  </a:lnTo>
                  <a:lnTo>
                    <a:pt x="2948" y="1534"/>
                  </a:lnTo>
                  <a:lnTo>
                    <a:pt x="2936" y="1516"/>
                  </a:lnTo>
                  <a:lnTo>
                    <a:pt x="2923" y="1496"/>
                  </a:lnTo>
                  <a:lnTo>
                    <a:pt x="2911" y="1475"/>
                  </a:lnTo>
                  <a:lnTo>
                    <a:pt x="2899" y="1452"/>
                  </a:lnTo>
                  <a:lnTo>
                    <a:pt x="2889" y="1429"/>
                  </a:lnTo>
                  <a:lnTo>
                    <a:pt x="2879" y="1406"/>
                  </a:lnTo>
                  <a:lnTo>
                    <a:pt x="2871" y="1383"/>
                  </a:lnTo>
                  <a:lnTo>
                    <a:pt x="2864" y="1361"/>
                  </a:lnTo>
                  <a:lnTo>
                    <a:pt x="2862" y="1349"/>
                  </a:lnTo>
                  <a:lnTo>
                    <a:pt x="2860" y="1338"/>
                  </a:lnTo>
                  <a:lnTo>
                    <a:pt x="2859" y="1328"/>
                  </a:lnTo>
                  <a:lnTo>
                    <a:pt x="2859" y="1318"/>
                  </a:lnTo>
                  <a:lnTo>
                    <a:pt x="2858" y="1316"/>
                  </a:lnTo>
                  <a:lnTo>
                    <a:pt x="2857" y="1314"/>
                  </a:lnTo>
                  <a:lnTo>
                    <a:pt x="2855" y="1312"/>
                  </a:lnTo>
                  <a:lnTo>
                    <a:pt x="2852" y="1310"/>
                  </a:lnTo>
                  <a:lnTo>
                    <a:pt x="2845" y="1306"/>
                  </a:lnTo>
                  <a:lnTo>
                    <a:pt x="2838" y="1301"/>
                  </a:lnTo>
                  <a:lnTo>
                    <a:pt x="2835" y="1299"/>
                  </a:lnTo>
                  <a:lnTo>
                    <a:pt x="2832" y="1295"/>
                  </a:lnTo>
                  <a:lnTo>
                    <a:pt x="2830" y="1292"/>
                  </a:lnTo>
                  <a:lnTo>
                    <a:pt x="2828" y="1288"/>
                  </a:lnTo>
                  <a:lnTo>
                    <a:pt x="2828" y="1283"/>
                  </a:lnTo>
                  <a:lnTo>
                    <a:pt x="2828" y="1278"/>
                  </a:lnTo>
                  <a:lnTo>
                    <a:pt x="2830" y="1272"/>
                  </a:lnTo>
                  <a:lnTo>
                    <a:pt x="2833" y="1266"/>
                  </a:lnTo>
                  <a:lnTo>
                    <a:pt x="2838" y="1260"/>
                  </a:lnTo>
                  <a:lnTo>
                    <a:pt x="2842" y="1254"/>
                  </a:lnTo>
                  <a:lnTo>
                    <a:pt x="2845" y="1247"/>
                  </a:lnTo>
                  <a:lnTo>
                    <a:pt x="2847" y="1241"/>
                  </a:lnTo>
                  <a:lnTo>
                    <a:pt x="2848" y="1235"/>
                  </a:lnTo>
                  <a:lnTo>
                    <a:pt x="2849" y="1230"/>
                  </a:lnTo>
                  <a:lnTo>
                    <a:pt x="2848" y="1225"/>
                  </a:lnTo>
                  <a:lnTo>
                    <a:pt x="2847" y="1220"/>
                  </a:lnTo>
                  <a:lnTo>
                    <a:pt x="2845" y="1216"/>
                  </a:lnTo>
                  <a:lnTo>
                    <a:pt x="2842" y="1213"/>
                  </a:lnTo>
                  <a:lnTo>
                    <a:pt x="2839" y="1210"/>
                  </a:lnTo>
                  <a:lnTo>
                    <a:pt x="2835" y="1208"/>
                  </a:lnTo>
                  <a:lnTo>
                    <a:pt x="2831" y="1206"/>
                  </a:lnTo>
                  <a:lnTo>
                    <a:pt x="2827" y="1206"/>
                  </a:lnTo>
                  <a:lnTo>
                    <a:pt x="2822" y="1206"/>
                  </a:lnTo>
                  <a:lnTo>
                    <a:pt x="2817" y="1207"/>
                  </a:lnTo>
                  <a:lnTo>
                    <a:pt x="2804" y="1214"/>
                  </a:lnTo>
                  <a:lnTo>
                    <a:pt x="2788" y="1224"/>
                  </a:lnTo>
                  <a:lnTo>
                    <a:pt x="2771" y="1236"/>
                  </a:lnTo>
                  <a:lnTo>
                    <a:pt x="2752" y="1251"/>
                  </a:lnTo>
                  <a:lnTo>
                    <a:pt x="2711" y="1284"/>
                  </a:lnTo>
                  <a:lnTo>
                    <a:pt x="2668" y="1319"/>
                  </a:lnTo>
                  <a:lnTo>
                    <a:pt x="2646" y="1336"/>
                  </a:lnTo>
                  <a:lnTo>
                    <a:pt x="2623" y="1353"/>
                  </a:lnTo>
                  <a:lnTo>
                    <a:pt x="2601" y="1369"/>
                  </a:lnTo>
                  <a:lnTo>
                    <a:pt x="2580" y="1382"/>
                  </a:lnTo>
                  <a:lnTo>
                    <a:pt x="2569" y="1388"/>
                  </a:lnTo>
                  <a:lnTo>
                    <a:pt x="2559" y="1393"/>
                  </a:lnTo>
                  <a:lnTo>
                    <a:pt x="2549" y="1397"/>
                  </a:lnTo>
                  <a:lnTo>
                    <a:pt x="2539" y="1401"/>
                  </a:lnTo>
                  <a:lnTo>
                    <a:pt x="2529" y="1404"/>
                  </a:lnTo>
                  <a:lnTo>
                    <a:pt x="2520" y="1406"/>
                  </a:lnTo>
                  <a:lnTo>
                    <a:pt x="2511" y="1407"/>
                  </a:lnTo>
                  <a:lnTo>
                    <a:pt x="2502" y="1407"/>
                  </a:lnTo>
                  <a:lnTo>
                    <a:pt x="2496" y="1407"/>
                  </a:lnTo>
                  <a:lnTo>
                    <a:pt x="2489" y="1406"/>
                  </a:lnTo>
                  <a:lnTo>
                    <a:pt x="2482" y="1404"/>
                  </a:lnTo>
                  <a:lnTo>
                    <a:pt x="2475" y="1401"/>
                  </a:lnTo>
                  <a:lnTo>
                    <a:pt x="2469" y="1397"/>
                  </a:lnTo>
                  <a:lnTo>
                    <a:pt x="2463" y="1392"/>
                  </a:lnTo>
                  <a:lnTo>
                    <a:pt x="2460" y="1388"/>
                  </a:lnTo>
                  <a:lnTo>
                    <a:pt x="2458" y="1385"/>
                  </a:lnTo>
                  <a:lnTo>
                    <a:pt x="2457" y="1381"/>
                  </a:lnTo>
                  <a:lnTo>
                    <a:pt x="2456" y="1376"/>
                  </a:lnTo>
                  <a:lnTo>
                    <a:pt x="2456" y="1366"/>
                  </a:lnTo>
                  <a:lnTo>
                    <a:pt x="2457" y="1355"/>
                  </a:lnTo>
                  <a:lnTo>
                    <a:pt x="2458" y="1347"/>
                  </a:lnTo>
                  <a:lnTo>
                    <a:pt x="2460" y="1339"/>
                  </a:lnTo>
                  <a:lnTo>
                    <a:pt x="2463" y="1332"/>
                  </a:lnTo>
                  <a:lnTo>
                    <a:pt x="2466" y="1326"/>
                  </a:lnTo>
                  <a:lnTo>
                    <a:pt x="2469" y="1320"/>
                  </a:lnTo>
                  <a:lnTo>
                    <a:pt x="2473" y="1315"/>
                  </a:lnTo>
                  <a:lnTo>
                    <a:pt x="2481" y="1307"/>
                  </a:lnTo>
                  <a:lnTo>
                    <a:pt x="2490" y="1300"/>
                  </a:lnTo>
                  <a:lnTo>
                    <a:pt x="2500" y="1295"/>
                  </a:lnTo>
                  <a:lnTo>
                    <a:pt x="2509" y="1291"/>
                  </a:lnTo>
                  <a:lnTo>
                    <a:pt x="2529" y="1285"/>
                  </a:lnTo>
                  <a:lnTo>
                    <a:pt x="2546" y="1278"/>
                  </a:lnTo>
                  <a:lnTo>
                    <a:pt x="2550" y="1275"/>
                  </a:lnTo>
                  <a:lnTo>
                    <a:pt x="2553" y="1273"/>
                  </a:lnTo>
                  <a:lnTo>
                    <a:pt x="2555" y="1270"/>
                  </a:lnTo>
                  <a:lnTo>
                    <a:pt x="2558" y="1267"/>
                  </a:lnTo>
                  <a:lnTo>
                    <a:pt x="2559" y="1264"/>
                  </a:lnTo>
                  <a:lnTo>
                    <a:pt x="2560" y="1260"/>
                  </a:lnTo>
                  <a:lnTo>
                    <a:pt x="2561" y="1255"/>
                  </a:lnTo>
                  <a:lnTo>
                    <a:pt x="2561" y="1250"/>
                  </a:lnTo>
                  <a:lnTo>
                    <a:pt x="2403" y="1250"/>
                  </a:lnTo>
                  <a:lnTo>
                    <a:pt x="2388" y="1242"/>
                  </a:lnTo>
                  <a:lnTo>
                    <a:pt x="2373" y="1233"/>
                  </a:lnTo>
                  <a:lnTo>
                    <a:pt x="2358" y="1223"/>
                  </a:lnTo>
                  <a:lnTo>
                    <a:pt x="2344" y="1211"/>
                  </a:lnTo>
                  <a:lnTo>
                    <a:pt x="2329" y="1198"/>
                  </a:lnTo>
                  <a:lnTo>
                    <a:pt x="2316" y="1184"/>
                  </a:lnTo>
                  <a:lnTo>
                    <a:pt x="2301" y="1170"/>
                  </a:lnTo>
                  <a:lnTo>
                    <a:pt x="2289" y="1154"/>
                  </a:lnTo>
                  <a:lnTo>
                    <a:pt x="2278" y="1138"/>
                  </a:lnTo>
                  <a:lnTo>
                    <a:pt x="2267" y="1121"/>
                  </a:lnTo>
                  <a:lnTo>
                    <a:pt x="2258" y="1106"/>
                  </a:lnTo>
                  <a:lnTo>
                    <a:pt x="2250" y="1090"/>
                  </a:lnTo>
                  <a:lnTo>
                    <a:pt x="2244" y="1075"/>
                  </a:lnTo>
                  <a:lnTo>
                    <a:pt x="2239" y="1061"/>
                  </a:lnTo>
                  <a:lnTo>
                    <a:pt x="2236" y="1047"/>
                  </a:lnTo>
                  <a:lnTo>
                    <a:pt x="2235" y="1035"/>
                  </a:lnTo>
                  <a:lnTo>
                    <a:pt x="2235" y="1021"/>
                  </a:lnTo>
                  <a:lnTo>
                    <a:pt x="2235" y="1008"/>
                  </a:lnTo>
                  <a:lnTo>
                    <a:pt x="2234" y="998"/>
                  </a:lnTo>
                  <a:lnTo>
                    <a:pt x="2232" y="988"/>
                  </a:lnTo>
                  <a:lnTo>
                    <a:pt x="2228" y="978"/>
                  </a:lnTo>
                  <a:lnTo>
                    <a:pt x="2224" y="969"/>
                  </a:lnTo>
                  <a:lnTo>
                    <a:pt x="2218" y="959"/>
                  </a:lnTo>
                  <a:lnTo>
                    <a:pt x="2210" y="950"/>
                  </a:lnTo>
                  <a:lnTo>
                    <a:pt x="2202" y="942"/>
                  </a:lnTo>
                  <a:lnTo>
                    <a:pt x="2193" y="934"/>
                  </a:lnTo>
                  <a:lnTo>
                    <a:pt x="2183" y="926"/>
                  </a:lnTo>
                  <a:lnTo>
                    <a:pt x="2173" y="919"/>
                  </a:lnTo>
                  <a:lnTo>
                    <a:pt x="2162" y="912"/>
                  </a:lnTo>
                  <a:lnTo>
                    <a:pt x="2151" y="907"/>
                  </a:lnTo>
                  <a:lnTo>
                    <a:pt x="2139" y="903"/>
                  </a:lnTo>
                  <a:lnTo>
                    <a:pt x="2128" y="900"/>
                  </a:lnTo>
                  <a:lnTo>
                    <a:pt x="2116" y="898"/>
                  </a:lnTo>
                  <a:lnTo>
                    <a:pt x="2104" y="898"/>
                  </a:lnTo>
                  <a:lnTo>
                    <a:pt x="2104" y="892"/>
                  </a:lnTo>
                  <a:lnTo>
                    <a:pt x="2103" y="886"/>
                  </a:lnTo>
                  <a:lnTo>
                    <a:pt x="2101" y="881"/>
                  </a:lnTo>
                  <a:lnTo>
                    <a:pt x="2099" y="876"/>
                  </a:lnTo>
                  <a:lnTo>
                    <a:pt x="2094" y="866"/>
                  </a:lnTo>
                  <a:lnTo>
                    <a:pt x="2089" y="856"/>
                  </a:lnTo>
                  <a:lnTo>
                    <a:pt x="2082" y="846"/>
                  </a:lnTo>
                  <a:lnTo>
                    <a:pt x="2077" y="836"/>
                  </a:lnTo>
                  <a:lnTo>
                    <a:pt x="2075" y="831"/>
                  </a:lnTo>
                  <a:lnTo>
                    <a:pt x="2073" y="826"/>
                  </a:lnTo>
                  <a:lnTo>
                    <a:pt x="2072" y="820"/>
                  </a:lnTo>
                  <a:lnTo>
                    <a:pt x="2072" y="814"/>
                  </a:lnTo>
                  <a:lnTo>
                    <a:pt x="2072" y="792"/>
                  </a:lnTo>
                  <a:lnTo>
                    <a:pt x="2073" y="765"/>
                  </a:lnTo>
                  <a:lnTo>
                    <a:pt x="2074" y="734"/>
                  </a:lnTo>
                  <a:lnTo>
                    <a:pt x="2073" y="700"/>
                  </a:lnTo>
                  <a:lnTo>
                    <a:pt x="2073" y="682"/>
                  </a:lnTo>
                  <a:lnTo>
                    <a:pt x="2071" y="665"/>
                  </a:lnTo>
                  <a:lnTo>
                    <a:pt x="2070" y="649"/>
                  </a:lnTo>
                  <a:lnTo>
                    <a:pt x="2068" y="633"/>
                  </a:lnTo>
                  <a:lnTo>
                    <a:pt x="2065" y="617"/>
                  </a:lnTo>
                  <a:lnTo>
                    <a:pt x="2061" y="603"/>
                  </a:lnTo>
                  <a:lnTo>
                    <a:pt x="2056" y="590"/>
                  </a:lnTo>
                  <a:lnTo>
                    <a:pt x="2051" y="577"/>
                  </a:lnTo>
                  <a:lnTo>
                    <a:pt x="2048" y="573"/>
                  </a:lnTo>
                  <a:lnTo>
                    <a:pt x="2044" y="569"/>
                  </a:lnTo>
                  <a:lnTo>
                    <a:pt x="2039" y="566"/>
                  </a:lnTo>
                  <a:lnTo>
                    <a:pt x="2033" y="564"/>
                  </a:lnTo>
                  <a:lnTo>
                    <a:pt x="2018" y="560"/>
                  </a:lnTo>
                  <a:lnTo>
                    <a:pt x="2001" y="557"/>
                  </a:lnTo>
                  <a:lnTo>
                    <a:pt x="1993" y="555"/>
                  </a:lnTo>
                  <a:lnTo>
                    <a:pt x="1984" y="553"/>
                  </a:lnTo>
                  <a:lnTo>
                    <a:pt x="1975" y="551"/>
                  </a:lnTo>
                  <a:lnTo>
                    <a:pt x="1967" y="547"/>
                  </a:lnTo>
                  <a:lnTo>
                    <a:pt x="1961" y="543"/>
                  </a:lnTo>
                  <a:lnTo>
                    <a:pt x="1955" y="538"/>
                  </a:lnTo>
                  <a:lnTo>
                    <a:pt x="1950" y="533"/>
                  </a:lnTo>
                  <a:lnTo>
                    <a:pt x="1946" y="525"/>
                  </a:lnTo>
                  <a:lnTo>
                    <a:pt x="1941" y="509"/>
                  </a:lnTo>
                  <a:lnTo>
                    <a:pt x="1937" y="493"/>
                  </a:lnTo>
                  <a:lnTo>
                    <a:pt x="1933" y="478"/>
                  </a:lnTo>
                  <a:lnTo>
                    <a:pt x="1930" y="462"/>
                  </a:lnTo>
                  <a:lnTo>
                    <a:pt x="1924" y="435"/>
                  </a:lnTo>
                  <a:lnTo>
                    <a:pt x="1918" y="411"/>
                  </a:lnTo>
                  <a:lnTo>
                    <a:pt x="1914" y="400"/>
                  </a:lnTo>
                  <a:lnTo>
                    <a:pt x="1909" y="391"/>
                  </a:lnTo>
                  <a:lnTo>
                    <a:pt x="1903" y="383"/>
                  </a:lnTo>
                  <a:lnTo>
                    <a:pt x="1896" y="376"/>
                  </a:lnTo>
                  <a:lnTo>
                    <a:pt x="1891" y="373"/>
                  </a:lnTo>
                  <a:lnTo>
                    <a:pt x="1887" y="370"/>
                  </a:lnTo>
                  <a:lnTo>
                    <a:pt x="1881" y="368"/>
                  </a:lnTo>
                  <a:lnTo>
                    <a:pt x="1876" y="366"/>
                  </a:lnTo>
                  <a:lnTo>
                    <a:pt x="1862" y="364"/>
                  </a:lnTo>
                  <a:lnTo>
                    <a:pt x="1846" y="363"/>
                  </a:lnTo>
                  <a:lnTo>
                    <a:pt x="1830" y="363"/>
                  </a:lnTo>
                  <a:lnTo>
                    <a:pt x="1823" y="363"/>
                  </a:lnTo>
                  <a:lnTo>
                    <a:pt x="1816" y="363"/>
                  </a:lnTo>
                  <a:lnTo>
                    <a:pt x="1799" y="363"/>
                  </a:lnTo>
                  <a:lnTo>
                    <a:pt x="1796" y="363"/>
                  </a:lnTo>
                  <a:lnTo>
                    <a:pt x="1792" y="361"/>
                  </a:lnTo>
                  <a:lnTo>
                    <a:pt x="1788" y="358"/>
                  </a:lnTo>
                  <a:lnTo>
                    <a:pt x="1785" y="354"/>
                  </a:lnTo>
                  <a:lnTo>
                    <a:pt x="1777" y="346"/>
                  </a:lnTo>
                  <a:lnTo>
                    <a:pt x="1770" y="336"/>
                  </a:lnTo>
                  <a:lnTo>
                    <a:pt x="1761" y="327"/>
                  </a:lnTo>
                  <a:lnTo>
                    <a:pt x="1752" y="318"/>
                  </a:lnTo>
                  <a:lnTo>
                    <a:pt x="1747" y="315"/>
                  </a:lnTo>
                  <a:lnTo>
                    <a:pt x="1742" y="312"/>
                  </a:lnTo>
                  <a:lnTo>
                    <a:pt x="1737" y="311"/>
                  </a:lnTo>
                  <a:lnTo>
                    <a:pt x="1731" y="310"/>
                  </a:lnTo>
                  <a:lnTo>
                    <a:pt x="1725" y="309"/>
                  </a:lnTo>
                  <a:lnTo>
                    <a:pt x="1719" y="307"/>
                  </a:lnTo>
                  <a:lnTo>
                    <a:pt x="1714" y="304"/>
                  </a:lnTo>
                  <a:lnTo>
                    <a:pt x="1708" y="299"/>
                  </a:lnTo>
                  <a:lnTo>
                    <a:pt x="1696" y="288"/>
                  </a:lnTo>
                  <a:lnTo>
                    <a:pt x="1684" y="274"/>
                  </a:lnTo>
                  <a:lnTo>
                    <a:pt x="1671" y="260"/>
                  </a:lnTo>
                  <a:lnTo>
                    <a:pt x="1656" y="247"/>
                  </a:lnTo>
                  <a:lnTo>
                    <a:pt x="1648" y="239"/>
                  </a:lnTo>
                  <a:lnTo>
                    <a:pt x="1639" y="234"/>
                  </a:lnTo>
                  <a:lnTo>
                    <a:pt x="1630" y="229"/>
                  </a:lnTo>
                  <a:lnTo>
                    <a:pt x="1621" y="226"/>
                  </a:lnTo>
                  <a:lnTo>
                    <a:pt x="1611" y="224"/>
                  </a:lnTo>
                  <a:lnTo>
                    <a:pt x="1602" y="222"/>
                  </a:lnTo>
                  <a:lnTo>
                    <a:pt x="1592" y="222"/>
                  </a:lnTo>
                  <a:lnTo>
                    <a:pt x="1583" y="222"/>
                  </a:lnTo>
                  <a:lnTo>
                    <a:pt x="1566" y="224"/>
                  </a:lnTo>
                  <a:lnTo>
                    <a:pt x="1548" y="227"/>
                  </a:lnTo>
                  <a:lnTo>
                    <a:pt x="1531" y="230"/>
                  </a:lnTo>
                  <a:lnTo>
                    <a:pt x="1514" y="230"/>
                  </a:lnTo>
                  <a:lnTo>
                    <a:pt x="1505" y="230"/>
                  </a:lnTo>
                  <a:lnTo>
                    <a:pt x="1497" y="228"/>
                  </a:lnTo>
                  <a:lnTo>
                    <a:pt x="1488" y="225"/>
                  </a:lnTo>
                  <a:lnTo>
                    <a:pt x="1479" y="221"/>
                  </a:lnTo>
                  <a:lnTo>
                    <a:pt x="1484" y="74"/>
                  </a:lnTo>
                  <a:lnTo>
                    <a:pt x="1483" y="68"/>
                  </a:lnTo>
                  <a:lnTo>
                    <a:pt x="1478" y="55"/>
                  </a:lnTo>
                  <a:lnTo>
                    <a:pt x="1473" y="48"/>
                  </a:lnTo>
                  <a:lnTo>
                    <a:pt x="1467" y="41"/>
                  </a:lnTo>
                  <a:lnTo>
                    <a:pt x="1463" y="38"/>
                  </a:lnTo>
                  <a:lnTo>
                    <a:pt x="1459" y="36"/>
                  </a:lnTo>
                  <a:lnTo>
                    <a:pt x="1454" y="34"/>
                  </a:lnTo>
                  <a:lnTo>
                    <a:pt x="1448" y="33"/>
                  </a:lnTo>
                  <a:lnTo>
                    <a:pt x="1438" y="31"/>
                  </a:lnTo>
                  <a:lnTo>
                    <a:pt x="1431" y="30"/>
                  </a:lnTo>
                  <a:lnTo>
                    <a:pt x="1425" y="28"/>
                  </a:lnTo>
                  <a:lnTo>
                    <a:pt x="1419" y="25"/>
                  </a:lnTo>
                  <a:lnTo>
                    <a:pt x="1415" y="22"/>
                  </a:lnTo>
                  <a:lnTo>
                    <a:pt x="1413" y="19"/>
                  </a:lnTo>
                  <a:lnTo>
                    <a:pt x="1411" y="17"/>
                  </a:lnTo>
                  <a:lnTo>
                    <a:pt x="1409" y="14"/>
                  </a:lnTo>
                  <a:lnTo>
                    <a:pt x="1406" y="9"/>
                  </a:lnTo>
                  <a:lnTo>
                    <a:pt x="1402" y="4"/>
                  </a:lnTo>
                  <a:lnTo>
                    <a:pt x="1398" y="3"/>
                  </a:lnTo>
                  <a:lnTo>
                    <a:pt x="1393" y="1"/>
                  </a:lnTo>
                  <a:lnTo>
                    <a:pt x="1387" y="1"/>
                  </a:lnTo>
                  <a:lnTo>
                    <a:pt x="1379" y="0"/>
                  </a:lnTo>
                  <a:lnTo>
                    <a:pt x="1362" y="1"/>
                  </a:lnTo>
                  <a:lnTo>
                    <a:pt x="1348" y="3"/>
                  </a:lnTo>
                  <a:lnTo>
                    <a:pt x="1336" y="6"/>
                  </a:lnTo>
                  <a:lnTo>
                    <a:pt x="1326" y="11"/>
                  </a:lnTo>
                  <a:lnTo>
                    <a:pt x="1308" y="21"/>
                  </a:lnTo>
                  <a:lnTo>
                    <a:pt x="1291" y="33"/>
                  </a:lnTo>
                  <a:lnTo>
                    <a:pt x="1282" y="39"/>
                  </a:lnTo>
                  <a:lnTo>
                    <a:pt x="1271" y="44"/>
                  </a:lnTo>
                  <a:lnTo>
                    <a:pt x="1259" y="48"/>
                  </a:lnTo>
                  <a:lnTo>
                    <a:pt x="1244" y="52"/>
                  </a:lnTo>
                  <a:lnTo>
                    <a:pt x="1226" y="54"/>
                  </a:lnTo>
                  <a:lnTo>
                    <a:pt x="1205" y="56"/>
                  </a:lnTo>
                  <a:lnTo>
                    <a:pt x="1178" y="55"/>
                  </a:lnTo>
                  <a:lnTo>
                    <a:pt x="1149" y="53"/>
                  </a:lnTo>
                  <a:lnTo>
                    <a:pt x="1142" y="52"/>
                  </a:lnTo>
                  <a:lnTo>
                    <a:pt x="1134" y="49"/>
                  </a:lnTo>
                  <a:lnTo>
                    <a:pt x="1127" y="46"/>
                  </a:lnTo>
                  <a:lnTo>
                    <a:pt x="1119" y="43"/>
                  </a:lnTo>
                  <a:lnTo>
                    <a:pt x="1103" y="36"/>
                  </a:lnTo>
                  <a:lnTo>
                    <a:pt x="1088" y="30"/>
                  </a:lnTo>
                  <a:lnTo>
                    <a:pt x="1079" y="28"/>
                  </a:lnTo>
                  <a:lnTo>
                    <a:pt x="1071" y="27"/>
                  </a:lnTo>
                  <a:lnTo>
                    <a:pt x="1064" y="27"/>
                  </a:lnTo>
                  <a:lnTo>
                    <a:pt x="1057" y="28"/>
                  </a:lnTo>
                  <a:lnTo>
                    <a:pt x="1050" y="32"/>
                  </a:lnTo>
                  <a:lnTo>
                    <a:pt x="1044" y="37"/>
                  </a:lnTo>
                  <a:lnTo>
                    <a:pt x="1038" y="44"/>
                  </a:lnTo>
                  <a:lnTo>
                    <a:pt x="1033" y="53"/>
                  </a:lnTo>
                  <a:lnTo>
                    <a:pt x="1028" y="63"/>
                  </a:lnTo>
                  <a:lnTo>
                    <a:pt x="1022" y="71"/>
                  </a:lnTo>
                  <a:lnTo>
                    <a:pt x="1018" y="76"/>
                  </a:lnTo>
                  <a:lnTo>
                    <a:pt x="1013" y="81"/>
                  </a:lnTo>
                  <a:lnTo>
                    <a:pt x="1009" y="84"/>
                  </a:lnTo>
                  <a:lnTo>
                    <a:pt x="1005" y="88"/>
                  </a:lnTo>
                  <a:lnTo>
                    <a:pt x="1001" y="93"/>
                  </a:lnTo>
                  <a:lnTo>
                    <a:pt x="997" y="100"/>
                  </a:lnTo>
                  <a:lnTo>
                    <a:pt x="999" y="111"/>
                  </a:lnTo>
                  <a:lnTo>
                    <a:pt x="1003" y="120"/>
                  </a:lnTo>
                  <a:lnTo>
                    <a:pt x="1007" y="129"/>
                  </a:lnTo>
                  <a:lnTo>
                    <a:pt x="1012" y="137"/>
                  </a:lnTo>
                  <a:lnTo>
                    <a:pt x="1023" y="149"/>
                  </a:lnTo>
                  <a:lnTo>
                    <a:pt x="1035" y="159"/>
                  </a:lnTo>
                  <a:lnTo>
                    <a:pt x="1040" y="164"/>
                  </a:lnTo>
                  <a:lnTo>
                    <a:pt x="1046" y="170"/>
                  </a:lnTo>
                  <a:lnTo>
                    <a:pt x="1051" y="176"/>
                  </a:lnTo>
                  <a:lnTo>
                    <a:pt x="1055" y="182"/>
                  </a:lnTo>
                  <a:lnTo>
                    <a:pt x="1059" y="190"/>
                  </a:lnTo>
                  <a:lnTo>
                    <a:pt x="1062" y="199"/>
                  </a:lnTo>
                  <a:lnTo>
                    <a:pt x="1064" y="209"/>
                  </a:lnTo>
                  <a:lnTo>
                    <a:pt x="1064" y="221"/>
                  </a:lnTo>
                  <a:lnTo>
                    <a:pt x="1064" y="227"/>
                  </a:lnTo>
                  <a:lnTo>
                    <a:pt x="1063" y="233"/>
                  </a:lnTo>
                  <a:lnTo>
                    <a:pt x="1061" y="237"/>
                  </a:lnTo>
                  <a:lnTo>
                    <a:pt x="1059" y="241"/>
                  </a:lnTo>
                  <a:lnTo>
                    <a:pt x="1056" y="244"/>
                  </a:lnTo>
                  <a:lnTo>
                    <a:pt x="1053" y="248"/>
                  </a:lnTo>
                  <a:lnTo>
                    <a:pt x="1049" y="250"/>
                  </a:lnTo>
                  <a:lnTo>
                    <a:pt x="1045" y="251"/>
                  </a:lnTo>
                  <a:lnTo>
                    <a:pt x="1035" y="253"/>
                  </a:lnTo>
                  <a:lnTo>
                    <a:pt x="1025" y="253"/>
                  </a:lnTo>
                  <a:lnTo>
                    <a:pt x="1014" y="253"/>
                  </a:lnTo>
                  <a:lnTo>
                    <a:pt x="1002" y="253"/>
                  </a:lnTo>
                  <a:lnTo>
                    <a:pt x="988" y="253"/>
                  </a:lnTo>
                  <a:lnTo>
                    <a:pt x="974" y="251"/>
                  </a:lnTo>
                  <a:lnTo>
                    <a:pt x="962" y="250"/>
                  </a:lnTo>
                  <a:lnTo>
                    <a:pt x="951" y="247"/>
                  </a:lnTo>
                  <a:lnTo>
                    <a:pt x="931" y="240"/>
                  </a:lnTo>
                  <a:lnTo>
                    <a:pt x="913" y="234"/>
                  </a:lnTo>
                  <a:lnTo>
                    <a:pt x="894" y="227"/>
                  </a:lnTo>
                  <a:lnTo>
                    <a:pt x="874" y="221"/>
                  </a:lnTo>
                  <a:lnTo>
                    <a:pt x="862" y="219"/>
                  </a:lnTo>
                  <a:lnTo>
                    <a:pt x="850" y="217"/>
                  </a:lnTo>
                  <a:lnTo>
                    <a:pt x="837" y="216"/>
                  </a:lnTo>
                  <a:lnTo>
                    <a:pt x="823" y="216"/>
                  </a:lnTo>
                  <a:lnTo>
                    <a:pt x="812" y="216"/>
                  </a:lnTo>
                  <a:lnTo>
                    <a:pt x="801" y="219"/>
                  </a:lnTo>
                  <a:lnTo>
                    <a:pt x="791" y="222"/>
                  </a:lnTo>
                  <a:lnTo>
                    <a:pt x="780" y="226"/>
                  </a:lnTo>
                  <a:lnTo>
                    <a:pt x="769" y="230"/>
                  </a:lnTo>
                  <a:lnTo>
                    <a:pt x="757" y="233"/>
                  </a:lnTo>
                  <a:lnTo>
                    <a:pt x="743" y="235"/>
                  </a:lnTo>
                  <a:lnTo>
                    <a:pt x="729" y="236"/>
                  </a:lnTo>
                  <a:lnTo>
                    <a:pt x="717" y="236"/>
                  </a:lnTo>
                  <a:lnTo>
                    <a:pt x="707" y="235"/>
                  </a:lnTo>
                  <a:lnTo>
                    <a:pt x="699" y="233"/>
                  </a:lnTo>
                  <a:lnTo>
                    <a:pt x="692" y="231"/>
                  </a:lnTo>
                  <a:lnTo>
                    <a:pt x="682" y="226"/>
                  </a:lnTo>
                  <a:lnTo>
                    <a:pt x="674" y="221"/>
                  </a:lnTo>
                  <a:lnTo>
                    <a:pt x="666" y="215"/>
                  </a:lnTo>
                  <a:lnTo>
                    <a:pt x="655" y="210"/>
                  </a:lnTo>
                  <a:lnTo>
                    <a:pt x="649" y="208"/>
                  </a:lnTo>
                  <a:lnTo>
                    <a:pt x="640" y="206"/>
                  </a:lnTo>
                  <a:lnTo>
                    <a:pt x="630" y="205"/>
                  </a:lnTo>
                  <a:lnTo>
                    <a:pt x="618" y="205"/>
                  </a:lnTo>
                  <a:lnTo>
                    <a:pt x="605" y="206"/>
                  </a:lnTo>
                  <a:lnTo>
                    <a:pt x="594" y="207"/>
                  </a:lnTo>
                  <a:lnTo>
                    <a:pt x="583" y="210"/>
                  </a:lnTo>
                  <a:lnTo>
                    <a:pt x="574" y="213"/>
                  </a:lnTo>
                  <a:lnTo>
                    <a:pt x="566" y="217"/>
                  </a:lnTo>
                  <a:lnTo>
                    <a:pt x="558" y="222"/>
                  </a:lnTo>
                  <a:lnTo>
                    <a:pt x="551" y="227"/>
                  </a:lnTo>
                  <a:lnTo>
                    <a:pt x="545" y="232"/>
                  </a:lnTo>
                  <a:lnTo>
                    <a:pt x="522" y="259"/>
                  </a:lnTo>
                  <a:lnTo>
                    <a:pt x="498" y="284"/>
                  </a:lnTo>
                  <a:lnTo>
                    <a:pt x="491" y="289"/>
                  </a:lnTo>
                  <a:lnTo>
                    <a:pt x="484" y="292"/>
                  </a:lnTo>
                  <a:lnTo>
                    <a:pt x="477" y="295"/>
                  </a:lnTo>
                  <a:lnTo>
                    <a:pt x="470" y="298"/>
                  </a:lnTo>
                  <a:lnTo>
                    <a:pt x="457" y="301"/>
                  </a:lnTo>
                  <a:lnTo>
                    <a:pt x="442" y="303"/>
                  </a:lnTo>
                  <a:lnTo>
                    <a:pt x="428" y="304"/>
                  </a:lnTo>
                  <a:lnTo>
                    <a:pt x="413" y="305"/>
                  </a:lnTo>
                  <a:lnTo>
                    <a:pt x="398" y="307"/>
                  </a:lnTo>
                  <a:lnTo>
                    <a:pt x="382" y="310"/>
                  </a:lnTo>
                  <a:lnTo>
                    <a:pt x="375" y="313"/>
                  </a:lnTo>
                  <a:lnTo>
                    <a:pt x="369" y="317"/>
                  </a:lnTo>
                  <a:lnTo>
                    <a:pt x="363" y="322"/>
                  </a:lnTo>
                  <a:lnTo>
                    <a:pt x="358" y="326"/>
                  </a:lnTo>
                  <a:lnTo>
                    <a:pt x="349" y="337"/>
                  </a:lnTo>
                  <a:lnTo>
                    <a:pt x="340" y="347"/>
                  </a:lnTo>
                  <a:lnTo>
                    <a:pt x="335" y="352"/>
                  </a:lnTo>
                  <a:lnTo>
                    <a:pt x="330" y="358"/>
                  </a:lnTo>
                  <a:lnTo>
                    <a:pt x="324" y="362"/>
                  </a:lnTo>
                  <a:lnTo>
                    <a:pt x="317" y="366"/>
                  </a:lnTo>
                  <a:lnTo>
                    <a:pt x="309" y="369"/>
                  </a:lnTo>
                  <a:lnTo>
                    <a:pt x="300" y="372"/>
                  </a:lnTo>
                  <a:lnTo>
                    <a:pt x="289" y="373"/>
                  </a:lnTo>
                  <a:lnTo>
                    <a:pt x="277" y="374"/>
                  </a:lnTo>
                  <a:lnTo>
                    <a:pt x="270" y="373"/>
                  </a:lnTo>
                  <a:lnTo>
                    <a:pt x="264" y="371"/>
                  </a:lnTo>
                  <a:lnTo>
                    <a:pt x="259" y="369"/>
                  </a:lnTo>
                  <a:lnTo>
                    <a:pt x="254" y="366"/>
                  </a:lnTo>
                  <a:lnTo>
                    <a:pt x="249" y="363"/>
                  </a:lnTo>
                  <a:lnTo>
                    <a:pt x="244" y="360"/>
                  </a:lnTo>
                  <a:lnTo>
                    <a:pt x="238" y="359"/>
                  </a:lnTo>
                  <a:lnTo>
                    <a:pt x="231" y="358"/>
                  </a:lnTo>
                  <a:lnTo>
                    <a:pt x="223" y="356"/>
                  </a:lnTo>
                  <a:lnTo>
                    <a:pt x="215" y="355"/>
                  </a:lnTo>
                  <a:lnTo>
                    <a:pt x="208" y="356"/>
                  </a:lnTo>
                  <a:lnTo>
                    <a:pt x="202" y="356"/>
                  </a:lnTo>
                  <a:lnTo>
                    <a:pt x="195" y="359"/>
                  </a:lnTo>
                  <a:lnTo>
                    <a:pt x="190" y="361"/>
                  </a:lnTo>
                  <a:lnTo>
                    <a:pt x="185" y="363"/>
                  </a:lnTo>
                  <a:lnTo>
                    <a:pt x="181" y="366"/>
                  </a:lnTo>
                  <a:lnTo>
                    <a:pt x="174" y="373"/>
                  </a:lnTo>
                  <a:lnTo>
                    <a:pt x="167" y="381"/>
                  </a:lnTo>
                  <a:lnTo>
                    <a:pt x="162" y="390"/>
                  </a:lnTo>
                  <a:lnTo>
                    <a:pt x="158" y="399"/>
                  </a:lnTo>
                  <a:lnTo>
                    <a:pt x="151" y="418"/>
                  </a:lnTo>
                  <a:lnTo>
                    <a:pt x="145" y="435"/>
                  </a:lnTo>
                  <a:lnTo>
                    <a:pt x="141" y="442"/>
                  </a:lnTo>
                  <a:lnTo>
                    <a:pt x="137" y="447"/>
                  </a:lnTo>
                  <a:lnTo>
                    <a:pt x="134" y="449"/>
                  </a:lnTo>
                  <a:lnTo>
                    <a:pt x="132" y="450"/>
                  </a:lnTo>
                  <a:lnTo>
                    <a:pt x="129" y="451"/>
                  </a:lnTo>
                  <a:lnTo>
                    <a:pt x="126" y="452"/>
                  </a:lnTo>
                  <a:lnTo>
                    <a:pt x="112" y="452"/>
                  </a:lnTo>
                  <a:lnTo>
                    <a:pt x="100" y="454"/>
                  </a:lnTo>
                  <a:lnTo>
                    <a:pt x="88" y="456"/>
                  </a:lnTo>
                  <a:lnTo>
                    <a:pt x="76" y="459"/>
                  </a:lnTo>
                  <a:lnTo>
                    <a:pt x="57" y="466"/>
                  </a:lnTo>
                  <a:lnTo>
                    <a:pt x="41" y="474"/>
                  </a:lnTo>
                  <a:lnTo>
                    <a:pt x="33" y="477"/>
                  </a:lnTo>
                  <a:lnTo>
                    <a:pt x="27" y="479"/>
                  </a:lnTo>
                  <a:lnTo>
                    <a:pt x="21" y="481"/>
                  </a:lnTo>
                  <a:lnTo>
                    <a:pt x="16" y="481"/>
                  </a:lnTo>
                  <a:lnTo>
                    <a:pt x="11" y="480"/>
                  </a:lnTo>
                  <a:lnTo>
                    <a:pt x="7" y="478"/>
                  </a:lnTo>
                  <a:lnTo>
                    <a:pt x="3" y="474"/>
                  </a:lnTo>
                  <a:lnTo>
                    <a:pt x="0" y="467"/>
                  </a:lnTo>
                  <a:lnTo>
                    <a:pt x="0" y="478"/>
                  </a:lnTo>
                  <a:lnTo>
                    <a:pt x="2" y="504"/>
                  </a:lnTo>
                  <a:lnTo>
                    <a:pt x="4" y="542"/>
                  </a:lnTo>
                  <a:lnTo>
                    <a:pt x="7" y="589"/>
                  </a:lnTo>
                  <a:lnTo>
                    <a:pt x="11" y="640"/>
                  </a:lnTo>
                  <a:lnTo>
                    <a:pt x="15" y="692"/>
                  </a:lnTo>
                  <a:lnTo>
                    <a:pt x="20" y="738"/>
                  </a:lnTo>
                  <a:lnTo>
                    <a:pt x="26" y="777"/>
                  </a:lnTo>
                  <a:lnTo>
                    <a:pt x="27" y="788"/>
                  </a:lnTo>
                  <a:lnTo>
                    <a:pt x="31" y="819"/>
                  </a:lnTo>
                  <a:lnTo>
                    <a:pt x="36" y="861"/>
                  </a:lnTo>
                  <a:lnTo>
                    <a:pt x="43" y="911"/>
                  </a:lnTo>
                  <a:lnTo>
                    <a:pt x="50" y="962"/>
                  </a:lnTo>
                  <a:lnTo>
                    <a:pt x="56" y="1007"/>
                  </a:lnTo>
                  <a:lnTo>
                    <a:pt x="60" y="1027"/>
                  </a:lnTo>
                  <a:lnTo>
                    <a:pt x="63" y="1043"/>
                  </a:lnTo>
                  <a:lnTo>
                    <a:pt x="65" y="1054"/>
                  </a:lnTo>
                  <a:lnTo>
                    <a:pt x="67" y="1061"/>
                  </a:lnTo>
                  <a:lnTo>
                    <a:pt x="77" y="1077"/>
                  </a:lnTo>
                  <a:lnTo>
                    <a:pt x="94" y="1103"/>
                  </a:lnTo>
                  <a:lnTo>
                    <a:pt x="113" y="1136"/>
                  </a:lnTo>
                  <a:lnTo>
                    <a:pt x="134" y="1173"/>
                  </a:lnTo>
                  <a:lnTo>
                    <a:pt x="154" y="1207"/>
                  </a:lnTo>
                  <a:lnTo>
                    <a:pt x="171" y="1237"/>
                  </a:lnTo>
                  <a:lnTo>
                    <a:pt x="183" y="1258"/>
                  </a:lnTo>
                  <a:lnTo>
                    <a:pt x="188" y="1266"/>
                  </a:lnTo>
                  <a:lnTo>
                    <a:pt x="188" y="1269"/>
                  </a:lnTo>
                  <a:lnTo>
                    <a:pt x="190" y="1278"/>
                  </a:lnTo>
                  <a:lnTo>
                    <a:pt x="193" y="1290"/>
                  </a:lnTo>
                  <a:lnTo>
                    <a:pt x="199" y="1305"/>
                  </a:lnTo>
                  <a:lnTo>
                    <a:pt x="202" y="1312"/>
                  </a:lnTo>
                  <a:lnTo>
                    <a:pt x="206" y="1319"/>
                  </a:lnTo>
                  <a:lnTo>
                    <a:pt x="211" y="1326"/>
                  </a:lnTo>
                  <a:lnTo>
                    <a:pt x="217" y="1331"/>
                  </a:lnTo>
                  <a:lnTo>
                    <a:pt x="224" y="1336"/>
                  </a:lnTo>
                  <a:lnTo>
                    <a:pt x="232" y="1340"/>
                  </a:lnTo>
                  <a:lnTo>
                    <a:pt x="241" y="1343"/>
                  </a:lnTo>
                  <a:lnTo>
                    <a:pt x="251" y="1344"/>
                  </a:lnTo>
                  <a:lnTo>
                    <a:pt x="261" y="1354"/>
                  </a:lnTo>
                  <a:lnTo>
                    <a:pt x="270" y="1368"/>
                  </a:lnTo>
                  <a:lnTo>
                    <a:pt x="278" y="1381"/>
                  </a:lnTo>
                  <a:lnTo>
                    <a:pt x="284" y="1393"/>
                  </a:lnTo>
                  <a:lnTo>
                    <a:pt x="294" y="1414"/>
                  </a:lnTo>
                  <a:lnTo>
                    <a:pt x="298" y="1423"/>
                  </a:lnTo>
                  <a:lnTo>
                    <a:pt x="305" y="1430"/>
                  </a:lnTo>
                  <a:lnTo>
                    <a:pt x="312" y="1435"/>
                  </a:lnTo>
                  <a:lnTo>
                    <a:pt x="318" y="1439"/>
                  </a:lnTo>
                  <a:lnTo>
                    <a:pt x="324" y="1441"/>
                  </a:lnTo>
                  <a:lnTo>
                    <a:pt x="330" y="1443"/>
                  </a:lnTo>
                  <a:lnTo>
                    <a:pt x="336" y="1443"/>
                  </a:lnTo>
                  <a:lnTo>
                    <a:pt x="342" y="1443"/>
                  </a:lnTo>
                  <a:lnTo>
                    <a:pt x="348" y="1443"/>
                  </a:lnTo>
                  <a:lnTo>
                    <a:pt x="361" y="1441"/>
                  </a:lnTo>
                  <a:lnTo>
                    <a:pt x="374" y="1439"/>
                  </a:lnTo>
                  <a:lnTo>
                    <a:pt x="382" y="1439"/>
                  </a:lnTo>
                  <a:lnTo>
                    <a:pt x="390" y="1440"/>
                  </a:lnTo>
                  <a:lnTo>
                    <a:pt x="399" y="1441"/>
                  </a:lnTo>
                  <a:lnTo>
                    <a:pt x="408" y="1443"/>
                  </a:lnTo>
                  <a:lnTo>
                    <a:pt x="445" y="1454"/>
                  </a:lnTo>
                  <a:lnTo>
                    <a:pt x="476" y="1464"/>
                  </a:lnTo>
                  <a:lnTo>
                    <a:pt x="484" y="1466"/>
                  </a:lnTo>
                  <a:lnTo>
                    <a:pt x="491" y="1467"/>
                  </a:lnTo>
                  <a:lnTo>
                    <a:pt x="499" y="1467"/>
                  </a:lnTo>
                  <a:lnTo>
                    <a:pt x="507" y="1467"/>
                  </a:lnTo>
                  <a:lnTo>
                    <a:pt x="514" y="1465"/>
                  </a:lnTo>
                  <a:lnTo>
                    <a:pt x="522" y="1463"/>
                  </a:lnTo>
                  <a:lnTo>
                    <a:pt x="532" y="1459"/>
                  </a:lnTo>
                  <a:lnTo>
                    <a:pt x="540" y="1454"/>
                  </a:lnTo>
                  <a:lnTo>
                    <a:pt x="558" y="1455"/>
                  </a:lnTo>
                  <a:lnTo>
                    <a:pt x="575" y="1458"/>
                  </a:lnTo>
                  <a:lnTo>
                    <a:pt x="591" y="1462"/>
                  </a:lnTo>
                  <a:lnTo>
                    <a:pt x="607" y="1468"/>
                  </a:lnTo>
                  <a:lnTo>
                    <a:pt x="623" y="1475"/>
                  </a:lnTo>
                  <a:lnTo>
                    <a:pt x="637" y="1483"/>
                  </a:lnTo>
                  <a:lnTo>
                    <a:pt x="652" y="1491"/>
                  </a:lnTo>
                  <a:lnTo>
                    <a:pt x="665" y="1499"/>
                  </a:lnTo>
                  <a:lnTo>
                    <a:pt x="687" y="1515"/>
                  </a:lnTo>
                  <a:lnTo>
                    <a:pt x="704" y="1529"/>
                  </a:lnTo>
                  <a:lnTo>
                    <a:pt x="714" y="1539"/>
                  </a:lnTo>
                  <a:lnTo>
                    <a:pt x="718" y="1543"/>
                  </a:lnTo>
                  <a:lnTo>
                    <a:pt x="732" y="1548"/>
                  </a:lnTo>
                  <a:lnTo>
                    <a:pt x="744" y="1552"/>
                  </a:lnTo>
                  <a:lnTo>
                    <a:pt x="755" y="1558"/>
                  </a:lnTo>
                  <a:lnTo>
                    <a:pt x="763" y="1563"/>
                  </a:lnTo>
                  <a:lnTo>
                    <a:pt x="769" y="1569"/>
                  </a:lnTo>
                  <a:lnTo>
                    <a:pt x="775" y="1575"/>
                  </a:lnTo>
                  <a:lnTo>
                    <a:pt x="779" y="1581"/>
                  </a:lnTo>
                  <a:lnTo>
                    <a:pt x="784" y="1588"/>
                  </a:lnTo>
                  <a:lnTo>
                    <a:pt x="788" y="1593"/>
                  </a:lnTo>
                  <a:lnTo>
                    <a:pt x="792" y="1598"/>
                  </a:lnTo>
                  <a:lnTo>
                    <a:pt x="797" y="1603"/>
                  </a:lnTo>
                  <a:lnTo>
                    <a:pt x="803" y="1606"/>
                  </a:lnTo>
                  <a:lnTo>
                    <a:pt x="811" y="1609"/>
                  </a:lnTo>
                  <a:lnTo>
                    <a:pt x="820" y="1611"/>
                  </a:lnTo>
                  <a:lnTo>
                    <a:pt x="831" y="1612"/>
                  </a:lnTo>
                  <a:lnTo>
                    <a:pt x="844" y="1612"/>
                  </a:lnTo>
                  <a:lnTo>
                    <a:pt x="849" y="1611"/>
                  </a:lnTo>
                  <a:lnTo>
                    <a:pt x="854" y="1611"/>
                  </a:lnTo>
                  <a:lnTo>
                    <a:pt x="858" y="1612"/>
                  </a:lnTo>
                  <a:lnTo>
                    <a:pt x="863" y="1612"/>
                  </a:lnTo>
                  <a:lnTo>
                    <a:pt x="871" y="1616"/>
                  </a:lnTo>
                  <a:lnTo>
                    <a:pt x="877" y="1621"/>
                  </a:lnTo>
                  <a:lnTo>
                    <a:pt x="882" y="1627"/>
                  </a:lnTo>
                  <a:lnTo>
                    <a:pt x="887" y="1634"/>
                  </a:lnTo>
                  <a:lnTo>
                    <a:pt x="890" y="1641"/>
                  </a:lnTo>
                  <a:lnTo>
                    <a:pt x="892" y="1650"/>
                  </a:lnTo>
                  <a:lnTo>
                    <a:pt x="896" y="1666"/>
                  </a:lnTo>
                  <a:lnTo>
                    <a:pt x="897" y="1681"/>
                  </a:lnTo>
                  <a:lnTo>
                    <a:pt x="897" y="1691"/>
                  </a:lnTo>
                  <a:lnTo>
                    <a:pt x="897" y="1696"/>
                  </a:lnTo>
                  <a:lnTo>
                    <a:pt x="236" y="3176"/>
                  </a:lnTo>
                  <a:lnTo>
                    <a:pt x="231" y="3186"/>
                  </a:lnTo>
                  <a:lnTo>
                    <a:pt x="222" y="3209"/>
                  </a:lnTo>
                  <a:lnTo>
                    <a:pt x="221" y="3215"/>
                  </a:lnTo>
                  <a:lnTo>
                    <a:pt x="220" y="3222"/>
                  </a:lnTo>
                  <a:lnTo>
                    <a:pt x="220" y="3229"/>
                  </a:lnTo>
                  <a:lnTo>
                    <a:pt x="220" y="3235"/>
                  </a:lnTo>
                  <a:lnTo>
                    <a:pt x="222" y="3241"/>
                  </a:lnTo>
                  <a:lnTo>
                    <a:pt x="225" y="3246"/>
                  </a:lnTo>
                  <a:lnTo>
                    <a:pt x="230" y="3250"/>
                  </a:lnTo>
                  <a:lnTo>
                    <a:pt x="236" y="3255"/>
                  </a:lnTo>
                  <a:lnTo>
                    <a:pt x="247" y="3260"/>
                  </a:lnTo>
                  <a:lnTo>
                    <a:pt x="257" y="3268"/>
                  </a:lnTo>
                  <a:lnTo>
                    <a:pt x="267" y="3276"/>
                  </a:lnTo>
                  <a:lnTo>
                    <a:pt x="276" y="3286"/>
                  </a:lnTo>
                  <a:lnTo>
                    <a:pt x="283" y="3297"/>
                  </a:lnTo>
                  <a:lnTo>
                    <a:pt x="290" y="3308"/>
                  </a:lnTo>
                  <a:lnTo>
                    <a:pt x="296" y="3320"/>
                  </a:lnTo>
                  <a:lnTo>
                    <a:pt x="301" y="3332"/>
                  </a:lnTo>
                  <a:lnTo>
                    <a:pt x="306" y="3344"/>
                  </a:lnTo>
                  <a:lnTo>
                    <a:pt x="310" y="3356"/>
                  </a:lnTo>
                  <a:lnTo>
                    <a:pt x="312" y="3368"/>
                  </a:lnTo>
                  <a:lnTo>
                    <a:pt x="314" y="3378"/>
                  </a:lnTo>
                  <a:lnTo>
                    <a:pt x="314" y="3387"/>
                  </a:lnTo>
                  <a:lnTo>
                    <a:pt x="313" y="3395"/>
                  </a:lnTo>
                  <a:lnTo>
                    <a:pt x="312" y="3402"/>
                  </a:lnTo>
                  <a:lnTo>
                    <a:pt x="310" y="3406"/>
                  </a:lnTo>
                  <a:lnTo>
                    <a:pt x="330" y="3428"/>
                  </a:lnTo>
                  <a:lnTo>
                    <a:pt x="348" y="3450"/>
                  </a:lnTo>
                  <a:lnTo>
                    <a:pt x="365" y="3473"/>
                  </a:lnTo>
                  <a:lnTo>
                    <a:pt x="379" y="3497"/>
                  </a:lnTo>
                  <a:lnTo>
                    <a:pt x="393" y="3521"/>
                  </a:lnTo>
                  <a:lnTo>
                    <a:pt x="404" y="3545"/>
                  </a:lnTo>
                  <a:lnTo>
                    <a:pt x="415" y="3571"/>
                  </a:lnTo>
                  <a:lnTo>
                    <a:pt x="425" y="3598"/>
                  </a:lnTo>
                  <a:lnTo>
                    <a:pt x="433" y="3625"/>
                  </a:lnTo>
                  <a:lnTo>
                    <a:pt x="441" y="3653"/>
                  </a:lnTo>
                  <a:lnTo>
                    <a:pt x="448" y="3682"/>
                  </a:lnTo>
                  <a:lnTo>
                    <a:pt x="454" y="3713"/>
                  </a:lnTo>
                  <a:lnTo>
                    <a:pt x="466" y="3777"/>
                  </a:lnTo>
                  <a:lnTo>
                    <a:pt x="477" y="3847"/>
                  </a:lnTo>
                  <a:lnTo>
                    <a:pt x="479" y="3860"/>
                  </a:lnTo>
                  <a:lnTo>
                    <a:pt x="483" y="3871"/>
                  </a:lnTo>
                  <a:lnTo>
                    <a:pt x="488" y="3881"/>
                  </a:lnTo>
                  <a:lnTo>
                    <a:pt x="495" y="3891"/>
                  </a:lnTo>
                  <a:lnTo>
                    <a:pt x="503" y="3900"/>
                  </a:lnTo>
                  <a:lnTo>
                    <a:pt x="512" y="3908"/>
                  </a:lnTo>
                  <a:lnTo>
                    <a:pt x="523" y="3915"/>
                  </a:lnTo>
                  <a:lnTo>
                    <a:pt x="535" y="3923"/>
                  </a:lnTo>
                  <a:lnTo>
                    <a:pt x="547" y="3929"/>
                  </a:lnTo>
                  <a:lnTo>
                    <a:pt x="560" y="3935"/>
                  </a:lnTo>
                  <a:lnTo>
                    <a:pt x="573" y="3941"/>
                  </a:lnTo>
                  <a:lnTo>
                    <a:pt x="586" y="3946"/>
                  </a:lnTo>
                  <a:lnTo>
                    <a:pt x="613" y="3955"/>
                  </a:lnTo>
                  <a:lnTo>
                    <a:pt x="639" y="3963"/>
                  </a:lnTo>
                  <a:lnTo>
                    <a:pt x="646" y="3965"/>
                  </a:lnTo>
                  <a:lnTo>
                    <a:pt x="651" y="3968"/>
                  </a:lnTo>
                  <a:lnTo>
                    <a:pt x="655" y="3972"/>
                  </a:lnTo>
                  <a:lnTo>
                    <a:pt x="659" y="3976"/>
                  </a:lnTo>
                  <a:lnTo>
                    <a:pt x="666" y="3987"/>
                  </a:lnTo>
                  <a:lnTo>
                    <a:pt x="671" y="3998"/>
                  </a:lnTo>
                  <a:lnTo>
                    <a:pt x="677" y="4021"/>
                  </a:lnTo>
                  <a:lnTo>
                    <a:pt x="682" y="4042"/>
                  </a:lnTo>
                  <a:lnTo>
                    <a:pt x="687" y="4052"/>
                  </a:lnTo>
                  <a:lnTo>
                    <a:pt x="693" y="4061"/>
                  </a:lnTo>
                  <a:lnTo>
                    <a:pt x="699" y="4068"/>
                  </a:lnTo>
                  <a:lnTo>
                    <a:pt x="706" y="4075"/>
                  </a:lnTo>
                  <a:lnTo>
                    <a:pt x="721" y="4086"/>
                  </a:lnTo>
                  <a:lnTo>
                    <a:pt x="737" y="4096"/>
                  </a:lnTo>
                  <a:lnTo>
                    <a:pt x="754" y="4105"/>
                  </a:lnTo>
                  <a:lnTo>
                    <a:pt x="770" y="4116"/>
                  </a:lnTo>
                  <a:lnTo>
                    <a:pt x="777" y="4122"/>
                  </a:lnTo>
                  <a:lnTo>
                    <a:pt x="784" y="4129"/>
                  </a:lnTo>
                  <a:lnTo>
                    <a:pt x="791" y="4137"/>
                  </a:lnTo>
                  <a:lnTo>
                    <a:pt x="797" y="4147"/>
                  </a:lnTo>
                  <a:lnTo>
                    <a:pt x="3048" y="4267"/>
                  </a:lnTo>
                  <a:lnTo>
                    <a:pt x="3050" y="4259"/>
                  </a:lnTo>
                  <a:lnTo>
                    <a:pt x="3055" y="4234"/>
                  </a:lnTo>
                  <a:lnTo>
                    <a:pt x="3059" y="4217"/>
                  </a:lnTo>
                  <a:lnTo>
                    <a:pt x="3065" y="4198"/>
                  </a:lnTo>
                  <a:lnTo>
                    <a:pt x="3073" y="4176"/>
                  </a:lnTo>
                  <a:lnTo>
                    <a:pt x="3082" y="4153"/>
                  </a:lnTo>
                  <a:lnTo>
                    <a:pt x="3094" y="4127"/>
                  </a:lnTo>
                  <a:lnTo>
                    <a:pt x="3108" y="4101"/>
                  </a:lnTo>
                  <a:lnTo>
                    <a:pt x="3123" y="4075"/>
                  </a:lnTo>
                  <a:lnTo>
                    <a:pt x="3141" y="4048"/>
                  </a:lnTo>
                  <a:lnTo>
                    <a:pt x="3151" y="4035"/>
                  </a:lnTo>
                  <a:lnTo>
                    <a:pt x="3162" y="4021"/>
                  </a:lnTo>
                  <a:lnTo>
                    <a:pt x="3173" y="4008"/>
                  </a:lnTo>
                  <a:lnTo>
                    <a:pt x="3186" y="3995"/>
                  </a:lnTo>
                  <a:lnTo>
                    <a:pt x="3198" y="3983"/>
                  </a:lnTo>
                  <a:lnTo>
                    <a:pt x="3213" y="3970"/>
                  </a:lnTo>
                  <a:lnTo>
                    <a:pt x="3227" y="3959"/>
                  </a:lnTo>
                  <a:lnTo>
                    <a:pt x="3243" y="3947"/>
                  </a:lnTo>
                  <a:lnTo>
                    <a:pt x="3249" y="3944"/>
                  </a:lnTo>
                  <a:lnTo>
                    <a:pt x="3256" y="3941"/>
                  </a:lnTo>
                  <a:lnTo>
                    <a:pt x="3263" y="3936"/>
                  </a:lnTo>
                  <a:lnTo>
                    <a:pt x="3269" y="3931"/>
                  </a:lnTo>
                  <a:lnTo>
                    <a:pt x="3282" y="3918"/>
                  </a:lnTo>
                  <a:lnTo>
                    <a:pt x="3295" y="3903"/>
                  </a:lnTo>
                  <a:lnTo>
                    <a:pt x="3307" y="3886"/>
                  </a:lnTo>
                  <a:lnTo>
                    <a:pt x="3320" y="3868"/>
                  </a:lnTo>
                  <a:lnTo>
                    <a:pt x="3331" y="3848"/>
                  </a:lnTo>
                  <a:lnTo>
                    <a:pt x="3342" y="3827"/>
                  </a:lnTo>
                  <a:lnTo>
                    <a:pt x="3363" y="3783"/>
                  </a:lnTo>
                  <a:lnTo>
                    <a:pt x="3381" y="3740"/>
                  </a:lnTo>
                  <a:lnTo>
                    <a:pt x="3397" y="3699"/>
                  </a:lnTo>
                  <a:lnTo>
                    <a:pt x="3410" y="3663"/>
                  </a:lnTo>
                  <a:lnTo>
                    <a:pt x="3418" y="3641"/>
                  </a:lnTo>
                  <a:lnTo>
                    <a:pt x="3424" y="3622"/>
                  </a:lnTo>
                  <a:lnTo>
                    <a:pt x="3425" y="3614"/>
                  </a:lnTo>
                  <a:lnTo>
                    <a:pt x="3426" y="3606"/>
                  </a:lnTo>
                  <a:lnTo>
                    <a:pt x="3426" y="3600"/>
                  </a:lnTo>
                  <a:lnTo>
                    <a:pt x="3426" y="3594"/>
                  </a:lnTo>
                  <a:lnTo>
                    <a:pt x="3425" y="3588"/>
                  </a:lnTo>
                  <a:lnTo>
                    <a:pt x="3423" y="3582"/>
                  </a:lnTo>
                  <a:lnTo>
                    <a:pt x="3420" y="3577"/>
                  </a:lnTo>
                  <a:lnTo>
                    <a:pt x="3418" y="3573"/>
                  </a:lnTo>
                  <a:lnTo>
                    <a:pt x="3413" y="3566"/>
                  </a:lnTo>
                  <a:lnTo>
                    <a:pt x="3406" y="3560"/>
                  </a:lnTo>
                  <a:lnTo>
                    <a:pt x="3392" y="3550"/>
                  </a:lnTo>
                  <a:lnTo>
                    <a:pt x="3378" y="3539"/>
                  </a:lnTo>
                  <a:lnTo>
                    <a:pt x="3372" y="3532"/>
                  </a:lnTo>
                  <a:lnTo>
                    <a:pt x="3367" y="3524"/>
                  </a:lnTo>
                  <a:lnTo>
                    <a:pt x="3366" y="3519"/>
                  </a:lnTo>
                  <a:lnTo>
                    <a:pt x="3364" y="3513"/>
                  </a:lnTo>
                  <a:lnTo>
                    <a:pt x="3364" y="3508"/>
                  </a:lnTo>
                  <a:lnTo>
                    <a:pt x="3363" y="3501"/>
                  </a:lnTo>
                  <a:lnTo>
                    <a:pt x="3364" y="3491"/>
                  </a:lnTo>
                  <a:lnTo>
                    <a:pt x="3366" y="3482"/>
                  </a:lnTo>
                  <a:lnTo>
                    <a:pt x="3370" y="3472"/>
                  </a:lnTo>
                  <a:lnTo>
                    <a:pt x="3374" y="3462"/>
                  </a:lnTo>
                  <a:lnTo>
                    <a:pt x="3385" y="3443"/>
                  </a:lnTo>
                  <a:lnTo>
                    <a:pt x="3397" y="3422"/>
                  </a:lnTo>
                  <a:lnTo>
                    <a:pt x="3403" y="3411"/>
                  </a:lnTo>
                  <a:lnTo>
                    <a:pt x="3408" y="3400"/>
                  </a:lnTo>
                  <a:lnTo>
                    <a:pt x="3412" y="3387"/>
                  </a:lnTo>
                  <a:lnTo>
                    <a:pt x="3416" y="3374"/>
                  </a:lnTo>
                  <a:lnTo>
                    <a:pt x="3418" y="3359"/>
                  </a:lnTo>
                  <a:lnTo>
                    <a:pt x="3419" y="3345"/>
                  </a:lnTo>
                  <a:lnTo>
                    <a:pt x="3418" y="3329"/>
                  </a:lnTo>
                  <a:lnTo>
                    <a:pt x="3415" y="3312"/>
                  </a:lnTo>
                  <a:lnTo>
                    <a:pt x="3414" y="3305"/>
                  </a:lnTo>
                  <a:lnTo>
                    <a:pt x="3413" y="3299"/>
                  </a:lnTo>
                  <a:lnTo>
                    <a:pt x="3413" y="3293"/>
                  </a:lnTo>
                  <a:lnTo>
                    <a:pt x="3414" y="3287"/>
                  </a:lnTo>
                  <a:lnTo>
                    <a:pt x="3415" y="3281"/>
                  </a:lnTo>
                  <a:lnTo>
                    <a:pt x="3417" y="3276"/>
                  </a:lnTo>
                  <a:lnTo>
                    <a:pt x="3419" y="3271"/>
                  </a:lnTo>
                  <a:lnTo>
                    <a:pt x="3424" y="3266"/>
                  </a:lnTo>
                  <a:lnTo>
                    <a:pt x="3431" y="3258"/>
                  </a:lnTo>
                  <a:lnTo>
                    <a:pt x="3441" y="3249"/>
                  </a:lnTo>
                  <a:lnTo>
                    <a:pt x="3452" y="3242"/>
                  </a:lnTo>
                  <a:lnTo>
                    <a:pt x="3464" y="3235"/>
                  </a:lnTo>
                  <a:lnTo>
                    <a:pt x="3476" y="3230"/>
                  </a:lnTo>
                  <a:lnTo>
                    <a:pt x="3490" y="3225"/>
                  </a:lnTo>
                  <a:lnTo>
                    <a:pt x="3503" y="3221"/>
                  </a:lnTo>
                  <a:lnTo>
                    <a:pt x="3516" y="3217"/>
                  </a:lnTo>
                  <a:lnTo>
                    <a:pt x="3542" y="3211"/>
                  </a:lnTo>
                  <a:lnTo>
                    <a:pt x="3563" y="3207"/>
                  </a:lnTo>
                  <a:lnTo>
                    <a:pt x="3572" y="3205"/>
                  </a:lnTo>
                  <a:lnTo>
                    <a:pt x="3579" y="3203"/>
                  </a:lnTo>
                  <a:lnTo>
                    <a:pt x="3586" y="3200"/>
                  </a:lnTo>
                  <a:lnTo>
                    <a:pt x="3591" y="3198"/>
                  </a:lnTo>
                  <a:lnTo>
                    <a:pt x="3595" y="3195"/>
                  </a:lnTo>
                  <a:lnTo>
                    <a:pt x="3598" y="3192"/>
                  </a:lnTo>
                  <a:lnTo>
                    <a:pt x="3600" y="3189"/>
                  </a:lnTo>
                  <a:lnTo>
                    <a:pt x="3602" y="3185"/>
                  </a:lnTo>
                  <a:lnTo>
                    <a:pt x="3605" y="3168"/>
                  </a:lnTo>
                  <a:lnTo>
                    <a:pt x="3610" y="3144"/>
                  </a:lnTo>
                  <a:lnTo>
                    <a:pt x="3612" y="3135"/>
                  </a:lnTo>
                  <a:lnTo>
                    <a:pt x="3615" y="3127"/>
                  </a:lnTo>
                  <a:lnTo>
                    <a:pt x="3619" y="3121"/>
                  </a:lnTo>
                  <a:lnTo>
                    <a:pt x="3624" y="3116"/>
                  </a:lnTo>
                  <a:lnTo>
                    <a:pt x="3635" y="3107"/>
                  </a:lnTo>
                  <a:lnTo>
                    <a:pt x="3647" y="3099"/>
                  </a:lnTo>
                  <a:lnTo>
                    <a:pt x="3653" y="3095"/>
                  </a:lnTo>
                  <a:lnTo>
                    <a:pt x="3659" y="3091"/>
                  </a:lnTo>
                  <a:lnTo>
                    <a:pt x="3664" y="3085"/>
                  </a:lnTo>
                  <a:lnTo>
                    <a:pt x="3669" y="3079"/>
                  </a:lnTo>
                  <a:lnTo>
                    <a:pt x="3674" y="3072"/>
                  </a:lnTo>
                  <a:lnTo>
                    <a:pt x="3678" y="3063"/>
                  </a:lnTo>
                  <a:lnTo>
                    <a:pt x="3681" y="3052"/>
                  </a:lnTo>
                  <a:lnTo>
                    <a:pt x="3683" y="3039"/>
                  </a:lnTo>
                  <a:lnTo>
                    <a:pt x="3683" y="3036"/>
                  </a:lnTo>
                  <a:lnTo>
                    <a:pt x="3684" y="3033"/>
                  </a:lnTo>
                  <a:lnTo>
                    <a:pt x="3686" y="3029"/>
                  </a:lnTo>
                  <a:lnTo>
                    <a:pt x="3689" y="3026"/>
                  </a:lnTo>
                  <a:lnTo>
                    <a:pt x="3698" y="3019"/>
                  </a:lnTo>
                  <a:lnTo>
                    <a:pt x="3708" y="3011"/>
                  </a:lnTo>
                  <a:lnTo>
                    <a:pt x="3714" y="3005"/>
                  </a:lnTo>
                  <a:lnTo>
                    <a:pt x="3719" y="2998"/>
                  </a:lnTo>
                  <a:lnTo>
                    <a:pt x="3724" y="2990"/>
                  </a:lnTo>
                  <a:lnTo>
                    <a:pt x="3729" y="2981"/>
                  </a:lnTo>
                  <a:lnTo>
                    <a:pt x="3733" y="2970"/>
                  </a:lnTo>
                  <a:lnTo>
                    <a:pt x="3736" y="2956"/>
                  </a:lnTo>
                  <a:lnTo>
                    <a:pt x="3739" y="2941"/>
                  </a:lnTo>
                  <a:lnTo>
                    <a:pt x="3741" y="2924"/>
                  </a:lnTo>
                  <a:lnTo>
                    <a:pt x="3741" y="2909"/>
                  </a:lnTo>
                  <a:lnTo>
                    <a:pt x="3743" y="2897"/>
                  </a:lnTo>
                  <a:lnTo>
                    <a:pt x="3746" y="2886"/>
                  </a:lnTo>
                  <a:lnTo>
                    <a:pt x="3749" y="2877"/>
                  </a:lnTo>
                  <a:lnTo>
                    <a:pt x="3753" y="2869"/>
                  </a:lnTo>
                  <a:lnTo>
                    <a:pt x="3759" y="2861"/>
                  </a:lnTo>
                  <a:lnTo>
                    <a:pt x="3763" y="2855"/>
                  </a:lnTo>
                  <a:lnTo>
                    <a:pt x="3768" y="2850"/>
                  </a:lnTo>
                  <a:lnTo>
                    <a:pt x="3776" y="2841"/>
                  </a:lnTo>
                  <a:lnTo>
                    <a:pt x="3781" y="2833"/>
                  </a:lnTo>
                  <a:lnTo>
                    <a:pt x="3782" y="2830"/>
                  </a:lnTo>
                  <a:lnTo>
                    <a:pt x="3782" y="2826"/>
                  </a:lnTo>
                  <a:lnTo>
                    <a:pt x="3781" y="2823"/>
                  </a:lnTo>
                  <a:lnTo>
                    <a:pt x="3778" y="2819"/>
                  </a:lnTo>
                  <a:lnTo>
                    <a:pt x="3758" y="2794"/>
                  </a:lnTo>
                  <a:lnTo>
                    <a:pt x="3739" y="2773"/>
                  </a:lnTo>
                  <a:lnTo>
                    <a:pt x="3735" y="2768"/>
                  </a:lnTo>
                  <a:lnTo>
                    <a:pt x="3730" y="2764"/>
                  </a:lnTo>
                  <a:lnTo>
                    <a:pt x="3725" y="2760"/>
                  </a:lnTo>
                  <a:lnTo>
                    <a:pt x="3720" y="2757"/>
                  </a:lnTo>
                  <a:lnTo>
                    <a:pt x="3714" y="2754"/>
                  </a:lnTo>
                  <a:lnTo>
                    <a:pt x="3708" y="2752"/>
                  </a:lnTo>
                  <a:lnTo>
                    <a:pt x="3701" y="2751"/>
                  </a:lnTo>
                  <a:lnTo>
                    <a:pt x="3694" y="2750"/>
                  </a:lnTo>
                  <a:lnTo>
                    <a:pt x="3671" y="2748"/>
                  </a:lnTo>
                  <a:lnTo>
                    <a:pt x="3644" y="2745"/>
                  </a:lnTo>
                  <a:lnTo>
                    <a:pt x="3638" y="2743"/>
                  </a:lnTo>
                  <a:lnTo>
                    <a:pt x="3633" y="2741"/>
                  </a:lnTo>
                  <a:lnTo>
                    <a:pt x="3628" y="2739"/>
                  </a:lnTo>
                  <a:lnTo>
                    <a:pt x="3623" y="2737"/>
                  </a:lnTo>
                  <a:lnTo>
                    <a:pt x="3620" y="2733"/>
                  </a:lnTo>
                  <a:lnTo>
                    <a:pt x="3617" y="2729"/>
                  </a:lnTo>
                  <a:lnTo>
                    <a:pt x="3615" y="2725"/>
                  </a:lnTo>
                  <a:lnTo>
                    <a:pt x="3615" y="2719"/>
                  </a:lnTo>
                  <a:lnTo>
                    <a:pt x="3615" y="2714"/>
                  </a:lnTo>
                  <a:lnTo>
                    <a:pt x="3616" y="2710"/>
                  </a:lnTo>
                  <a:lnTo>
                    <a:pt x="3618" y="2706"/>
                  </a:lnTo>
                  <a:lnTo>
                    <a:pt x="3620" y="2701"/>
                  </a:lnTo>
                  <a:lnTo>
                    <a:pt x="3626" y="2692"/>
                  </a:lnTo>
                  <a:lnTo>
                    <a:pt x="3634" y="2684"/>
                  </a:lnTo>
                  <a:lnTo>
                    <a:pt x="3655" y="2669"/>
                  </a:lnTo>
                  <a:lnTo>
                    <a:pt x="3678" y="2651"/>
                  </a:lnTo>
                  <a:lnTo>
                    <a:pt x="3700" y="2633"/>
                  </a:lnTo>
                  <a:lnTo>
                    <a:pt x="3729" y="2610"/>
                  </a:lnTo>
                  <a:lnTo>
                    <a:pt x="3764" y="2582"/>
                  </a:lnTo>
                  <a:lnTo>
                    <a:pt x="3799" y="2555"/>
                  </a:lnTo>
                  <a:lnTo>
                    <a:pt x="3833" y="2529"/>
                  </a:lnTo>
                  <a:lnTo>
                    <a:pt x="3864" y="2506"/>
                  </a:lnTo>
                  <a:lnTo>
                    <a:pt x="3878" y="2497"/>
                  </a:lnTo>
                  <a:lnTo>
                    <a:pt x="3889" y="2490"/>
                  </a:lnTo>
                  <a:lnTo>
                    <a:pt x="3898" y="2486"/>
                  </a:lnTo>
                  <a:lnTo>
                    <a:pt x="3904" y="2483"/>
                  </a:lnTo>
                  <a:lnTo>
                    <a:pt x="3917" y="2480"/>
                  </a:lnTo>
                  <a:lnTo>
                    <a:pt x="3925" y="2479"/>
                  </a:lnTo>
                  <a:lnTo>
                    <a:pt x="3930" y="2479"/>
                  </a:lnTo>
                  <a:lnTo>
                    <a:pt x="3934" y="2479"/>
                  </a:lnTo>
                  <a:lnTo>
                    <a:pt x="3938" y="2479"/>
                  </a:lnTo>
                  <a:lnTo>
                    <a:pt x="3945" y="2477"/>
                  </a:lnTo>
                  <a:lnTo>
                    <a:pt x="3955" y="2474"/>
                  </a:lnTo>
                  <a:lnTo>
                    <a:pt x="3971" y="2467"/>
                  </a:lnTo>
                  <a:lnTo>
                    <a:pt x="3979" y="2465"/>
                  </a:lnTo>
                  <a:lnTo>
                    <a:pt x="3985" y="2461"/>
                  </a:lnTo>
                  <a:lnTo>
                    <a:pt x="3991" y="2455"/>
                  </a:lnTo>
                  <a:lnTo>
                    <a:pt x="3998" y="2448"/>
                  </a:lnTo>
                  <a:lnTo>
                    <a:pt x="4012" y="2430"/>
                  </a:lnTo>
                  <a:lnTo>
                    <a:pt x="4026" y="2410"/>
                  </a:lnTo>
                  <a:lnTo>
                    <a:pt x="4039" y="2389"/>
                  </a:lnTo>
                  <a:lnTo>
                    <a:pt x="4051" y="2369"/>
                  </a:lnTo>
                  <a:lnTo>
                    <a:pt x="4062" y="2352"/>
                  </a:lnTo>
                  <a:lnTo>
                    <a:pt x="4071" y="2341"/>
                  </a:lnTo>
                  <a:lnTo>
                    <a:pt x="4082" y="2330"/>
                  </a:lnTo>
                  <a:lnTo>
                    <a:pt x="4092" y="2319"/>
                  </a:lnTo>
                  <a:lnTo>
                    <a:pt x="4099" y="2310"/>
                  </a:lnTo>
                  <a:lnTo>
                    <a:pt x="4105" y="2301"/>
                  </a:lnTo>
                  <a:lnTo>
                    <a:pt x="4114" y="2286"/>
                  </a:lnTo>
                  <a:lnTo>
                    <a:pt x="4121" y="2273"/>
                  </a:lnTo>
                  <a:lnTo>
                    <a:pt x="4124" y="2268"/>
                  </a:lnTo>
                  <a:lnTo>
                    <a:pt x="4128" y="2262"/>
                  </a:lnTo>
                  <a:lnTo>
                    <a:pt x="4131" y="2258"/>
                  </a:lnTo>
                  <a:lnTo>
                    <a:pt x="4136" y="2253"/>
                  </a:lnTo>
                  <a:lnTo>
                    <a:pt x="4141" y="2248"/>
                  </a:lnTo>
                  <a:lnTo>
                    <a:pt x="4148" y="2244"/>
                  </a:lnTo>
                  <a:lnTo>
                    <a:pt x="4156" y="2240"/>
                  </a:lnTo>
                  <a:lnTo>
                    <a:pt x="4166" y="2236"/>
                  </a:lnTo>
                  <a:lnTo>
                    <a:pt x="4170" y="2234"/>
                  </a:lnTo>
                  <a:lnTo>
                    <a:pt x="4173" y="2231"/>
                  </a:lnTo>
                  <a:lnTo>
                    <a:pt x="4176" y="2228"/>
                  </a:lnTo>
                  <a:lnTo>
                    <a:pt x="4179" y="2224"/>
                  </a:lnTo>
                  <a:lnTo>
                    <a:pt x="4183" y="2215"/>
                  </a:lnTo>
                  <a:lnTo>
                    <a:pt x="4185" y="2205"/>
                  </a:lnTo>
                  <a:lnTo>
                    <a:pt x="4189" y="2179"/>
                  </a:lnTo>
                  <a:lnTo>
                    <a:pt x="4193" y="2150"/>
                  </a:lnTo>
                  <a:lnTo>
                    <a:pt x="4197" y="2133"/>
                  </a:lnTo>
                  <a:lnTo>
                    <a:pt x="4203" y="2117"/>
                  </a:lnTo>
                  <a:lnTo>
                    <a:pt x="4206" y="2108"/>
                  </a:lnTo>
                  <a:lnTo>
                    <a:pt x="4210" y="2100"/>
                  </a:lnTo>
                  <a:lnTo>
                    <a:pt x="4214" y="2091"/>
                  </a:lnTo>
                  <a:lnTo>
                    <a:pt x="4220" y="2083"/>
                  </a:lnTo>
                  <a:lnTo>
                    <a:pt x="4225" y="2074"/>
                  </a:lnTo>
                  <a:lnTo>
                    <a:pt x="4232" y="2066"/>
                  </a:lnTo>
                  <a:lnTo>
                    <a:pt x="4240" y="2057"/>
                  </a:lnTo>
                  <a:lnTo>
                    <a:pt x="4248" y="2049"/>
                  </a:lnTo>
                  <a:lnTo>
                    <a:pt x="4257" y="2040"/>
                  </a:lnTo>
                  <a:lnTo>
                    <a:pt x="4268" y="2032"/>
                  </a:lnTo>
                  <a:lnTo>
                    <a:pt x="4279" y="2023"/>
                  </a:lnTo>
                  <a:lnTo>
                    <a:pt x="4292" y="2015"/>
                  </a:lnTo>
                  <a:lnTo>
                    <a:pt x="4298" y="2010"/>
                  </a:lnTo>
                  <a:lnTo>
                    <a:pt x="4304" y="2002"/>
                  </a:lnTo>
                  <a:lnTo>
                    <a:pt x="4310" y="1994"/>
                  </a:lnTo>
                  <a:lnTo>
                    <a:pt x="4316" y="1984"/>
                  </a:lnTo>
                  <a:lnTo>
                    <a:pt x="4325" y="1963"/>
                  </a:lnTo>
                  <a:lnTo>
                    <a:pt x="4332" y="1941"/>
                  </a:lnTo>
                  <a:lnTo>
                    <a:pt x="4342" y="1901"/>
                  </a:lnTo>
                  <a:lnTo>
                    <a:pt x="4345" y="1884"/>
                  </a:lnTo>
                  <a:lnTo>
                    <a:pt x="4342" y="1874"/>
                  </a:lnTo>
                  <a:lnTo>
                    <a:pt x="4341" y="1864"/>
                  </a:lnTo>
                  <a:lnTo>
                    <a:pt x="4340" y="1855"/>
                  </a:lnTo>
                  <a:lnTo>
                    <a:pt x="4339" y="1847"/>
                  </a:lnTo>
                  <a:lnTo>
                    <a:pt x="4340" y="1840"/>
                  </a:lnTo>
                  <a:lnTo>
                    <a:pt x="4341" y="1834"/>
                  </a:lnTo>
                  <a:lnTo>
                    <a:pt x="4342" y="1828"/>
                  </a:lnTo>
                  <a:lnTo>
                    <a:pt x="4344" y="1822"/>
                  </a:lnTo>
                  <a:lnTo>
                    <a:pt x="4350" y="1813"/>
                  </a:lnTo>
                  <a:lnTo>
                    <a:pt x="4357" y="1804"/>
                  </a:lnTo>
                  <a:lnTo>
                    <a:pt x="4365" y="1797"/>
                  </a:lnTo>
                  <a:lnTo>
                    <a:pt x="4374" y="1790"/>
                  </a:lnTo>
                  <a:lnTo>
                    <a:pt x="4383" y="1783"/>
                  </a:lnTo>
                  <a:lnTo>
                    <a:pt x="4392" y="1775"/>
                  </a:lnTo>
                  <a:lnTo>
                    <a:pt x="4401" y="1765"/>
                  </a:lnTo>
                  <a:lnTo>
                    <a:pt x="4408" y="1752"/>
                  </a:lnTo>
                  <a:lnTo>
                    <a:pt x="4412" y="1745"/>
                  </a:lnTo>
                  <a:lnTo>
                    <a:pt x="4415" y="1737"/>
                  </a:lnTo>
                  <a:lnTo>
                    <a:pt x="4417" y="1729"/>
                  </a:lnTo>
                  <a:lnTo>
                    <a:pt x="4420" y="1719"/>
                  </a:lnTo>
                  <a:lnTo>
                    <a:pt x="4421" y="1709"/>
                  </a:lnTo>
                  <a:lnTo>
                    <a:pt x="4422" y="1697"/>
                  </a:lnTo>
                  <a:lnTo>
                    <a:pt x="4424" y="1683"/>
                  </a:lnTo>
                  <a:lnTo>
                    <a:pt x="4424" y="1669"/>
                  </a:lnTo>
                  <a:lnTo>
                    <a:pt x="4424" y="1666"/>
                  </a:lnTo>
                  <a:lnTo>
                    <a:pt x="4425" y="1663"/>
                  </a:lnTo>
                  <a:lnTo>
                    <a:pt x="4427" y="1661"/>
                  </a:lnTo>
                  <a:lnTo>
                    <a:pt x="4430" y="1659"/>
                  </a:lnTo>
                  <a:lnTo>
                    <a:pt x="4437" y="1655"/>
                  </a:lnTo>
                  <a:lnTo>
                    <a:pt x="4446" y="1648"/>
                  </a:lnTo>
                  <a:lnTo>
                    <a:pt x="4452" y="1642"/>
                  </a:lnTo>
                  <a:lnTo>
                    <a:pt x="4457" y="1635"/>
                  </a:lnTo>
                  <a:lnTo>
                    <a:pt x="4464" y="1627"/>
                  </a:lnTo>
                  <a:lnTo>
                    <a:pt x="4470" y="1616"/>
                  </a:lnTo>
                  <a:lnTo>
                    <a:pt x="4476" y="1602"/>
                  </a:lnTo>
                  <a:lnTo>
                    <a:pt x="4483" y="1586"/>
                  </a:lnTo>
                  <a:lnTo>
                    <a:pt x="4490" y="1566"/>
                  </a:lnTo>
                  <a:lnTo>
                    <a:pt x="4497" y="1543"/>
                  </a:lnTo>
                  <a:lnTo>
                    <a:pt x="4498" y="1536"/>
                  </a:lnTo>
                  <a:lnTo>
                    <a:pt x="4498" y="1530"/>
                  </a:lnTo>
                  <a:lnTo>
                    <a:pt x="4497" y="1524"/>
                  </a:lnTo>
                  <a:lnTo>
                    <a:pt x="4495" y="1519"/>
                  </a:lnTo>
                  <a:lnTo>
                    <a:pt x="4490" y="1511"/>
                  </a:lnTo>
                  <a:lnTo>
                    <a:pt x="4484" y="1504"/>
                  </a:lnTo>
                  <a:lnTo>
                    <a:pt x="4482" y="1500"/>
                  </a:lnTo>
                  <a:lnTo>
                    <a:pt x="4480" y="1496"/>
                  </a:lnTo>
                  <a:lnTo>
                    <a:pt x="4478" y="1492"/>
                  </a:lnTo>
                  <a:lnTo>
                    <a:pt x="4478" y="1487"/>
                  </a:lnTo>
                  <a:lnTo>
                    <a:pt x="4479" y="1482"/>
                  </a:lnTo>
                  <a:lnTo>
                    <a:pt x="4482" y="1475"/>
                  </a:lnTo>
                  <a:lnTo>
                    <a:pt x="4486" y="1467"/>
                  </a:lnTo>
                  <a:lnTo>
                    <a:pt x="4491" y="1459"/>
                  </a:lnTo>
                  <a:lnTo>
                    <a:pt x="4497" y="1451"/>
                  </a:lnTo>
                  <a:lnTo>
                    <a:pt x="4502" y="1441"/>
                  </a:lnTo>
                  <a:lnTo>
                    <a:pt x="4506" y="1430"/>
                  </a:lnTo>
                  <a:lnTo>
                    <a:pt x="4510" y="1418"/>
                  </a:lnTo>
                  <a:lnTo>
                    <a:pt x="4517" y="1393"/>
                  </a:lnTo>
                  <a:lnTo>
                    <a:pt x="4523" y="1367"/>
                  </a:lnTo>
                  <a:lnTo>
                    <a:pt x="4527" y="1341"/>
                  </a:lnTo>
                  <a:lnTo>
                    <a:pt x="4531" y="1318"/>
                  </a:lnTo>
                  <a:lnTo>
                    <a:pt x="4535" y="1300"/>
                  </a:lnTo>
                  <a:lnTo>
                    <a:pt x="4539" y="128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47" name="Freeform 51"/>
            <p:cNvSpPr>
              <a:spLocks/>
            </p:cNvSpPr>
            <p:nvPr/>
          </p:nvSpPr>
          <p:spPr bwMode="auto">
            <a:xfrm>
              <a:off x="4818063" y="2201863"/>
              <a:ext cx="744537" cy="1414462"/>
            </a:xfrm>
            <a:custGeom>
              <a:avLst/>
              <a:gdLst>
                <a:gd name="T0" fmla="*/ 172 w 1722"/>
                <a:gd name="T1" fmla="*/ 2684 h 3101"/>
                <a:gd name="T2" fmla="*/ 200 w 1722"/>
                <a:gd name="T3" fmla="*/ 2851 h 3101"/>
                <a:gd name="T4" fmla="*/ 477 w 1722"/>
                <a:gd name="T5" fmla="*/ 2948 h 3101"/>
                <a:gd name="T6" fmla="*/ 595 w 1722"/>
                <a:gd name="T7" fmla="*/ 2890 h 3101"/>
                <a:gd name="T8" fmla="*/ 735 w 1722"/>
                <a:gd name="T9" fmla="*/ 3001 h 3101"/>
                <a:gd name="T10" fmla="*/ 819 w 1722"/>
                <a:gd name="T11" fmla="*/ 2989 h 3101"/>
                <a:gd name="T12" fmla="*/ 955 w 1722"/>
                <a:gd name="T13" fmla="*/ 3096 h 3101"/>
                <a:gd name="T14" fmla="*/ 1053 w 1722"/>
                <a:gd name="T15" fmla="*/ 3029 h 3101"/>
                <a:gd name="T16" fmla="*/ 1148 w 1722"/>
                <a:gd name="T17" fmla="*/ 3036 h 3101"/>
                <a:gd name="T18" fmla="*/ 1312 w 1722"/>
                <a:gd name="T19" fmla="*/ 3016 h 3101"/>
                <a:gd name="T20" fmla="*/ 1497 w 1722"/>
                <a:gd name="T21" fmla="*/ 3033 h 3101"/>
                <a:gd name="T22" fmla="*/ 1561 w 1722"/>
                <a:gd name="T23" fmla="*/ 2884 h 3101"/>
                <a:gd name="T24" fmla="*/ 1539 w 1722"/>
                <a:gd name="T25" fmla="*/ 2824 h 3101"/>
                <a:gd name="T26" fmla="*/ 1576 w 1722"/>
                <a:gd name="T27" fmla="*/ 2750 h 3101"/>
                <a:gd name="T28" fmla="*/ 1529 w 1722"/>
                <a:gd name="T29" fmla="*/ 2666 h 3101"/>
                <a:gd name="T30" fmla="*/ 1548 w 1722"/>
                <a:gd name="T31" fmla="*/ 2589 h 3101"/>
                <a:gd name="T32" fmla="*/ 1507 w 1722"/>
                <a:gd name="T33" fmla="*/ 2447 h 3101"/>
                <a:gd name="T34" fmla="*/ 1576 w 1722"/>
                <a:gd name="T35" fmla="*/ 2368 h 3101"/>
                <a:gd name="T36" fmla="*/ 1538 w 1722"/>
                <a:gd name="T37" fmla="*/ 2319 h 3101"/>
                <a:gd name="T38" fmla="*/ 1574 w 1722"/>
                <a:gd name="T39" fmla="*/ 2262 h 3101"/>
                <a:gd name="T40" fmla="*/ 1451 w 1722"/>
                <a:gd name="T41" fmla="*/ 2211 h 3101"/>
                <a:gd name="T42" fmla="*/ 1465 w 1722"/>
                <a:gd name="T43" fmla="*/ 2094 h 3101"/>
                <a:gd name="T44" fmla="*/ 1538 w 1722"/>
                <a:gd name="T45" fmla="*/ 1983 h 3101"/>
                <a:gd name="T46" fmla="*/ 1722 w 1722"/>
                <a:gd name="T47" fmla="*/ 1832 h 3101"/>
                <a:gd name="T48" fmla="*/ 1604 w 1722"/>
                <a:gd name="T49" fmla="*/ 1788 h 3101"/>
                <a:gd name="T50" fmla="*/ 1494 w 1722"/>
                <a:gd name="T51" fmla="*/ 1744 h 3101"/>
                <a:gd name="T52" fmla="*/ 1426 w 1722"/>
                <a:gd name="T53" fmla="*/ 1617 h 3101"/>
                <a:gd name="T54" fmla="*/ 1448 w 1722"/>
                <a:gd name="T55" fmla="*/ 1532 h 3101"/>
                <a:gd name="T56" fmla="*/ 1357 w 1722"/>
                <a:gd name="T57" fmla="*/ 1453 h 3101"/>
                <a:gd name="T58" fmla="*/ 1299 w 1722"/>
                <a:gd name="T59" fmla="*/ 1372 h 3101"/>
                <a:gd name="T60" fmla="*/ 1345 w 1722"/>
                <a:gd name="T61" fmla="*/ 1270 h 3101"/>
                <a:gd name="T62" fmla="*/ 1409 w 1722"/>
                <a:gd name="T63" fmla="*/ 1152 h 3101"/>
                <a:gd name="T64" fmla="*/ 1488 w 1722"/>
                <a:gd name="T65" fmla="*/ 1097 h 3101"/>
                <a:gd name="T66" fmla="*/ 1456 w 1722"/>
                <a:gd name="T67" fmla="*/ 986 h 3101"/>
                <a:gd name="T68" fmla="*/ 1287 w 1722"/>
                <a:gd name="T69" fmla="*/ 997 h 3101"/>
                <a:gd name="T70" fmla="*/ 1189 w 1722"/>
                <a:gd name="T71" fmla="*/ 850 h 3101"/>
                <a:gd name="T72" fmla="*/ 1123 w 1722"/>
                <a:gd name="T73" fmla="*/ 797 h 3101"/>
                <a:gd name="T74" fmla="*/ 1078 w 1722"/>
                <a:gd name="T75" fmla="*/ 750 h 3101"/>
                <a:gd name="T76" fmla="*/ 1113 w 1722"/>
                <a:gd name="T77" fmla="*/ 684 h 3101"/>
                <a:gd name="T78" fmla="*/ 1174 w 1722"/>
                <a:gd name="T79" fmla="*/ 390 h 3101"/>
                <a:gd name="T80" fmla="*/ 1113 w 1722"/>
                <a:gd name="T81" fmla="*/ 123 h 3101"/>
                <a:gd name="T82" fmla="*/ 1026 w 1722"/>
                <a:gd name="T83" fmla="*/ 68 h 3101"/>
                <a:gd name="T84" fmla="*/ 902 w 1722"/>
                <a:gd name="T85" fmla="*/ 35 h 3101"/>
                <a:gd name="T86" fmla="*/ 748 w 1722"/>
                <a:gd name="T87" fmla="*/ 77 h 3101"/>
                <a:gd name="T88" fmla="*/ 861 w 1722"/>
                <a:gd name="T89" fmla="*/ 111 h 3101"/>
                <a:gd name="T90" fmla="*/ 880 w 1722"/>
                <a:gd name="T91" fmla="*/ 225 h 3101"/>
                <a:gd name="T92" fmla="*/ 823 w 1722"/>
                <a:gd name="T93" fmla="*/ 370 h 3101"/>
                <a:gd name="T94" fmla="*/ 756 w 1722"/>
                <a:gd name="T95" fmla="*/ 462 h 3101"/>
                <a:gd name="T96" fmla="*/ 694 w 1722"/>
                <a:gd name="T97" fmla="*/ 551 h 3101"/>
                <a:gd name="T98" fmla="*/ 545 w 1722"/>
                <a:gd name="T99" fmla="*/ 634 h 3101"/>
                <a:gd name="T100" fmla="*/ 505 w 1722"/>
                <a:gd name="T101" fmla="*/ 810 h 3101"/>
                <a:gd name="T102" fmla="*/ 549 w 1722"/>
                <a:gd name="T103" fmla="*/ 919 h 3101"/>
                <a:gd name="T104" fmla="*/ 494 w 1722"/>
                <a:gd name="T105" fmla="*/ 1131 h 3101"/>
                <a:gd name="T106" fmla="*/ 344 w 1722"/>
                <a:gd name="T107" fmla="*/ 1319 h 3101"/>
                <a:gd name="T108" fmla="*/ 186 w 1722"/>
                <a:gd name="T109" fmla="*/ 1583 h 3101"/>
                <a:gd name="T110" fmla="*/ 88 w 1722"/>
                <a:gd name="T111" fmla="*/ 1834 h 3101"/>
                <a:gd name="T112" fmla="*/ 34 w 1722"/>
                <a:gd name="T113" fmla="*/ 2071 h 3101"/>
                <a:gd name="T114" fmla="*/ 16 w 1722"/>
                <a:gd name="T115" fmla="*/ 2298 h 3101"/>
                <a:gd name="T116" fmla="*/ 33 w 1722"/>
                <a:gd name="T117" fmla="*/ 2485 h 3101"/>
                <a:gd name="T118" fmla="*/ 40 w 1722"/>
                <a:gd name="T119" fmla="*/ 2650 h 3101"/>
                <a:gd name="T120" fmla="*/ 42 w 1722"/>
                <a:gd name="T121" fmla="*/ 2811 h 3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22" h="3101">
                  <a:moveTo>
                    <a:pt x="85" y="2823"/>
                  </a:moveTo>
                  <a:lnTo>
                    <a:pt x="93" y="2809"/>
                  </a:lnTo>
                  <a:lnTo>
                    <a:pt x="101" y="2796"/>
                  </a:lnTo>
                  <a:lnTo>
                    <a:pt x="107" y="2784"/>
                  </a:lnTo>
                  <a:lnTo>
                    <a:pt x="113" y="2773"/>
                  </a:lnTo>
                  <a:lnTo>
                    <a:pt x="121" y="2755"/>
                  </a:lnTo>
                  <a:lnTo>
                    <a:pt x="127" y="2738"/>
                  </a:lnTo>
                  <a:lnTo>
                    <a:pt x="131" y="2730"/>
                  </a:lnTo>
                  <a:lnTo>
                    <a:pt x="135" y="2723"/>
                  </a:lnTo>
                  <a:lnTo>
                    <a:pt x="140" y="2715"/>
                  </a:lnTo>
                  <a:lnTo>
                    <a:pt x="146" y="2707"/>
                  </a:lnTo>
                  <a:lnTo>
                    <a:pt x="153" y="2700"/>
                  </a:lnTo>
                  <a:lnTo>
                    <a:pt x="161" y="2692"/>
                  </a:lnTo>
                  <a:lnTo>
                    <a:pt x="172" y="2684"/>
                  </a:lnTo>
                  <a:lnTo>
                    <a:pt x="184" y="2676"/>
                  </a:lnTo>
                  <a:lnTo>
                    <a:pt x="187" y="2685"/>
                  </a:lnTo>
                  <a:lnTo>
                    <a:pt x="189" y="2696"/>
                  </a:lnTo>
                  <a:lnTo>
                    <a:pt x="191" y="2708"/>
                  </a:lnTo>
                  <a:lnTo>
                    <a:pt x="193" y="2721"/>
                  </a:lnTo>
                  <a:lnTo>
                    <a:pt x="195" y="2747"/>
                  </a:lnTo>
                  <a:lnTo>
                    <a:pt x="195" y="2774"/>
                  </a:lnTo>
                  <a:lnTo>
                    <a:pt x="196" y="2798"/>
                  </a:lnTo>
                  <a:lnTo>
                    <a:pt x="195" y="2820"/>
                  </a:lnTo>
                  <a:lnTo>
                    <a:pt x="195" y="2836"/>
                  </a:lnTo>
                  <a:lnTo>
                    <a:pt x="195" y="2844"/>
                  </a:lnTo>
                  <a:lnTo>
                    <a:pt x="195" y="2846"/>
                  </a:lnTo>
                  <a:lnTo>
                    <a:pt x="197" y="2848"/>
                  </a:lnTo>
                  <a:lnTo>
                    <a:pt x="200" y="2851"/>
                  </a:lnTo>
                  <a:lnTo>
                    <a:pt x="204" y="2854"/>
                  </a:lnTo>
                  <a:lnTo>
                    <a:pt x="215" y="2860"/>
                  </a:lnTo>
                  <a:lnTo>
                    <a:pt x="230" y="2868"/>
                  </a:lnTo>
                  <a:lnTo>
                    <a:pt x="266" y="2886"/>
                  </a:lnTo>
                  <a:lnTo>
                    <a:pt x="308" y="2905"/>
                  </a:lnTo>
                  <a:lnTo>
                    <a:pt x="354" y="2923"/>
                  </a:lnTo>
                  <a:lnTo>
                    <a:pt x="396" y="2939"/>
                  </a:lnTo>
                  <a:lnTo>
                    <a:pt x="415" y="2946"/>
                  </a:lnTo>
                  <a:lnTo>
                    <a:pt x="432" y="2950"/>
                  </a:lnTo>
                  <a:lnTo>
                    <a:pt x="447" y="2953"/>
                  </a:lnTo>
                  <a:lnTo>
                    <a:pt x="458" y="2955"/>
                  </a:lnTo>
                  <a:lnTo>
                    <a:pt x="465" y="2954"/>
                  </a:lnTo>
                  <a:lnTo>
                    <a:pt x="472" y="2951"/>
                  </a:lnTo>
                  <a:lnTo>
                    <a:pt x="477" y="2948"/>
                  </a:lnTo>
                  <a:lnTo>
                    <a:pt x="483" y="2943"/>
                  </a:lnTo>
                  <a:lnTo>
                    <a:pt x="492" y="2931"/>
                  </a:lnTo>
                  <a:lnTo>
                    <a:pt x="500" y="2917"/>
                  </a:lnTo>
                  <a:lnTo>
                    <a:pt x="504" y="2910"/>
                  </a:lnTo>
                  <a:lnTo>
                    <a:pt x="509" y="2904"/>
                  </a:lnTo>
                  <a:lnTo>
                    <a:pt x="513" y="2898"/>
                  </a:lnTo>
                  <a:lnTo>
                    <a:pt x="519" y="2892"/>
                  </a:lnTo>
                  <a:lnTo>
                    <a:pt x="524" y="2887"/>
                  </a:lnTo>
                  <a:lnTo>
                    <a:pt x="531" y="2884"/>
                  </a:lnTo>
                  <a:lnTo>
                    <a:pt x="538" y="2882"/>
                  </a:lnTo>
                  <a:lnTo>
                    <a:pt x="546" y="2881"/>
                  </a:lnTo>
                  <a:lnTo>
                    <a:pt x="556" y="2882"/>
                  </a:lnTo>
                  <a:lnTo>
                    <a:pt x="573" y="2885"/>
                  </a:lnTo>
                  <a:lnTo>
                    <a:pt x="595" y="2890"/>
                  </a:lnTo>
                  <a:lnTo>
                    <a:pt x="621" y="2895"/>
                  </a:lnTo>
                  <a:lnTo>
                    <a:pt x="646" y="2901"/>
                  </a:lnTo>
                  <a:lnTo>
                    <a:pt x="670" y="2907"/>
                  </a:lnTo>
                  <a:lnTo>
                    <a:pt x="689" y="2913"/>
                  </a:lnTo>
                  <a:lnTo>
                    <a:pt x="699" y="2917"/>
                  </a:lnTo>
                  <a:lnTo>
                    <a:pt x="703" y="2921"/>
                  </a:lnTo>
                  <a:lnTo>
                    <a:pt x="706" y="2926"/>
                  </a:lnTo>
                  <a:lnTo>
                    <a:pt x="709" y="2933"/>
                  </a:lnTo>
                  <a:lnTo>
                    <a:pt x="712" y="2941"/>
                  </a:lnTo>
                  <a:lnTo>
                    <a:pt x="718" y="2958"/>
                  </a:lnTo>
                  <a:lnTo>
                    <a:pt x="724" y="2976"/>
                  </a:lnTo>
                  <a:lnTo>
                    <a:pt x="728" y="2985"/>
                  </a:lnTo>
                  <a:lnTo>
                    <a:pt x="731" y="2993"/>
                  </a:lnTo>
                  <a:lnTo>
                    <a:pt x="735" y="3001"/>
                  </a:lnTo>
                  <a:lnTo>
                    <a:pt x="739" y="3008"/>
                  </a:lnTo>
                  <a:lnTo>
                    <a:pt x="744" y="3014"/>
                  </a:lnTo>
                  <a:lnTo>
                    <a:pt x="749" y="3018"/>
                  </a:lnTo>
                  <a:lnTo>
                    <a:pt x="755" y="3021"/>
                  </a:lnTo>
                  <a:lnTo>
                    <a:pt x="761" y="3022"/>
                  </a:lnTo>
                  <a:lnTo>
                    <a:pt x="768" y="3022"/>
                  </a:lnTo>
                  <a:lnTo>
                    <a:pt x="774" y="3021"/>
                  </a:lnTo>
                  <a:lnTo>
                    <a:pt x="780" y="3019"/>
                  </a:lnTo>
                  <a:lnTo>
                    <a:pt x="785" y="3017"/>
                  </a:lnTo>
                  <a:lnTo>
                    <a:pt x="794" y="3012"/>
                  </a:lnTo>
                  <a:lnTo>
                    <a:pt x="801" y="3006"/>
                  </a:lnTo>
                  <a:lnTo>
                    <a:pt x="808" y="3000"/>
                  </a:lnTo>
                  <a:lnTo>
                    <a:pt x="814" y="2994"/>
                  </a:lnTo>
                  <a:lnTo>
                    <a:pt x="819" y="2989"/>
                  </a:lnTo>
                  <a:lnTo>
                    <a:pt x="825" y="2986"/>
                  </a:lnTo>
                  <a:lnTo>
                    <a:pt x="866" y="2986"/>
                  </a:lnTo>
                  <a:lnTo>
                    <a:pt x="867" y="3002"/>
                  </a:lnTo>
                  <a:lnTo>
                    <a:pt x="870" y="3016"/>
                  </a:lnTo>
                  <a:lnTo>
                    <a:pt x="873" y="3029"/>
                  </a:lnTo>
                  <a:lnTo>
                    <a:pt x="878" y="3041"/>
                  </a:lnTo>
                  <a:lnTo>
                    <a:pt x="884" y="3052"/>
                  </a:lnTo>
                  <a:lnTo>
                    <a:pt x="893" y="3062"/>
                  </a:lnTo>
                  <a:lnTo>
                    <a:pt x="901" y="3070"/>
                  </a:lnTo>
                  <a:lnTo>
                    <a:pt x="910" y="3077"/>
                  </a:lnTo>
                  <a:lnTo>
                    <a:pt x="921" y="3083"/>
                  </a:lnTo>
                  <a:lnTo>
                    <a:pt x="931" y="3088"/>
                  </a:lnTo>
                  <a:lnTo>
                    <a:pt x="943" y="3092"/>
                  </a:lnTo>
                  <a:lnTo>
                    <a:pt x="955" y="3096"/>
                  </a:lnTo>
                  <a:lnTo>
                    <a:pt x="968" y="3098"/>
                  </a:lnTo>
                  <a:lnTo>
                    <a:pt x="981" y="3100"/>
                  </a:lnTo>
                  <a:lnTo>
                    <a:pt x="994" y="3101"/>
                  </a:lnTo>
                  <a:lnTo>
                    <a:pt x="1009" y="3101"/>
                  </a:lnTo>
                  <a:lnTo>
                    <a:pt x="1010" y="3092"/>
                  </a:lnTo>
                  <a:lnTo>
                    <a:pt x="1012" y="3084"/>
                  </a:lnTo>
                  <a:lnTo>
                    <a:pt x="1015" y="3076"/>
                  </a:lnTo>
                  <a:lnTo>
                    <a:pt x="1018" y="3070"/>
                  </a:lnTo>
                  <a:lnTo>
                    <a:pt x="1021" y="3064"/>
                  </a:lnTo>
                  <a:lnTo>
                    <a:pt x="1025" y="3058"/>
                  </a:lnTo>
                  <a:lnTo>
                    <a:pt x="1030" y="3053"/>
                  </a:lnTo>
                  <a:lnTo>
                    <a:pt x="1034" y="3048"/>
                  </a:lnTo>
                  <a:lnTo>
                    <a:pt x="1044" y="3038"/>
                  </a:lnTo>
                  <a:lnTo>
                    <a:pt x="1053" y="3029"/>
                  </a:lnTo>
                  <a:lnTo>
                    <a:pt x="1063" y="3019"/>
                  </a:lnTo>
                  <a:lnTo>
                    <a:pt x="1071" y="3007"/>
                  </a:lnTo>
                  <a:lnTo>
                    <a:pt x="1082" y="3012"/>
                  </a:lnTo>
                  <a:lnTo>
                    <a:pt x="1091" y="3017"/>
                  </a:lnTo>
                  <a:lnTo>
                    <a:pt x="1099" y="3021"/>
                  </a:lnTo>
                  <a:lnTo>
                    <a:pt x="1105" y="3026"/>
                  </a:lnTo>
                  <a:lnTo>
                    <a:pt x="1111" y="3031"/>
                  </a:lnTo>
                  <a:lnTo>
                    <a:pt x="1116" y="3037"/>
                  </a:lnTo>
                  <a:lnTo>
                    <a:pt x="1120" y="3045"/>
                  </a:lnTo>
                  <a:lnTo>
                    <a:pt x="1124" y="3054"/>
                  </a:lnTo>
                  <a:lnTo>
                    <a:pt x="1130" y="3048"/>
                  </a:lnTo>
                  <a:lnTo>
                    <a:pt x="1136" y="3043"/>
                  </a:lnTo>
                  <a:lnTo>
                    <a:pt x="1142" y="3039"/>
                  </a:lnTo>
                  <a:lnTo>
                    <a:pt x="1148" y="3036"/>
                  </a:lnTo>
                  <a:lnTo>
                    <a:pt x="1161" y="3031"/>
                  </a:lnTo>
                  <a:lnTo>
                    <a:pt x="1173" y="3028"/>
                  </a:lnTo>
                  <a:lnTo>
                    <a:pt x="1186" y="3026"/>
                  </a:lnTo>
                  <a:lnTo>
                    <a:pt x="1199" y="3026"/>
                  </a:lnTo>
                  <a:lnTo>
                    <a:pt x="1212" y="3027"/>
                  </a:lnTo>
                  <a:lnTo>
                    <a:pt x="1226" y="3028"/>
                  </a:lnTo>
                  <a:lnTo>
                    <a:pt x="1239" y="3029"/>
                  </a:lnTo>
                  <a:lnTo>
                    <a:pt x="1252" y="3030"/>
                  </a:lnTo>
                  <a:lnTo>
                    <a:pt x="1264" y="3030"/>
                  </a:lnTo>
                  <a:lnTo>
                    <a:pt x="1277" y="3029"/>
                  </a:lnTo>
                  <a:lnTo>
                    <a:pt x="1289" y="3027"/>
                  </a:lnTo>
                  <a:lnTo>
                    <a:pt x="1301" y="3022"/>
                  </a:lnTo>
                  <a:lnTo>
                    <a:pt x="1306" y="3019"/>
                  </a:lnTo>
                  <a:lnTo>
                    <a:pt x="1312" y="3016"/>
                  </a:lnTo>
                  <a:lnTo>
                    <a:pt x="1317" y="3012"/>
                  </a:lnTo>
                  <a:lnTo>
                    <a:pt x="1323" y="3007"/>
                  </a:lnTo>
                  <a:lnTo>
                    <a:pt x="1330" y="3012"/>
                  </a:lnTo>
                  <a:lnTo>
                    <a:pt x="1340" y="3016"/>
                  </a:lnTo>
                  <a:lnTo>
                    <a:pt x="1349" y="3020"/>
                  </a:lnTo>
                  <a:lnTo>
                    <a:pt x="1359" y="3023"/>
                  </a:lnTo>
                  <a:lnTo>
                    <a:pt x="1369" y="3025"/>
                  </a:lnTo>
                  <a:lnTo>
                    <a:pt x="1380" y="3027"/>
                  </a:lnTo>
                  <a:lnTo>
                    <a:pt x="1392" y="3028"/>
                  </a:lnTo>
                  <a:lnTo>
                    <a:pt x="1404" y="3029"/>
                  </a:lnTo>
                  <a:lnTo>
                    <a:pt x="1428" y="3030"/>
                  </a:lnTo>
                  <a:lnTo>
                    <a:pt x="1453" y="3031"/>
                  </a:lnTo>
                  <a:lnTo>
                    <a:pt x="1476" y="3031"/>
                  </a:lnTo>
                  <a:lnTo>
                    <a:pt x="1497" y="3033"/>
                  </a:lnTo>
                  <a:lnTo>
                    <a:pt x="1497" y="3020"/>
                  </a:lnTo>
                  <a:lnTo>
                    <a:pt x="1498" y="3009"/>
                  </a:lnTo>
                  <a:lnTo>
                    <a:pt x="1499" y="2998"/>
                  </a:lnTo>
                  <a:lnTo>
                    <a:pt x="1501" y="2987"/>
                  </a:lnTo>
                  <a:lnTo>
                    <a:pt x="1503" y="2977"/>
                  </a:lnTo>
                  <a:lnTo>
                    <a:pt x="1506" y="2968"/>
                  </a:lnTo>
                  <a:lnTo>
                    <a:pt x="1509" y="2960"/>
                  </a:lnTo>
                  <a:lnTo>
                    <a:pt x="1513" y="2951"/>
                  </a:lnTo>
                  <a:lnTo>
                    <a:pt x="1520" y="2936"/>
                  </a:lnTo>
                  <a:lnTo>
                    <a:pt x="1529" y="2923"/>
                  </a:lnTo>
                  <a:lnTo>
                    <a:pt x="1537" y="2911"/>
                  </a:lnTo>
                  <a:lnTo>
                    <a:pt x="1545" y="2901"/>
                  </a:lnTo>
                  <a:lnTo>
                    <a:pt x="1553" y="2892"/>
                  </a:lnTo>
                  <a:lnTo>
                    <a:pt x="1561" y="2884"/>
                  </a:lnTo>
                  <a:lnTo>
                    <a:pt x="1566" y="2877"/>
                  </a:lnTo>
                  <a:lnTo>
                    <a:pt x="1570" y="2870"/>
                  </a:lnTo>
                  <a:lnTo>
                    <a:pt x="1571" y="2867"/>
                  </a:lnTo>
                  <a:lnTo>
                    <a:pt x="1572" y="2864"/>
                  </a:lnTo>
                  <a:lnTo>
                    <a:pt x="1571" y="2860"/>
                  </a:lnTo>
                  <a:lnTo>
                    <a:pt x="1571" y="2857"/>
                  </a:lnTo>
                  <a:lnTo>
                    <a:pt x="1569" y="2854"/>
                  </a:lnTo>
                  <a:lnTo>
                    <a:pt x="1567" y="2851"/>
                  </a:lnTo>
                  <a:lnTo>
                    <a:pt x="1564" y="2848"/>
                  </a:lnTo>
                  <a:lnTo>
                    <a:pt x="1560" y="2844"/>
                  </a:lnTo>
                  <a:lnTo>
                    <a:pt x="1551" y="2840"/>
                  </a:lnTo>
                  <a:lnTo>
                    <a:pt x="1545" y="2836"/>
                  </a:lnTo>
                  <a:lnTo>
                    <a:pt x="1541" y="2831"/>
                  </a:lnTo>
                  <a:lnTo>
                    <a:pt x="1539" y="2824"/>
                  </a:lnTo>
                  <a:lnTo>
                    <a:pt x="1538" y="2809"/>
                  </a:lnTo>
                  <a:lnTo>
                    <a:pt x="1538" y="2786"/>
                  </a:lnTo>
                  <a:lnTo>
                    <a:pt x="1539" y="2782"/>
                  </a:lnTo>
                  <a:lnTo>
                    <a:pt x="1540" y="2779"/>
                  </a:lnTo>
                  <a:lnTo>
                    <a:pt x="1541" y="2776"/>
                  </a:lnTo>
                  <a:lnTo>
                    <a:pt x="1544" y="2774"/>
                  </a:lnTo>
                  <a:lnTo>
                    <a:pt x="1550" y="2770"/>
                  </a:lnTo>
                  <a:lnTo>
                    <a:pt x="1557" y="2766"/>
                  </a:lnTo>
                  <a:lnTo>
                    <a:pt x="1564" y="2763"/>
                  </a:lnTo>
                  <a:lnTo>
                    <a:pt x="1570" y="2759"/>
                  </a:lnTo>
                  <a:lnTo>
                    <a:pt x="1572" y="2757"/>
                  </a:lnTo>
                  <a:lnTo>
                    <a:pt x="1574" y="2755"/>
                  </a:lnTo>
                  <a:lnTo>
                    <a:pt x="1575" y="2752"/>
                  </a:lnTo>
                  <a:lnTo>
                    <a:pt x="1576" y="2750"/>
                  </a:lnTo>
                  <a:lnTo>
                    <a:pt x="1575" y="2744"/>
                  </a:lnTo>
                  <a:lnTo>
                    <a:pt x="1574" y="2739"/>
                  </a:lnTo>
                  <a:lnTo>
                    <a:pt x="1571" y="2734"/>
                  </a:lnTo>
                  <a:lnTo>
                    <a:pt x="1568" y="2730"/>
                  </a:lnTo>
                  <a:lnTo>
                    <a:pt x="1561" y="2721"/>
                  </a:lnTo>
                  <a:lnTo>
                    <a:pt x="1551" y="2712"/>
                  </a:lnTo>
                  <a:lnTo>
                    <a:pt x="1543" y="2704"/>
                  </a:lnTo>
                  <a:lnTo>
                    <a:pt x="1535" y="2696"/>
                  </a:lnTo>
                  <a:lnTo>
                    <a:pt x="1532" y="2692"/>
                  </a:lnTo>
                  <a:lnTo>
                    <a:pt x="1530" y="2687"/>
                  </a:lnTo>
                  <a:lnTo>
                    <a:pt x="1528" y="2682"/>
                  </a:lnTo>
                  <a:lnTo>
                    <a:pt x="1528" y="2676"/>
                  </a:lnTo>
                  <a:lnTo>
                    <a:pt x="1528" y="2670"/>
                  </a:lnTo>
                  <a:lnTo>
                    <a:pt x="1529" y="2666"/>
                  </a:lnTo>
                  <a:lnTo>
                    <a:pt x="1531" y="2662"/>
                  </a:lnTo>
                  <a:lnTo>
                    <a:pt x="1533" y="2658"/>
                  </a:lnTo>
                  <a:lnTo>
                    <a:pt x="1538" y="2652"/>
                  </a:lnTo>
                  <a:lnTo>
                    <a:pt x="1543" y="2646"/>
                  </a:lnTo>
                  <a:lnTo>
                    <a:pt x="1549" y="2640"/>
                  </a:lnTo>
                  <a:lnTo>
                    <a:pt x="1555" y="2632"/>
                  </a:lnTo>
                  <a:lnTo>
                    <a:pt x="1557" y="2627"/>
                  </a:lnTo>
                  <a:lnTo>
                    <a:pt x="1559" y="2622"/>
                  </a:lnTo>
                  <a:lnTo>
                    <a:pt x="1560" y="2616"/>
                  </a:lnTo>
                  <a:lnTo>
                    <a:pt x="1560" y="2608"/>
                  </a:lnTo>
                  <a:lnTo>
                    <a:pt x="1559" y="2601"/>
                  </a:lnTo>
                  <a:lnTo>
                    <a:pt x="1557" y="2596"/>
                  </a:lnTo>
                  <a:lnTo>
                    <a:pt x="1553" y="2593"/>
                  </a:lnTo>
                  <a:lnTo>
                    <a:pt x="1548" y="2589"/>
                  </a:lnTo>
                  <a:lnTo>
                    <a:pt x="1538" y="2583"/>
                  </a:lnTo>
                  <a:lnTo>
                    <a:pt x="1526" y="2575"/>
                  </a:lnTo>
                  <a:lnTo>
                    <a:pt x="1520" y="2570"/>
                  </a:lnTo>
                  <a:lnTo>
                    <a:pt x="1514" y="2564"/>
                  </a:lnTo>
                  <a:lnTo>
                    <a:pt x="1509" y="2555"/>
                  </a:lnTo>
                  <a:lnTo>
                    <a:pt x="1504" y="2545"/>
                  </a:lnTo>
                  <a:lnTo>
                    <a:pt x="1500" y="2533"/>
                  </a:lnTo>
                  <a:lnTo>
                    <a:pt x="1498" y="2517"/>
                  </a:lnTo>
                  <a:lnTo>
                    <a:pt x="1496" y="2499"/>
                  </a:lnTo>
                  <a:lnTo>
                    <a:pt x="1497" y="2476"/>
                  </a:lnTo>
                  <a:lnTo>
                    <a:pt x="1498" y="2467"/>
                  </a:lnTo>
                  <a:lnTo>
                    <a:pt x="1500" y="2459"/>
                  </a:lnTo>
                  <a:lnTo>
                    <a:pt x="1503" y="2452"/>
                  </a:lnTo>
                  <a:lnTo>
                    <a:pt x="1507" y="2447"/>
                  </a:lnTo>
                  <a:lnTo>
                    <a:pt x="1512" y="2443"/>
                  </a:lnTo>
                  <a:lnTo>
                    <a:pt x="1516" y="2440"/>
                  </a:lnTo>
                  <a:lnTo>
                    <a:pt x="1522" y="2437"/>
                  </a:lnTo>
                  <a:lnTo>
                    <a:pt x="1527" y="2435"/>
                  </a:lnTo>
                  <a:lnTo>
                    <a:pt x="1539" y="2429"/>
                  </a:lnTo>
                  <a:lnTo>
                    <a:pt x="1550" y="2422"/>
                  </a:lnTo>
                  <a:lnTo>
                    <a:pt x="1556" y="2417"/>
                  </a:lnTo>
                  <a:lnTo>
                    <a:pt x="1561" y="2411"/>
                  </a:lnTo>
                  <a:lnTo>
                    <a:pt x="1566" y="2403"/>
                  </a:lnTo>
                  <a:lnTo>
                    <a:pt x="1570" y="2393"/>
                  </a:lnTo>
                  <a:lnTo>
                    <a:pt x="1575" y="2386"/>
                  </a:lnTo>
                  <a:lnTo>
                    <a:pt x="1577" y="2379"/>
                  </a:lnTo>
                  <a:lnTo>
                    <a:pt x="1578" y="2373"/>
                  </a:lnTo>
                  <a:lnTo>
                    <a:pt x="1576" y="2368"/>
                  </a:lnTo>
                  <a:lnTo>
                    <a:pt x="1573" y="2364"/>
                  </a:lnTo>
                  <a:lnTo>
                    <a:pt x="1569" y="2361"/>
                  </a:lnTo>
                  <a:lnTo>
                    <a:pt x="1565" y="2358"/>
                  </a:lnTo>
                  <a:lnTo>
                    <a:pt x="1559" y="2355"/>
                  </a:lnTo>
                  <a:lnTo>
                    <a:pt x="1547" y="2350"/>
                  </a:lnTo>
                  <a:lnTo>
                    <a:pt x="1536" y="2345"/>
                  </a:lnTo>
                  <a:lnTo>
                    <a:pt x="1532" y="2342"/>
                  </a:lnTo>
                  <a:lnTo>
                    <a:pt x="1529" y="2338"/>
                  </a:lnTo>
                  <a:lnTo>
                    <a:pt x="1528" y="2334"/>
                  </a:lnTo>
                  <a:lnTo>
                    <a:pt x="1528" y="2330"/>
                  </a:lnTo>
                  <a:lnTo>
                    <a:pt x="1528" y="2326"/>
                  </a:lnTo>
                  <a:lnTo>
                    <a:pt x="1531" y="2323"/>
                  </a:lnTo>
                  <a:lnTo>
                    <a:pt x="1534" y="2321"/>
                  </a:lnTo>
                  <a:lnTo>
                    <a:pt x="1538" y="2319"/>
                  </a:lnTo>
                  <a:lnTo>
                    <a:pt x="1549" y="2316"/>
                  </a:lnTo>
                  <a:lnTo>
                    <a:pt x="1561" y="2313"/>
                  </a:lnTo>
                  <a:lnTo>
                    <a:pt x="1567" y="2311"/>
                  </a:lnTo>
                  <a:lnTo>
                    <a:pt x="1572" y="2309"/>
                  </a:lnTo>
                  <a:lnTo>
                    <a:pt x="1577" y="2307"/>
                  </a:lnTo>
                  <a:lnTo>
                    <a:pt x="1581" y="2305"/>
                  </a:lnTo>
                  <a:lnTo>
                    <a:pt x="1585" y="2302"/>
                  </a:lnTo>
                  <a:lnTo>
                    <a:pt x="1586" y="2298"/>
                  </a:lnTo>
                  <a:lnTo>
                    <a:pt x="1587" y="2293"/>
                  </a:lnTo>
                  <a:lnTo>
                    <a:pt x="1586" y="2288"/>
                  </a:lnTo>
                  <a:lnTo>
                    <a:pt x="1584" y="2281"/>
                  </a:lnTo>
                  <a:lnTo>
                    <a:pt x="1581" y="2274"/>
                  </a:lnTo>
                  <a:lnTo>
                    <a:pt x="1578" y="2267"/>
                  </a:lnTo>
                  <a:lnTo>
                    <a:pt x="1574" y="2262"/>
                  </a:lnTo>
                  <a:lnTo>
                    <a:pt x="1569" y="2258"/>
                  </a:lnTo>
                  <a:lnTo>
                    <a:pt x="1565" y="2254"/>
                  </a:lnTo>
                  <a:lnTo>
                    <a:pt x="1560" y="2250"/>
                  </a:lnTo>
                  <a:lnTo>
                    <a:pt x="1553" y="2247"/>
                  </a:lnTo>
                  <a:lnTo>
                    <a:pt x="1542" y="2243"/>
                  </a:lnTo>
                  <a:lnTo>
                    <a:pt x="1530" y="2239"/>
                  </a:lnTo>
                  <a:lnTo>
                    <a:pt x="1517" y="2236"/>
                  </a:lnTo>
                  <a:lnTo>
                    <a:pt x="1504" y="2234"/>
                  </a:lnTo>
                  <a:lnTo>
                    <a:pt x="1492" y="2231"/>
                  </a:lnTo>
                  <a:lnTo>
                    <a:pt x="1480" y="2228"/>
                  </a:lnTo>
                  <a:lnTo>
                    <a:pt x="1469" y="2224"/>
                  </a:lnTo>
                  <a:lnTo>
                    <a:pt x="1459" y="2218"/>
                  </a:lnTo>
                  <a:lnTo>
                    <a:pt x="1455" y="2215"/>
                  </a:lnTo>
                  <a:lnTo>
                    <a:pt x="1451" y="2211"/>
                  </a:lnTo>
                  <a:lnTo>
                    <a:pt x="1448" y="2206"/>
                  </a:lnTo>
                  <a:lnTo>
                    <a:pt x="1445" y="2201"/>
                  </a:lnTo>
                  <a:lnTo>
                    <a:pt x="1441" y="2195"/>
                  </a:lnTo>
                  <a:lnTo>
                    <a:pt x="1440" y="2188"/>
                  </a:lnTo>
                  <a:lnTo>
                    <a:pt x="1439" y="2181"/>
                  </a:lnTo>
                  <a:lnTo>
                    <a:pt x="1438" y="2173"/>
                  </a:lnTo>
                  <a:lnTo>
                    <a:pt x="1439" y="2159"/>
                  </a:lnTo>
                  <a:lnTo>
                    <a:pt x="1440" y="2147"/>
                  </a:lnTo>
                  <a:lnTo>
                    <a:pt x="1442" y="2136"/>
                  </a:lnTo>
                  <a:lnTo>
                    <a:pt x="1446" y="2126"/>
                  </a:lnTo>
                  <a:lnTo>
                    <a:pt x="1450" y="2117"/>
                  </a:lnTo>
                  <a:lnTo>
                    <a:pt x="1454" y="2108"/>
                  </a:lnTo>
                  <a:lnTo>
                    <a:pt x="1459" y="2101"/>
                  </a:lnTo>
                  <a:lnTo>
                    <a:pt x="1465" y="2094"/>
                  </a:lnTo>
                  <a:lnTo>
                    <a:pt x="1477" y="2081"/>
                  </a:lnTo>
                  <a:lnTo>
                    <a:pt x="1490" y="2069"/>
                  </a:lnTo>
                  <a:lnTo>
                    <a:pt x="1504" y="2058"/>
                  </a:lnTo>
                  <a:lnTo>
                    <a:pt x="1517" y="2046"/>
                  </a:lnTo>
                  <a:lnTo>
                    <a:pt x="1524" y="2041"/>
                  </a:lnTo>
                  <a:lnTo>
                    <a:pt x="1529" y="2036"/>
                  </a:lnTo>
                  <a:lnTo>
                    <a:pt x="1533" y="2032"/>
                  </a:lnTo>
                  <a:lnTo>
                    <a:pt x="1536" y="2027"/>
                  </a:lnTo>
                  <a:lnTo>
                    <a:pt x="1538" y="2023"/>
                  </a:lnTo>
                  <a:lnTo>
                    <a:pt x="1540" y="2019"/>
                  </a:lnTo>
                  <a:lnTo>
                    <a:pt x="1541" y="2015"/>
                  </a:lnTo>
                  <a:lnTo>
                    <a:pt x="1541" y="2011"/>
                  </a:lnTo>
                  <a:lnTo>
                    <a:pt x="1540" y="1996"/>
                  </a:lnTo>
                  <a:lnTo>
                    <a:pt x="1538" y="1983"/>
                  </a:lnTo>
                  <a:lnTo>
                    <a:pt x="1541" y="1977"/>
                  </a:lnTo>
                  <a:lnTo>
                    <a:pt x="1547" y="1971"/>
                  </a:lnTo>
                  <a:lnTo>
                    <a:pt x="1556" y="1964"/>
                  </a:lnTo>
                  <a:lnTo>
                    <a:pt x="1566" y="1957"/>
                  </a:lnTo>
                  <a:lnTo>
                    <a:pt x="1590" y="1941"/>
                  </a:lnTo>
                  <a:lnTo>
                    <a:pt x="1618" y="1923"/>
                  </a:lnTo>
                  <a:lnTo>
                    <a:pt x="1633" y="1913"/>
                  </a:lnTo>
                  <a:lnTo>
                    <a:pt x="1648" y="1903"/>
                  </a:lnTo>
                  <a:lnTo>
                    <a:pt x="1663" y="1893"/>
                  </a:lnTo>
                  <a:lnTo>
                    <a:pt x="1678" y="1882"/>
                  </a:lnTo>
                  <a:lnTo>
                    <a:pt x="1691" y="1870"/>
                  </a:lnTo>
                  <a:lnTo>
                    <a:pt x="1703" y="1858"/>
                  </a:lnTo>
                  <a:lnTo>
                    <a:pt x="1713" y="1845"/>
                  </a:lnTo>
                  <a:lnTo>
                    <a:pt x="1722" y="1832"/>
                  </a:lnTo>
                  <a:lnTo>
                    <a:pt x="1710" y="1832"/>
                  </a:lnTo>
                  <a:lnTo>
                    <a:pt x="1697" y="1832"/>
                  </a:lnTo>
                  <a:lnTo>
                    <a:pt x="1683" y="1832"/>
                  </a:lnTo>
                  <a:lnTo>
                    <a:pt x="1664" y="1832"/>
                  </a:lnTo>
                  <a:lnTo>
                    <a:pt x="1659" y="1831"/>
                  </a:lnTo>
                  <a:lnTo>
                    <a:pt x="1654" y="1829"/>
                  </a:lnTo>
                  <a:lnTo>
                    <a:pt x="1650" y="1825"/>
                  </a:lnTo>
                  <a:lnTo>
                    <a:pt x="1646" y="1822"/>
                  </a:lnTo>
                  <a:lnTo>
                    <a:pt x="1638" y="1813"/>
                  </a:lnTo>
                  <a:lnTo>
                    <a:pt x="1628" y="1805"/>
                  </a:lnTo>
                  <a:lnTo>
                    <a:pt x="1623" y="1801"/>
                  </a:lnTo>
                  <a:lnTo>
                    <a:pt x="1618" y="1796"/>
                  </a:lnTo>
                  <a:lnTo>
                    <a:pt x="1611" y="1792"/>
                  </a:lnTo>
                  <a:lnTo>
                    <a:pt x="1604" y="1788"/>
                  </a:lnTo>
                  <a:lnTo>
                    <a:pt x="1596" y="1784"/>
                  </a:lnTo>
                  <a:lnTo>
                    <a:pt x="1587" y="1781"/>
                  </a:lnTo>
                  <a:lnTo>
                    <a:pt x="1576" y="1779"/>
                  </a:lnTo>
                  <a:lnTo>
                    <a:pt x="1565" y="1779"/>
                  </a:lnTo>
                  <a:lnTo>
                    <a:pt x="1557" y="1778"/>
                  </a:lnTo>
                  <a:lnTo>
                    <a:pt x="1548" y="1777"/>
                  </a:lnTo>
                  <a:lnTo>
                    <a:pt x="1540" y="1776"/>
                  </a:lnTo>
                  <a:lnTo>
                    <a:pt x="1534" y="1774"/>
                  </a:lnTo>
                  <a:lnTo>
                    <a:pt x="1527" y="1772"/>
                  </a:lnTo>
                  <a:lnTo>
                    <a:pt x="1521" y="1769"/>
                  </a:lnTo>
                  <a:lnTo>
                    <a:pt x="1516" y="1766"/>
                  </a:lnTo>
                  <a:lnTo>
                    <a:pt x="1511" y="1762"/>
                  </a:lnTo>
                  <a:lnTo>
                    <a:pt x="1502" y="1754"/>
                  </a:lnTo>
                  <a:lnTo>
                    <a:pt x="1494" y="1744"/>
                  </a:lnTo>
                  <a:lnTo>
                    <a:pt x="1487" y="1734"/>
                  </a:lnTo>
                  <a:lnTo>
                    <a:pt x="1482" y="1723"/>
                  </a:lnTo>
                  <a:lnTo>
                    <a:pt x="1471" y="1700"/>
                  </a:lnTo>
                  <a:lnTo>
                    <a:pt x="1461" y="1679"/>
                  </a:lnTo>
                  <a:lnTo>
                    <a:pt x="1455" y="1669"/>
                  </a:lnTo>
                  <a:lnTo>
                    <a:pt x="1449" y="1661"/>
                  </a:lnTo>
                  <a:lnTo>
                    <a:pt x="1441" y="1653"/>
                  </a:lnTo>
                  <a:lnTo>
                    <a:pt x="1433" y="1648"/>
                  </a:lnTo>
                  <a:lnTo>
                    <a:pt x="1430" y="1644"/>
                  </a:lnTo>
                  <a:lnTo>
                    <a:pt x="1427" y="1640"/>
                  </a:lnTo>
                  <a:lnTo>
                    <a:pt x="1426" y="1635"/>
                  </a:lnTo>
                  <a:lnTo>
                    <a:pt x="1425" y="1629"/>
                  </a:lnTo>
                  <a:lnTo>
                    <a:pt x="1425" y="1623"/>
                  </a:lnTo>
                  <a:lnTo>
                    <a:pt x="1426" y="1617"/>
                  </a:lnTo>
                  <a:lnTo>
                    <a:pt x="1427" y="1611"/>
                  </a:lnTo>
                  <a:lnTo>
                    <a:pt x="1429" y="1603"/>
                  </a:lnTo>
                  <a:lnTo>
                    <a:pt x="1434" y="1590"/>
                  </a:lnTo>
                  <a:lnTo>
                    <a:pt x="1439" y="1579"/>
                  </a:lnTo>
                  <a:lnTo>
                    <a:pt x="1445" y="1569"/>
                  </a:lnTo>
                  <a:lnTo>
                    <a:pt x="1450" y="1563"/>
                  </a:lnTo>
                  <a:lnTo>
                    <a:pt x="1452" y="1558"/>
                  </a:lnTo>
                  <a:lnTo>
                    <a:pt x="1454" y="1554"/>
                  </a:lnTo>
                  <a:lnTo>
                    <a:pt x="1455" y="1549"/>
                  </a:lnTo>
                  <a:lnTo>
                    <a:pt x="1455" y="1545"/>
                  </a:lnTo>
                  <a:lnTo>
                    <a:pt x="1454" y="1542"/>
                  </a:lnTo>
                  <a:lnTo>
                    <a:pt x="1453" y="1538"/>
                  </a:lnTo>
                  <a:lnTo>
                    <a:pt x="1451" y="1535"/>
                  </a:lnTo>
                  <a:lnTo>
                    <a:pt x="1448" y="1532"/>
                  </a:lnTo>
                  <a:lnTo>
                    <a:pt x="1441" y="1527"/>
                  </a:lnTo>
                  <a:lnTo>
                    <a:pt x="1433" y="1522"/>
                  </a:lnTo>
                  <a:lnTo>
                    <a:pt x="1424" y="1517"/>
                  </a:lnTo>
                  <a:lnTo>
                    <a:pt x="1414" y="1513"/>
                  </a:lnTo>
                  <a:lnTo>
                    <a:pt x="1403" y="1508"/>
                  </a:lnTo>
                  <a:lnTo>
                    <a:pt x="1393" y="1502"/>
                  </a:lnTo>
                  <a:lnTo>
                    <a:pt x="1383" y="1495"/>
                  </a:lnTo>
                  <a:lnTo>
                    <a:pt x="1374" y="1486"/>
                  </a:lnTo>
                  <a:lnTo>
                    <a:pt x="1370" y="1482"/>
                  </a:lnTo>
                  <a:lnTo>
                    <a:pt x="1366" y="1477"/>
                  </a:lnTo>
                  <a:lnTo>
                    <a:pt x="1363" y="1472"/>
                  </a:lnTo>
                  <a:lnTo>
                    <a:pt x="1360" y="1466"/>
                  </a:lnTo>
                  <a:lnTo>
                    <a:pt x="1358" y="1460"/>
                  </a:lnTo>
                  <a:lnTo>
                    <a:pt x="1357" y="1453"/>
                  </a:lnTo>
                  <a:lnTo>
                    <a:pt x="1355" y="1446"/>
                  </a:lnTo>
                  <a:lnTo>
                    <a:pt x="1355" y="1438"/>
                  </a:lnTo>
                  <a:lnTo>
                    <a:pt x="1354" y="1423"/>
                  </a:lnTo>
                  <a:lnTo>
                    <a:pt x="1351" y="1410"/>
                  </a:lnTo>
                  <a:lnTo>
                    <a:pt x="1348" y="1401"/>
                  </a:lnTo>
                  <a:lnTo>
                    <a:pt x="1344" y="1393"/>
                  </a:lnTo>
                  <a:lnTo>
                    <a:pt x="1340" y="1388"/>
                  </a:lnTo>
                  <a:lnTo>
                    <a:pt x="1335" y="1384"/>
                  </a:lnTo>
                  <a:lnTo>
                    <a:pt x="1329" y="1380"/>
                  </a:lnTo>
                  <a:lnTo>
                    <a:pt x="1324" y="1379"/>
                  </a:lnTo>
                  <a:lnTo>
                    <a:pt x="1314" y="1377"/>
                  </a:lnTo>
                  <a:lnTo>
                    <a:pt x="1305" y="1376"/>
                  </a:lnTo>
                  <a:lnTo>
                    <a:pt x="1302" y="1375"/>
                  </a:lnTo>
                  <a:lnTo>
                    <a:pt x="1299" y="1372"/>
                  </a:lnTo>
                  <a:lnTo>
                    <a:pt x="1297" y="1369"/>
                  </a:lnTo>
                  <a:lnTo>
                    <a:pt x="1297" y="1364"/>
                  </a:lnTo>
                  <a:lnTo>
                    <a:pt x="1297" y="1355"/>
                  </a:lnTo>
                  <a:lnTo>
                    <a:pt x="1299" y="1347"/>
                  </a:lnTo>
                  <a:lnTo>
                    <a:pt x="1301" y="1339"/>
                  </a:lnTo>
                  <a:lnTo>
                    <a:pt x="1303" y="1333"/>
                  </a:lnTo>
                  <a:lnTo>
                    <a:pt x="1310" y="1322"/>
                  </a:lnTo>
                  <a:lnTo>
                    <a:pt x="1318" y="1313"/>
                  </a:lnTo>
                  <a:lnTo>
                    <a:pt x="1327" y="1304"/>
                  </a:lnTo>
                  <a:lnTo>
                    <a:pt x="1335" y="1295"/>
                  </a:lnTo>
                  <a:lnTo>
                    <a:pt x="1338" y="1290"/>
                  </a:lnTo>
                  <a:lnTo>
                    <a:pt x="1341" y="1284"/>
                  </a:lnTo>
                  <a:lnTo>
                    <a:pt x="1343" y="1278"/>
                  </a:lnTo>
                  <a:lnTo>
                    <a:pt x="1345" y="1270"/>
                  </a:lnTo>
                  <a:lnTo>
                    <a:pt x="1348" y="1246"/>
                  </a:lnTo>
                  <a:lnTo>
                    <a:pt x="1352" y="1217"/>
                  </a:lnTo>
                  <a:lnTo>
                    <a:pt x="1355" y="1203"/>
                  </a:lnTo>
                  <a:lnTo>
                    <a:pt x="1359" y="1189"/>
                  </a:lnTo>
                  <a:lnTo>
                    <a:pt x="1361" y="1182"/>
                  </a:lnTo>
                  <a:lnTo>
                    <a:pt x="1364" y="1176"/>
                  </a:lnTo>
                  <a:lnTo>
                    <a:pt x="1367" y="1170"/>
                  </a:lnTo>
                  <a:lnTo>
                    <a:pt x="1371" y="1165"/>
                  </a:lnTo>
                  <a:lnTo>
                    <a:pt x="1375" y="1162"/>
                  </a:lnTo>
                  <a:lnTo>
                    <a:pt x="1380" y="1159"/>
                  </a:lnTo>
                  <a:lnTo>
                    <a:pt x="1384" y="1156"/>
                  </a:lnTo>
                  <a:lnTo>
                    <a:pt x="1389" y="1154"/>
                  </a:lnTo>
                  <a:lnTo>
                    <a:pt x="1399" y="1152"/>
                  </a:lnTo>
                  <a:lnTo>
                    <a:pt x="1409" y="1152"/>
                  </a:lnTo>
                  <a:lnTo>
                    <a:pt x="1429" y="1153"/>
                  </a:lnTo>
                  <a:lnTo>
                    <a:pt x="1449" y="1153"/>
                  </a:lnTo>
                  <a:lnTo>
                    <a:pt x="1453" y="1152"/>
                  </a:lnTo>
                  <a:lnTo>
                    <a:pt x="1458" y="1151"/>
                  </a:lnTo>
                  <a:lnTo>
                    <a:pt x="1462" y="1149"/>
                  </a:lnTo>
                  <a:lnTo>
                    <a:pt x="1466" y="1147"/>
                  </a:lnTo>
                  <a:lnTo>
                    <a:pt x="1470" y="1144"/>
                  </a:lnTo>
                  <a:lnTo>
                    <a:pt x="1473" y="1140"/>
                  </a:lnTo>
                  <a:lnTo>
                    <a:pt x="1476" y="1135"/>
                  </a:lnTo>
                  <a:lnTo>
                    <a:pt x="1479" y="1130"/>
                  </a:lnTo>
                  <a:lnTo>
                    <a:pt x="1482" y="1123"/>
                  </a:lnTo>
                  <a:lnTo>
                    <a:pt x="1484" y="1116"/>
                  </a:lnTo>
                  <a:lnTo>
                    <a:pt x="1486" y="1107"/>
                  </a:lnTo>
                  <a:lnTo>
                    <a:pt x="1488" y="1097"/>
                  </a:lnTo>
                  <a:lnTo>
                    <a:pt x="1490" y="1074"/>
                  </a:lnTo>
                  <a:lnTo>
                    <a:pt x="1491" y="1044"/>
                  </a:lnTo>
                  <a:lnTo>
                    <a:pt x="1491" y="1037"/>
                  </a:lnTo>
                  <a:lnTo>
                    <a:pt x="1490" y="1030"/>
                  </a:lnTo>
                  <a:lnTo>
                    <a:pt x="1489" y="1024"/>
                  </a:lnTo>
                  <a:lnTo>
                    <a:pt x="1487" y="1018"/>
                  </a:lnTo>
                  <a:lnTo>
                    <a:pt x="1485" y="1013"/>
                  </a:lnTo>
                  <a:lnTo>
                    <a:pt x="1483" y="1008"/>
                  </a:lnTo>
                  <a:lnTo>
                    <a:pt x="1479" y="1003"/>
                  </a:lnTo>
                  <a:lnTo>
                    <a:pt x="1476" y="999"/>
                  </a:lnTo>
                  <a:lnTo>
                    <a:pt x="1472" y="995"/>
                  </a:lnTo>
                  <a:lnTo>
                    <a:pt x="1467" y="991"/>
                  </a:lnTo>
                  <a:lnTo>
                    <a:pt x="1462" y="988"/>
                  </a:lnTo>
                  <a:lnTo>
                    <a:pt x="1456" y="986"/>
                  </a:lnTo>
                  <a:lnTo>
                    <a:pt x="1450" y="984"/>
                  </a:lnTo>
                  <a:lnTo>
                    <a:pt x="1444" y="982"/>
                  </a:lnTo>
                  <a:lnTo>
                    <a:pt x="1435" y="981"/>
                  </a:lnTo>
                  <a:lnTo>
                    <a:pt x="1428" y="981"/>
                  </a:lnTo>
                  <a:lnTo>
                    <a:pt x="1408" y="982"/>
                  </a:lnTo>
                  <a:lnTo>
                    <a:pt x="1387" y="986"/>
                  </a:lnTo>
                  <a:lnTo>
                    <a:pt x="1366" y="990"/>
                  </a:lnTo>
                  <a:lnTo>
                    <a:pt x="1346" y="995"/>
                  </a:lnTo>
                  <a:lnTo>
                    <a:pt x="1326" y="999"/>
                  </a:lnTo>
                  <a:lnTo>
                    <a:pt x="1310" y="1001"/>
                  </a:lnTo>
                  <a:lnTo>
                    <a:pt x="1303" y="1001"/>
                  </a:lnTo>
                  <a:lnTo>
                    <a:pt x="1296" y="1001"/>
                  </a:lnTo>
                  <a:lnTo>
                    <a:pt x="1291" y="999"/>
                  </a:lnTo>
                  <a:lnTo>
                    <a:pt x="1287" y="997"/>
                  </a:lnTo>
                  <a:lnTo>
                    <a:pt x="1279" y="991"/>
                  </a:lnTo>
                  <a:lnTo>
                    <a:pt x="1269" y="981"/>
                  </a:lnTo>
                  <a:lnTo>
                    <a:pt x="1257" y="968"/>
                  </a:lnTo>
                  <a:lnTo>
                    <a:pt x="1245" y="953"/>
                  </a:lnTo>
                  <a:lnTo>
                    <a:pt x="1232" y="934"/>
                  </a:lnTo>
                  <a:lnTo>
                    <a:pt x="1221" y="915"/>
                  </a:lnTo>
                  <a:lnTo>
                    <a:pt x="1214" y="906"/>
                  </a:lnTo>
                  <a:lnTo>
                    <a:pt x="1210" y="896"/>
                  </a:lnTo>
                  <a:lnTo>
                    <a:pt x="1206" y="886"/>
                  </a:lnTo>
                  <a:lnTo>
                    <a:pt x="1202" y="876"/>
                  </a:lnTo>
                  <a:lnTo>
                    <a:pt x="1200" y="868"/>
                  </a:lnTo>
                  <a:lnTo>
                    <a:pt x="1197" y="861"/>
                  </a:lnTo>
                  <a:lnTo>
                    <a:pt x="1193" y="855"/>
                  </a:lnTo>
                  <a:lnTo>
                    <a:pt x="1189" y="850"/>
                  </a:lnTo>
                  <a:lnTo>
                    <a:pt x="1184" y="846"/>
                  </a:lnTo>
                  <a:lnTo>
                    <a:pt x="1179" y="842"/>
                  </a:lnTo>
                  <a:lnTo>
                    <a:pt x="1174" y="839"/>
                  </a:lnTo>
                  <a:lnTo>
                    <a:pt x="1169" y="837"/>
                  </a:lnTo>
                  <a:lnTo>
                    <a:pt x="1150" y="832"/>
                  </a:lnTo>
                  <a:lnTo>
                    <a:pt x="1140" y="829"/>
                  </a:lnTo>
                  <a:lnTo>
                    <a:pt x="1130" y="821"/>
                  </a:lnTo>
                  <a:lnTo>
                    <a:pt x="1124" y="815"/>
                  </a:lnTo>
                  <a:lnTo>
                    <a:pt x="1122" y="812"/>
                  </a:lnTo>
                  <a:lnTo>
                    <a:pt x="1121" y="809"/>
                  </a:lnTo>
                  <a:lnTo>
                    <a:pt x="1120" y="807"/>
                  </a:lnTo>
                  <a:lnTo>
                    <a:pt x="1120" y="804"/>
                  </a:lnTo>
                  <a:lnTo>
                    <a:pt x="1121" y="800"/>
                  </a:lnTo>
                  <a:lnTo>
                    <a:pt x="1123" y="797"/>
                  </a:lnTo>
                  <a:lnTo>
                    <a:pt x="1126" y="793"/>
                  </a:lnTo>
                  <a:lnTo>
                    <a:pt x="1130" y="790"/>
                  </a:lnTo>
                  <a:lnTo>
                    <a:pt x="1134" y="787"/>
                  </a:lnTo>
                  <a:lnTo>
                    <a:pt x="1136" y="784"/>
                  </a:lnTo>
                  <a:lnTo>
                    <a:pt x="1138" y="780"/>
                  </a:lnTo>
                  <a:lnTo>
                    <a:pt x="1138" y="776"/>
                  </a:lnTo>
                  <a:lnTo>
                    <a:pt x="1135" y="772"/>
                  </a:lnTo>
                  <a:lnTo>
                    <a:pt x="1130" y="767"/>
                  </a:lnTo>
                  <a:lnTo>
                    <a:pt x="1121" y="762"/>
                  </a:lnTo>
                  <a:lnTo>
                    <a:pt x="1108" y="755"/>
                  </a:lnTo>
                  <a:lnTo>
                    <a:pt x="1104" y="755"/>
                  </a:lnTo>
                  <a:lnTo>
                    <a:pt x="1096" y="754"/>
                  </a:lnTo>
                  <a:lnTo>
                    <a:pt x="1087" y="752"/>
                  </a:lnTo>
                  <a:lnTo>
                    <a:pt x="1078" y="750"/>
                  </a:lnTo>
                  <a:lnTo>
                    <a:pt x="1074" y="748"/>
                  </a:lnTo>
                  <a:lnTo>
                    <a:pt x="1070" y="746"/>
                  </a:lnTo>
                  <a:lnTo>
                    <a:pt x="1067" y="743"/>
                  </a:lnTo>
                  <a:lnTo>
                    <a:pt x="1065" y="740"/>
                  </a:lnTo>
                  <a:lnTo>
                    <a:pt x="1065" y="737"/>
                  </a:lnTo>
                  <a:lnTo>
                    <a:pt x="1065" y="733"/>
                  </a:lnTo>
                  <a:lnTo>
                    <a:pt x="1067" y="729"/>
                  </a:lnTo>
                  <a:lnTo>
                    <a:pt x="1071" y="724"/>
                  </a:lnTo>
                  <a:lnTo>
                    <a:pt x="1075" y="715"/>
                  </a:lnTo>
                  <a:lnTo>
                    <a:pt x="1079" y="707"/>
                  </a:lnTo>
                  <a:lnTo>
                    <a:pt x="1083" y="701"/>
                  </a:lnTo>
                  <a:lnTo>
                    <a:pt x="1089" y="696"/>
                  </a:lnTo>
                  <a:lnTo>
                    <a:pt x="1100" y="689"/>
                  </a:lnTo>
                  <a:lnTo>
                    <a:pt x="1113" y="684"/>
                  </a:lnTo>
                  <a:lnTo>
                    <a:pt x="1118" y="682"/>
                  </a:lnTo>
                  <a:lnTo>
                    <a:pt x="1124" y="679"/>
                  </a:lnTo>
                  <a:lnTo>
                    <a:pt x="1129" y="676"/>
                  </a:lnTo>
                  <a:lnTo>
                    <a:pt x="1134" y="672"/>
                  </a:lnTo>
                  <a:lnTo>
                    <a:pt x="1138" y="667"/>
                  </a:lnTo>
                  <a:lnTo>
                    <a:pt x="1141" y="661"/>
                  </a:lnTo>
                  <a:lnTo>
                    <a:pt x="1144" y="654"/>
                  </a:lnTo>
                  <a:lnTo>
                    <a:pt x="1145" y="645"/>
                  </a:lnTo>
                  <a:lnTo>
                    <a:pt x="1152" y="596"/>
                  </a:lnTo>
                  <a:lnTo>
                    <a:pt x="1159" y="552"/>
                  </a:lnTo>
                  <a:lnTo>
                    <a:pt x="1164" y="511"/>
                  </a:lnTo>
                  <a:lnTo>
                    <a:pt x="1168" y="470"/>
                  </a:lnTo>
                  <a:lnTo>
                    <a:pt x="1172" y="430"/>
                  </a:lnTo>
                  <a:lnTo>
                    <a:pt x="1174" y="390"/>
                  </a:lnTo>
                  <a:lnTo>
                    <a:pt x="1176" y="346"/>
                  </a:lnTo>
                  <a:lnTo>
                    <a:pt x="1176" y="299"/>
                  </a:lnTo>
                  <a:lnTo>
                    <a:pt x="1176" y="278"/>
                  </a:lnTo>
                  <a:lnTo>
                    <a:pt x="1173" y="257"/>
                  </a:lnTo>
                  <a:lnTo>
                    <a:pt x="1170" y="238"/>
                  </a:lnTo>
                  <a:lnTo>
                    <a:pt x="1165" y="221"/>
                  </a:lnTo>
                  <a:lnTo>
                    <a:pt x="1160" y="204"/>
                  </a:lnTo>
                  <a:lnTo>
                    <a:pt x="1154" y="189"/>
                  </a:lnTo>
                  <a:lnTo>
                    <a:pt x="1147" y="174"/>
                  </a:lnTo>
                  <a:lnTo>
                    <a:pt x="1141" y="162"/>
                  </a:lnTo>
                  <a:lnTo>
                    <a:pt x="1133" y="149"/>
                  </a:lnTo>
                  <a:lnTo>
                    <a:pt x="1126" y="139"/>
                  </a:lnTo>
                  <a:lnTo>
                    <a:pt x="1119" y="130"/>
                  </a:lnTo>
                  <a:lnTo>
                    <a:pt x="1113" y="123"/>
                  </a:lnTo>
                  <a:lnTo>
                    <a:pt x="1106" y="117"/>
                  </a:lnTo>
                  <a:lnTo>
                    <a:pt x="1100" y="113"/>
                  </a:lnTo>
                  <a:lnTo>
                    <a:pt x="1096" y="111"/>
                  </a:lnTo>
                  <a:lnTo>
                    <a:pt x="1092" y="110"/>
                  </a:lnTo>
                  <a:lnTo>
                    <a:pt x="1084" y="109"/>
                  </a:lnTo>
                  <a:lnTo>
                    <a:pt x="1076" y="108"/>
                  </a:lnTo>
                  <a:lnTo>
                    <a:pt x="1070" y="107"/>
                  </a:lnTo>
                  <a:lnTo>
                    <a:pt x="1064" y="105"/>
                  </a:lnTo>
                  <a:lnTo>
                    <a:pt x="1054" y="100"/>
                  </a:lnTo>
                  <a:lnTo>
                    <a:pt x="1046" y="95"/>
                  </a:lnTo>
                  <a:lnTo>
                    <a:pt x="1040" y="89"/>
                  </a:lnTo>
                  <a:lnTo>
                    <a:pt x="1034" y="82"/>
                  </a:lnTo>
                  <a:lnTo>
                    <a:pt x="1030" y="75"/>
                  </a:lnTo>
                  <a:lnTo>
                    <a:pt x="1026" y="68"/>
                  </a:lnTo>
                  <a:lnTo>
                    <a:pt x="1021" y="61"/>
                  </a:lnTo>
                  <a:lnTo>
                    <a:pt x="1016" y="54"/>
                  </a:lnTo>
                  <a:lnTo>
                    <a:pt x="1009" y="48"/>
                  </a:lnTo>
                  <a:lnTo>
                    <a:pt x="1000" y="42"/>
                  </a:lnTo>
                  <a:lnTo>
                    <a:pt x="994" y="40"/>
                  </a:lnTo>
                  <a:lnTo>
                    <a:pt x="988" y="38"/>
                  </a:lnTo>
                  <a:lnTo>
                    <a:pt x="981" y="37"/>
                  </a:lnTo>
                  <a:lnTo>
                    <a:pt x="974" y="36"/>
                  </a:lnTo>
                  <a:lnTo>
                    <a:pt x="956" y="35"/>
                  </a:lnTo>
                  <a:lnTo>
                    <a:pt x="935" y="36"/>
                  </a:lnTo>
                  <a:lnTo>
                    <a:pt x="926" y="37"/>
                  </a:lnTo>
                  <a:lnTo>
                    <a:pt x="918" y="37"/>
                  </a:lnTo>
                  <a:lnTo>
                    <a:pt x="910" y="36"/>
                  </a:lnTo>
                  <a:lnTo>
                    <a:pt x="902" y="35"/>
                  </a:lnTo>
                  <a:lnTo>
                    <a:pt x="885" y="31"/>
                  </a:lnTo>
                  <a:lnTo>
                    <a:pt x="870" y="26"/>
                  </a:lnTo>
                  <a:lnTo>
                    <a:pt x="840" y="13"/>
                  </a:lnTo>
                  <a:lnTo>
                    <a:pt x="809" y="0"/>
                  </a:lnTo>
                  <a:lnTo>
                    <a:pt x="786" y="15"/>
                  </a:lnTo>
                  <a:lnTo>
                    <a:pt x="765" y="30"/>
                  </a:lnTo>
                  <a:lnTo>
                    <a:pt x="757" y="38"/>
                  </a:lnTo>
                  <a:lnTo>
                    <a:pt x="751" y="47"/>
                  </a:lnTo>
                  <a:lnTo>
                    <a:pt x="749" y="52"/>
                  </a:lnTo>
                  <a:lnTo>
                    <a:pt x="747" y="57"/>
                  </a:lnTo>
                  <a:lnTo>
                    <a:pt x="746" y="63"/>
                  </a:lnTo>
                  <a:lnTo>
                    <a:pt x="746" y="68"/>
                  </a:lnTo>
                  <a:lnTo>
                    <a:pt x="746" y="73"/>
                  </a:lnTo>
                  <a:lnTo>
                    <a:pt x="748" y="77"/>
                  </a:lnTo>
                  <a:lnTo>
                    <a:pt x="751" y="80"/>
                  </a:lnTo>
                  <a:lnTo>
                    <a:pt x="754" y="83"/>
                  </a:lnTo>
                  <a:lnTo>
                    <a:pt x="759" y="86"/>
                  </a:lnTo>
                  <a:lnTo>
                    <a:pt x="764" y="88"/>
                  </a:lnTo>
                  <a:lnTo>
                    <a:pt x="769" y="90"/>
                  </a:lnTo>
                  <a:lnTo>
                    <a:pt x="775" y="92"/>
                  </a:lnTo>
                  <a:lnTo>
                    <a:pt x="802" y="96"/>
                  </a:lnTo>
                  <a:lnTo>
                    <a:pt x="825" y="99"/>
                  </a:lnTo>
                  <a:lnTo>
                    <a:pt x="832" y="100"/>
                  </a:lnTo>
                  <a:lnTo>
                    <a:pt x="839" y="101"/>
                  </a:lnTo>
                  <a:lnTo>
                    <a:pt x="845" y="103"/>
                  </a:lnTo>
                  <a:lnTo>
                    <a:pt x="851" y="105"/>
                  </a:lnTo>
                  <a:lnTo>
                    <a:pt x="856" y="108"/>
                  </a:lnTo>
                  <a:lnTo>
                    <a:pt x="861" y="111"/>
                  </a:lnTo>
                  <a:lnTo>
                    <a:pt x="866" y="115"/>
                  </a:lnTo>
                  <a:lnTo>
                    <a:pt x="870" y="119"/>
                  </a:lnTo>
                  <a:lnTo>
                    <a:pt x="889" y="139"/>
                  </a:lnTo>
                  <a:lnTo>
                    <a:pt x="909" y="163"/>
                  </a:lnTo>
                  <a:lnTo>
                    <a:pt x="912" y="167"/>
                  </a:lnTo>
                  <a:lnTo>
                    <a:pt x="913" y="170"/>
                  </a:lnTo>
                  <a:lnTo>
                    <a:pt x="913" y="174"/>
                  </a:lnTo>
                  <a:lnTo>
                    <a:pt x="912" y="178"/>
                  </a:lnTo>
                  <a:lnTo>
                    <a:pt x="907" y="186"/>
                  </a:lnTo>
                  <a:lnTo>
                    <a:pt x="899" y="196"/>
                  </a:lnTo>
                  <a:lnTo>
                    <a:pt x="894" y="202"/>
                  </a:lnTo>
                  <a:lnTo>
                    <a:pt x="890" y="209"/>
                  </a:lnTo>
                  <a:lnTo>
                    <a:pt x="884" y="216"/>
                  </a:lnTo>
                  <a:lnTo>
                    <a:pt x="880" y="225"/>
                  </a:lnTo>
                  <a:lnTo>
                    <a:pt x="877" y="235"/>
                  </a:lnTo>
                  <a:lnTo>
                    <a:pt x="874" y="246"/>
                  </a:lnTo>
                  <a:lnTo>
                    <a:pt x="872" y="258"/>
                  </a:lnTo>
                  <a:lnTo>
                    <a:pt x="872" y="273"/>
                  </a:lnTo>
                  <a:lnTo>
                    <a:pt x="870" y="290"/>
                  </a:lnTo>
                  <a:lnTo>
                    <a:pt x="868" y="305"/>
                  </a:lnTo>
                  <a:lnTo>
                    <a:pt x="864" y="318"/>
                  </a:lnTo>
                  <a:lnTo>
                    <a:pt x="861" y="329"/>
                  </a:lnTo>
                  <a:lnTo>
                    <a:pt x="856" y="338"/>
                  </a:lnTo>
                  <a:lnTo>
                    <a:pt x="851" y="346"/>
                  </a:lnTo>
                  <a:lnTo>
                    <a:pt x="846" y="352"/>
                  </a:lnTo>
                  <a:lnTo>
                    <a:pt x="841" y="357"/>
                  </a:lnTo>
                  <a:lnTo>
                    <a:pt x="831" y="365"/>
                  </a:lnTo>
                  <a:lnTo>
                    <a:pt x="823" y="370"/>
                  </a:lnTo>
                  <a:lnTo>
                    <a:pt x="819" y="373"/>
                  </a:lnTo>
                  <a:lnTo>
                    <a:pt x="817" y="376"/>
                  </a:lnTo>
                  <a:lnTo>
                    <a:pt x="815" y="380"/>
                  </a:lnTo>
                  <a:lnTo>
                    <a:pt x="814" y="383"/>
                  </a:lnTo>
                  <a:lnTo>
                    <a:pt x="813" y="397"/>
                  </a:lnTo>
                  <a:lnTo>
                    <a:pt x="810" y="408"/>
                  </a:lnTo>
                  <a:lnTo>
                    <a:pt x="807" y="418"/>
                  </a:lnTo>
                  <a:lnTo>
                    <a:pt x="802" y="426"/>
                  </a:lnTo>
                  <a:lnTo>
                    <a:pt x="797" y="433"/>
                  </a:lnTo>
                  <a:lnTo>
                    <a:pt x="792" y="438"/>
                  </a:lnTo>
                  <a:lnTo>
                    <a:pt x="786" y="443"/>
                  </a:lnTo>
                  <a:lnTo>
                    <a:pt x="780" y="447"/>
                  </a:lnTo>
                  <a:lnTo>
                    <a:pt x="767" y="454"/>
                  </a:lnTo>
                  <a:lnTo>
                    <a:pt x="756" y="462"/>
                  </a:lnTo>
                  <a:lnTo>
                    <a:pt x="751" y="467"/>
                  </a:lnTo>
                  <a:lnTo>
                    <a:pt x="747" y="473"/>
                  </a:lnTo>
                  <a:lnTo>
                    <a:pt x="743" y="479"/>
                  </a:lnTo>
                  <a:lnTo>
                    <a:pt x="741" y="487"/>
                  </a:lnTo>
                  <a:lnTo>
                    <a:pt x="739" y="502"/>
                  </a:lnTo>
                  <a:lnTo>
                    <a:pt x="738" y="514"/>
                  </a:lnTo>
                  <a:lnTo>
                    <a:pt x="737" y="524"/>
                  </a:lnTo>
                  <a:lnTo>
                    <a:pt x="735" y="531"/>
                  </a:lnTo>
                  <a:lnTo>
                    <a:pt x="733" y="534"/>
                  </a:lnTo>
                  <a:lnTo>
                    <a:pt x="730" y="537"/>
                  </a:lnTo>
                  <a:lnTo>
                    <a:pt x="727" y="540"/>
                  </a:lnTo>
                  <a:lnTo>
                    <a:pt x="722" y="542"/>
                  </a:lnTo>
                  <a:lnTo>
                    <a:pt x="711" y="547"/>
                  </a:lnTo>
                  <a:lnTo>
                    <a:pt x="694" y="551"/>
                  </a:lnTo>
                  <a:lnTo>
                    <a:pt x="673" y="555"/>
                  </a:lnTo>
                  <a:lnTo>
                    <a:pt x="647" y="561"/>
                  </a:lnTo>
                  <a:lnTo>
                    <a:pt x="634" y="565"/>
                  </a:lnTo>
                  <a:lnTo>
                    <a:pt x="621" y="569"/>
                  </a:lnTo>
                  <a:lnTo>
                    <a:pt x="607" y="574"/>
                  </a:lnTo>
                  <a:lnTo>
                    <a:pt x="595" y="580"/>
                  </a:lnTo>
                  <a:lnTo>
                    <a:pt x="583" y="586"/>
                  </a:lnTo>
                  <a:lnTo>
                    <a:pt x="572" y="594"/>
                  </a:lnTo>
                  <a:lnTo>
                    <a:pt x="562" y="603"/>
                  </a:lnTo>
                  <a:lnTo>
                    <a:pt x="555" y="612"/>
                  </a:lnTo>
                  <a:lnTo>
                    <a:pt x="550" y="617"/>
                  </a:lnTo>
                  <a:lnTo>
                    <a:pt x="548" y="623"/>
                  </a:lnTo>
                  <a:lnTo>
                    <a:pt x="546" y="628"/>
                  </a:lnTo>
                  <a:lnTo>
                    <a:pt x="545" y="634"/>
                  </a:lnTo>
                  <a:lnTo>
                    <a:pt x="544" y="640"/>
                  </a:lnTo>
                  <a:lnTo>
                    <a:pt x="544" y="647"/>
                  </a:lnTo>
                  <a:lnTo>
                    <a:pt x="545" y="654"/>
                  </a:lnTo>
                  <a:lnTo>
                    <a:pt x="546" y="661"/>
                  </a:lnTo>
                  <a:lnTo>
                    <a:pt x="549" y="677"/>
                  </a:lnTo>
                  <a:lnTo>
                    <a:pt x="550" y="692"/>
                  </a:lnTo>
                  <a:lnTo>
                    <a:pt x="549" y="707"/>
                  </a:lnTo>
                  <a:lnTo>
                    <a:pt x="547" y="721"/>
                  </a:lnTo>
                  <a:lnTo>
                    <a:pt x="543" y="734"/>
                  </a:lnTo>
                  <a:lnTo>
                    <a:pt x="539" y="746"/>
                  </a:lnTo>
                  <a:lnTo>
                    <a:pt x="534" y="758"/>
                  </a:lnTo>
                  <a:lnTo>
                    <a:pt x="528" y="769"/>
                  </a:lnTo>
                  <a:lnTo>
                    <a:pt x="516" y="790"/>
                  </a:lnTo>
                  <a:lnTo>
                    <a:pt x="505" y="810"/>
                  </a:lnTo>
                  <a:lnTo>
                    <a:pt x="501" y="820"/>
                  </a:lnTo>
                  <a:lnTo>
                    <a:pt x="497" y="831"/>
                  </a:lnTo>
                  <a:lnTo>
                    <a:pt x="495" y="840"/>
                  </a:lnTo>
                  <a:lnTo>
                    <a:pt x="494" y="850"/>
                  </a:lnTo>
                  <a:lnTo>
                    <a:pt x="495" y="857"/>
                  </a:lnTo>
                  <a:lnTo>
                    <a:pt x="495" y="862"/>
                  </a:lnTo>
                  <a:lnTo>
                    <a:pt x="497" y="868"/>
                  </a:lnTo>
                  <a:lnTo>
                    <a:pt x="498" y="872"/>
                  </a:lnTo>
                  <a:lnTo>
                    <a:pt x="503" y="880"/>
                  </a:lnTo>
                  <a:lnTo>
                    <a:pt x="509" y="887"/>
                  </a:lnTo>
                  <a:lnTo>
                    <a:pt x="523" y="897"/>
                  </a:lnTo>
                  <a:lnTo>
                    <a:pt x="537" y="907"/>
                  </a:lnTo>
                  <a:lnTo>
                    <a:pt x="544" y="912"/>
                  </a:lnTo>
                  <a:lnTo>
                    <a:pt x="549" y="919"/>
                  </a:lnTo>
                  <a:lnTo>
                    <a:pt x="551" y="923"/>
                  </a:lnTo>
                  <a:lnTo>
                    <a:pt x="554" y="927"/>
                  </a:lnTo>
                  <a:lnTo>
                    <a:pt x="556" y="932"/>
                  </a:lnTo>
                  <a:lnTo>
                    <a:pt x="557" y="938"/>
                  </a:lnTo>
                  <a:lnTo>
                    <a:pt x="557" y="944"/>
                  </a:lnTo>
                  <a:lnTo>
                    <a:pt x="557" y="951"/>
                  </a:lnTo>
                  <a:lnTo>
                    <a:pt x="556" y="958"/>
                  </a:lnTo>
                  <a:lnTo>
                    <a:pt x="555" y="966"/>
                  </a:lnTo>
                  <a:lnTo>
                    <a:pt x="549" y="985"/>
                  </a:lnTo>
                  <a:lnTo>
                    <a:pt x="541" y="1007"/>
                  </a:lnTo>
                  <a:lnTo>
                    <a:pt x="528" y="1044"/>
                  </a:lnTo>
                  <a:lnTo>
                    <a:pt x="512" y="1086"/>
                  </a:lnTo>
                  <a:lnTo>
                    <a:pt x="503" y="1108"/>
                  </a:lnTo>
                  <a:lnTo>
                    <a:pt x="494" y="1131"/>
                  </a:lnTo>
                  <a:lnTo>
                    <a:pt x="484" y="1153"/>
                  </a:lnTo>
                  <a:lnTo>
                    <a:pt x="473" y="1176"/>
                  </a:lnTo>
                  <a:lnTo>
                    <a:pt x="462" y="1197"/>
                  </a:lnTo>
                  <a:lnTo>
                    <a:pt x="451" y="1217"/>
                  </a:lnTo>
                  <a:lnTo>
                    <a:pt x="438" y="1235"/>
                  </a:lnTo>
                  <a:lnTo>
                    <a:pt x="426" y="1252"/>
                  </a:lnTo>
                  <a:lnTo>
                    <a:pt x="413" y="1267"/>
                  </a:lnTo>
                  <a:lnTo>
                    <a:pt x="400" y="1280"/>
                  </a:lnTo>
                  <a:lnTo>
                    <a:pt x="394" y="1285"/>
                  </a:lnTo>
                  <a:lnTo>
                    <a:pt x="387" y="1290"/>
                  </a:lnTo>
                  <a:lnTo>
                    <a:pt x="380" y="1293"/>
                  </a:lnTo>
                  <a:lnTo>
                    <a:pt x="374" y="1296"/>
                  </a:lnTo>
                  <a:lnTo>
                    <a:pt x="358" y="1308"/>
                  </a:lnTo>
                  <a:lnTo>
                    <a:pt x="344" y="1319"/>
                  </a:lnTo>
                  <a:lnTo>
                    <a:pt x="329" y="1332"/>
                  </a:lnTo>
                  <a:lnTo>
                    <a:pt x="317" y="1344"/>
                  </a:lnTo>
                  <a:lnTo>
                    <a:pt x="304" y="1357"/>
                  </a:lnTo>
                  <a:lnTo>
                    <a:pt x="293" y="1370"/>
                  </a:lnTo>
                  <a:lnTo>
                    <a:pt x="282" y="1384"/>
                  </a:lnTo>
                  <a:lnTo>
                    <a:pt x="272" y="1397"/>
                  </a:lnTo>
                  <a:lnTo>
                    <a:pt x="254" y="1424"/>
                  </a:lnTo>
                  <a:lnTo>
                    <a:pt x="239" y="1450"/>
                  </a:lnTo>
                  <a:lnTo>
                    <a:pt x="225" y="1476"/>
                  </a:lnTo>
                  <a:lnTo>
                    <a:pt x="213" y="1502"/>
                  </a:lnTo>
                  <a:lnTo>
                    <a:pt x="204" y="1525"/>
                  </a:lnTo>
                  <a:lnTo>
                    <a:pt x="196" y="1547"/>
                  </a:lnTo>
                  <a:lnTo>
                    <a:pt x="190" y="1566"/>
                  </a:lnTo>
                  <a:lnTo>
                    <a:pt x="186" y="1583"/>
                  </a:lnTo>
                  <a:lnTo>
                    <a:pt x="181" y="1608"/>
                  </a:lnTo>
                  <a:lnTo>
                    <a:pt x="179" y="1616"/>
                  </a:lnTo>
                  <a:lnTo>
                    <a:pt x="162" y="1648"/>
                  </a:lnTo>
                  <a:lnTo>
                    <a:pt x="146" y="1678"/>
                  </a:lnTo>
                  <a:lnTo>
                    <a:pt x="132" y="1705"/>
                  </a:lnTo>
                  <a:lnTo>
                    <a:pt x="119" y="1732"/>
                  </a:lnTo>
                  <a:lnTo>
                    <a:pt x="109" y="1755"/>
                  </a:lnTo>
                  <a:lnTo>
                    <a:pt x="99" y="1777"/>
                  </a:lnTo>
                  <a:lnTo>
                    <a:pt x="96" y="1787"/>
                  </a:lnTo>
                  <a:lnTo>
                    <a:pt x="93" y="1797"/>
                  </a:lnTo>
                  <a:lnTo>
                    <a:pt x="91" y="1806"/>
                  </a:lnTo>
                  <a:lnTo>
                    <a:pt x="90" y="1815"/>
                  </a:lnTo>
                  <a:lnTo>
                    <a:pt x="89" y="1825"/>
                  </a:lnTo>
                  <a:lnTo>
                    <a:pt x="88" y="1834"/>
                  </a:lnTo>
                  <a:lnTo>
                    <a:pt x="86" y="1841"/>
                  </a:lnTo>
                  <a:lnTo>
                    <a:pt x="83" y="1848"/>
                  </a:lnTo>
                  <a:lnTo>
                    <a:pt x="76" y="1861"/>
                  </a:lnTo>
                  <a:lnTo>
                    <a:pt x="68" y="1877"/>
                  </a:lnTo>
                  <a:lnTo>
                    <a:pt x="63" y="1887"/>
                  </a:lnTo>
                  <a:lnTo>
                    <a:pt x="59" y="1899"/>
                  </a:lnTo>
                  <a:lnTo>
                    <a:pt x="54" y="1914"/>
                  </a:lnTo>
                  <a:lnTo>
                    <a:pt x="50" y="1932"/>
                  </a:lnTo>
                  <a:lnTo>
                    <a:pt x="46" y="1953"/>
                  </a:lnTo>
                  <a:lnTo>
                    <a:pt x="43" y="1978"/>
                  </a:lnTo>
                  <a:lnTo>
                    <a:pt x="40" y="2007"/>
                  </a:lnTo>
                  <a:lnTo>
                    <a:pt x="38" y="2041"/>
                  </a:lnTo>
                  <a:lnTo>
                    <a:pt x="36" y="2057"/>
                  </a:lnTo>
                  <a:lnTo>
                    <a:pt x="34" y="2071"/>
                  </a:lnTo>
                  <a:lnTo>
                    <a:pt x="30" y="2084"/>
                  </a:lnTo>
                  <a:lnTo>
                    <a:pt x="26" y="2097"/>
                  </a:lnTo>
                  <a:lnTo>
                    <a:pt x="18" y="2121"/>
                  </a:lnTo>
                  <a:lnTo>
                    <a:pt x="9" y="2145"/>
                  </a:lnTo>
                  <a:lnTo>
                    <a:pt x="6" y="2158"/>
                  </a:lnTo>
                  <a:lnTo>
                    <a:pt x="3" y="2172"/>
                  </a:lnTo>
                  <a:lnTo>
                    <a:pt x="1" y="2186"/>
                  </a:lnTo>
                  <a:lnTo>
                    <a:pt x="0" y="2201"/>
                  </a:lnTo>
                  <a:lnTo>
                    <a:pt x="0" y="2218"/>
                  </a:lnTo>
                  <a:lnTo>
                    <a:pt x="2" y="2236"/>
                  </a:lnTo>
                  <a:lnTo>
                    <a:pt x="6" y="2255"/>
                  </a:lnTo>
                  <a:lnTo>
                    <a:pt x="12" y="2278"/>
                  </a:lnTo>
                  <a:lnTo>
                    <a:pt x="14" y="2288"/>
                  </a:lnTo>
                  <a:lnTo>
                    <a:pt x="16" y="2298"/>
                  </a:lnTo>
                  <a:lnTo>
                    <a:pt x="16" y="2309"/>
                  </a:lnTo>
                  <a:lnTo>
                    <a:pt x="16" y="2320"/>
                  </a:lnTo>
                  <a:lnTo>
                    <a:pt x="15" y="2342"/>
                  </a:lnTo>
                  <a:lnTo>
                    <a:pt x="12" y="2364"/>
                  </a:lnTo>
                  <a:lnTo>
                    <a:pt x="10" y="2387"/>
                  </a:lnTo>
                  <a:lnTo>
                    <a:pt x="10" y="2407"/>
                  </a:lnTo>
                  <a:lnTo>
                    <a:pt x="10" y="2416"/>
                  </a:lnTo>
                  <a:lnTo>
                    <a:pt x="11" y="2425"/>
                  </a:lnTo>
                  <a:lnTo>
                    <a:pt x="14" y="2433"/>
                  </a:lnTo>
                  <a:lnTo>
                    <a:pt x="17" y="2440"/>
                  </a:lnTo>
                  <a:lnTo>
                    <a:pt x="22" y="2452"/>
                  </a:lnTo>
                  <a:lnTo>
                    <a:pt x="27" y="2464"/>
                  </a:lnTo>
                  <a:lnTo>
                    <a:pt x="30" y="2474"/>
                  </a:lnTo>
                  <a:lnTo>
                    <a:pt x="33" y="2485"/>
                  </a:lnTo>
                  <a:lnTo>
                    <a:pt x="35" y="2495"/>
                  </a:lnTo>
                  <a:lnTo>
                    <a:pt x="37" y="2504"/>
                  </a:lnTo>
                  <a:lnTo>
                    <a:pt x="38" y="2513"/>
                  </a:lnTo>
                  <a:lnTo>
                    <a:pt x="38" y="2522"/>
                  </a:lnTo>
                  <a:lnTo>
                    <a:pt x="37" y="2538"/>
                  </a:lnTo>
                  <a:lnTo>
                    <a:pt x="35" y="2554"/>
                  </a:lnTo>
                  <a:lnTo>
                    <a:pt x="31" y="2570"/>
                  </a:lnTo>
                  <a:lnTo>
                    <a:pt x="27" y="2587"/>
                  </a:lnTo>
                  <a:lnTo>
                    <a:pt x="26" y="2600"/>
                  </a:lnTo>
                  <a:lnTo>
                    <a:pt x="27" y="2612"/>
                  </a:lnTo>
                  <a:lnTo>
                    <a:pt x="29" y="2623"/>
                  </a:lnTo>
                  <a:lnTo>
                    <a:pt x="32" y="2633"/>
                  </a:lnTo>
                  <a:lnTo>
                    <a:pt x="35" y="2642"/>
                  </a:lnTo>
                  <a:lnTo>
                    <a:pt x="40" y="2650"/>
                  </a:lnTo>
                  <a:lnTo>
                    <a:pt x="45" y="2657"/>
                  </a:lnTo>
                  <a:lnTo>
                    <a:pt x="49" y="2664"/>
                  </a:lnTo>
                  <a:lnTo>
                    <a:pt x="59" y="2677"/>
                  </a:lnTo>
                  <a:lnTo>
                    <a:pt x="65" y="2690"/>
                  </a:lnTo>
                  <a:lnTo>
                    <a:pt x="67" y="2696"/>
                  </a:lnTo>
                  <a:lnTo>
                    <a:pt x="68" y="2703"/>
                  </a:lnTo>
                  <a:lnTo>
                    <a:pt x="67" y="2710"/>
                  </a:lnTo>
                  <a:lnTo>
                    <a:pt x="64" y="2719"/>
                  </a:lnTo>
                  <a:lnTo>
                    <a:pt x="59" y="2731"/>
                  </a:lnTo>
                  <a:lnTo>
                    <a:pt x="55" y="2745"/>
                  </a:lnTo>
                  <a:lnTo>
                    <a:pt x="51" y="2761"/>
                  </a:lnTo>
                  <a:lnTo>
                    <a:pt x="48" y="2777"/>
                  </a:lnTo>
                  <a:lnTo>
                    <a:pt x="45" y="2794"/>
                  </a:lnTo>
                  <a:lnTo>
                    <a:pt x="42" y="2811"/>
                  </a:lnTo>
                  <a:lnTo>
                    <a:pt x="38" y="2827"/>
                  </a:lnTo>
                  <a:lnTo>
                    <a:pt x="33" y="2844"/>
                  </a:lnTo>
                  <a:lnTo>
                    <a:pt x="85" y="282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9748" name="Freeform 52"/>
            <p:cNvSpPr>
              <a:spLocks/>
            </p:cNvSpPr>
            <p:nvPr/>
          </p:nvSpPr>
          <p:spPr bwMode="auto">
            <a:xfrm>
              <a:off x="2403475" y="2662238"/>
              <a:ext cx="1062038" cy="906462"/>
            </a:xfrm>
            <a:custGeom>
              <a:avLst/>
              <a:gdLst>
                <a:gd name="T0" fmla="*/ 263 w 2457"/>
                <a:gd name="T1" fmla="*/ 716 h 1984"/>
                <a:gd name="T2" fmla="*/ 439 w 2457"/>
                <a:gd name="T3" fmla="*/ 714 h 1984"/>
                <a:gd name="T4" fmla="*/ 507 w 2457"/>
                <a:gd name="T5" fmla="*/ 667 h 1984"/>
                <a:gd name="T6" fmla="*/ 552 w 2457"/>
                <a:gd name="T7" fmla="*/ 725 h 1984"/>
                <a:gd name="T8" fmla="*/ 555 w 2457"/>
                <a:gd name="T9" fmla="*/ 870 h 1984"/>
                <a:gd name="T10" fmla="*/ 520 w 2457"/>
                <a:gd name="T11" fmla="*/ 965 h 1984"/>
                <a:gd name="T12" fmla="*/ 559 w 2457"/>
                <a:gd name="T13" fmla="*/ 1068 h 1984"/>
                <a:gd name="T14" fmla="*/ 559 w 2457"/>
                <a:gd name="T15" fmla="*/ 1184 h 1984"/>
                <a:gd name="T16" fmla="*/ 574 w 2457"/>
                <a:gd name="T17" fmla="*/ 1305 h 1984"/>
                <a:gd name="T18" fmla="*/ 634 w 2457"/>
                <a:gd name="T19" fmla="*/ 1374 h 1984"/>
                <a:gd name="T20" fmla="*/ 681 w 2457"/>
                <a:gd name="T21" fmla="*/ 1445 h 1984"/>
                <a:gd name="T22" fmla="*/ 747 w 2457"/>
                <a:gd name="T23" fmla="*/ 1484 h 1984"/>
                <a:gd name="T24" fmla="*/ 808 w 2457"/>
                <a:gd name="T25" fmla="*/ 1541 h 1984"/>
                <a:gd name="T26" fmla="*/ 873 w 2457"/>
                <a:gd name="T27" fmla="*/ 1576 h 1984"/>
                <a:gd name="T28" fmla="*/ 933 w 2457"/>
                <a:gd name="T29" fmla="*/ 1634 h 1984"/>
                <a:gd name="T30" fmla="*/ 1044 w 2457"/>
                <a:gd name="T31" fmla="*/ 1636 h 1984"/>
                <a:gd name="T32" fmla="*/ 1138 w 2457"/>
                <a:gd name="T33" fmla="*/ 1618 h 1984"/>
                <a:gd name="T34" fmla="*/ 1223 w 2457"/>
                <a:gd name="T35" fmla="*/ 1667 h 1984"/>
                <a:gd name="T36" fmla="*/ 1288 w 2457"/>
                <a:gd name="T37" fmla="*/ 1689 h 1984"/>
                <a:gd name="T38" fmla="*/ 1344 w 2457"/>
                <a:gd name="T39" fmla="*/ 1679 h 1984"/>
                <a:gd name="T40" fmla="*/ 1412 w 2457"/>
                <a:gd name="T41" fmla="*/ 1760 h 1984"/>
                <a:gd name="T42" fmla="*/ 1563 w 2457"/>
                <a:gd name="T43" fmla="*/ 1810 h 1984"/>
                <a:gd name="T44" fmla="*/ 1630 w 2457"/>
                <a:gd name="T45" fmla="*/ 1841 h 1984"/>
                <a:gd name="T46" fmla="*/ 1689 w 2457"/>
                <a:gd name="T47" fmla="*/ 1841 h 1984"/>
                <a:gd name="T48" fmla="*/ 1732 w 2457"/>
                <a:gd name="T49" fmla="*/ 1895 h 1984"/>
                <a:gd name="T50" fmla="*/ 1816 w 2457"/>
                <a:gd name="T51" fmla="*/ 1966 h 1984"/>
                <a:gd name="T52" fmla="*/ 2042 w 2457"/>
                <a:gd name="T53" fmla="*/ 1948 h 1984"/>
                <a:gd name="T54" fmla="*/ 2186 w 2457"/>
                <a:gd name="T55" fmla="*/ 1949 h 1984"/>
                <a:gd name="T56" fmla="*/ 2292 w 2457"/>
                <a:gd name="T57" fmla="*/ 1838 h 1984"/>
                <a:gd name="T58" fmla="*/ 2344 w 2457"/>
                <a:gd name="T59" fmla="*/ 1718 h 1984"/>
                <a:gd name="T60" fmla="*/ 2444 w 2457"/>
                <a:gd name="T61" fmla="*/ 1557 h 1984"/>
                <a:gd name="T62" fmla="*/ 2451 w 2457"/>
                <a:gd name="T63" fmla="*/ 1426 h 1984"/>
                <a:gd name="T64" fmla="*/ 2372 w 2457"/>
                <a:gd name="T65" fmla="*/ 1299 h 1984"/>
                <a:gd name="T66" fmla="*/ 2389 w 2457"/>
                <a:gd name="T67" fmla="*/ 1223 h 1984"/>
                <a:gd name="T68" fmla="*/ 2424 w 2457"/>
                <a:gd name="T69" fmla="*/ 1123 h 1984"/>
                <a:gd name="T70" fmla="*/ 2382 w 2457"/>
                <a:gd name="T71" fmla="*/ 1080 h 1984"/>
                <a:gd name="T72" fmla="*/ 2188 w 2457"/>
                <a:gd name="T73" fmla="*/ 1040 h 1984"/>
                <a:gd name="T74" fmla="*/ 2025 w 2457"/>
                <a:gd name="T75" fmla="*/ 1042 h 1984"/>
                <a:gd name="T76" fmla="*/ 2000 w 2457"/>
                <a:gd name="T77" fmla="*/ 1010 h 1984"/>
                <a:gd name="T78" fmla="*/ 1875 w 2457"/>
                <a:gd name="T79" fmla="*/ 877 h 1984"/>
                <a:gd name="T80" fmla="*/ 1860 w 2457"/>
                <a:gd name="T81" fmla="*/ 780 h 1984"/>
                <a:gd name="T82" fmla="*/ 1921 w 2457"/>
                <a:gd name="T83" fmla="*/ 584 h 1984"/>
                <a:gd name="T84" fmla="*/ 1885 w 2457"/>
                <a:gd name="T85" fmla="*/ 356 h 1984"/>
                <a:gd name="T86" fmla="*/ 1843 w 2457"/>
                <a:gd name="T87" fmla="*/ 256 h 1984"/>
                <a:gd name="T88" fmla="*/ 1703 w 2457"/>
                <a:gd name="T89" fmla="*/ 235 h 1984"/>
                <a:gd name="T90" fmla="*/ 1580 w 2457"/>
                <a:gd name="T91" fmla="*/ 175 h 1984"/>
                <a:gd name="T92" fmla="*/ 1469 w 2457"/>
                <a:gd name="T93" fmla="*/ 101 h 1984"/>
                <a:gd name="T94" fmla="*/ 1372 w 2457"/>
                <a:gd name="T95" fmla="*/ 1 h 1984"/>
                <a:gd name="T96" fmla="*/ 1136 w 2457"/>
                <a:gd name="T97" fmla="*/ 24 h 1984"/>
                <a:gd name="T98" fmla="*/ 1092 w 2457"/>
                <a:gd name="T99" fmla="*/ 87 h 1984"/>
                <a:gd name="T100" fmla="*/ 1083 w 2457"/>
                <a:gd name="T101" fmla="*/ 117 h 1984"/>
                <a:gd name="T102" fmla="*/ 1003 w 2457"/>
                <a:gd name="T103" fmla="*/ 138 h 1984"/>
                <a:gd name="T104" fmla="*/ 981 w 2457"/>
                <a:gd name="T105" fmla="*/ 191 h 1984"/>
                <a:gd name="T106" fmla="*/ 960 w 2457"/>
                <a:gd name="T107" fmla="*/ 278 h 1984"/>
                <a:gd name="T108" fmla="*/ 890 w 2457"/>
                <a:gd name="T109" fmla="*/ 344 h 1984"/>
                <a:gd name="T110" fmla="*/ 746 w 2457"/>
                <a:gd name="T111" fmla="*/ 383 h 1984"/>
                <a:gd name="T112" fmla="*/ 617 w 2457"/>
                <a:gd name="T113" fmla="*/ 518 h 1984"/>
                <a:gd name="T114" fmla="*/ 577 w 2457"/>
                <a:gd name="T115" fmla="*/ 528 h 1984"/>
                <a:gd name="T116" fmla="*/ 506 w 2457"/>
                <a:gd name="T117" fmla="*/ 545 h 1984"/>
                <a:gd name="T118" fmla="*/ 417 w 2457"/>
                <a:gd name="T119" fmla="*/ 569 h 1984"/>
                <a:gd name="T120" fmla="*/ 310 w 2457"/>
                <a:gd name="T121" fmla="*/ 531 h 1984"/>
                <a:gd name="T122" fmla="*/ 211 w 2457"/>
                <a:gd name="T123" fmla="*/ 544 h 1984"/>
                <a:gd name="T124" fmla="*/ 99 w 2457"/>
                <a:gd name="T125" fmla="*/ 64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57" h="1984">
                  <a:moveTo>
                    <a:pt x="153" y="756"/>
                  </a:moveTo>
                  <a:lnTo>
                    <a:pt x="173" y="748"/>
                  </a:lnTo>
                  <a:lnTo>
                    <a:pt x="189" y="741"/>
                  </a:lnTo>
                  <a:lnTo>
                    <a:pt x="202" y="734"/>
                  </a:lnTo>
                  <a:lnTo>
                    <a:pt x="214" y="728"/>
                  </a:lnTo>
                  <a:lnTo>
                    <a:pt x="227" y="722"/>
                  </a:lnTo>
                  <a:lnTo>
                    <a:pt x="243" y="718"/>
                  </a:lnTo>
                  <a:lnTo>
                    <a:pt x="253" y="717"/>
                  </a:lnTo>
                  <a:lnTo>
                    <a:pt x="263" y="716"/>
                  </a:lnTo>
                  <a:lnTo>
                    <a:pt x="275" y="715"/>
                  </a:lnTo>
                  <a:lnTo>
                    <a:pt x="289" y="715"/>
                  </a:lnTo>
                  <a:lnTo>
                    <a:pt x="333" y="714"/>
                  </a:lnTo>
                  <a:lnTo>
                    <a:pt x="364" y="713"/>
                  </a:lnTo>
                  <a:lnTo>
                    <a:pt x="378" y="712"/>
                  </a:lnTo>
                  <a:lnTo>
                    <a:pt x="392" y="712"/>
                  </a:lnTo>
                  <a:lnTo>
                    <a:pt x="409" y="713"/>
                  </a:lnTo>
                  <a:lnTo>
                    <a:pt x="430" y="715"/>
                  </a:lnTo>
                  <a:lnTo>
                    <a:pt x="439" y="714"/>
                  </a:lnTo>
                  <a:lnTo>
                    <a:pt x="446" y="712"/>
                  </a:lnTo>
                  <a:lnTo>
                    <a:pt x="453" y="710"/>
                  </a:lnTo>
                  <a:lnTo>
                    <a:pt x="459" y="707"/>
                  </a:lnTo>
                  <a:lnTo>
                    <a:pt x="469" y="697"/>
                  </a:lnTo>
                  <a:lnTo>
                    <a:pt x="479" y="688"/>
                  </a:lnTo>
                  <a:lnTo>
                    <a:pt x="488" y="679"/>
                  </a:lnTo>
                  <a:lnTo>
                    <a:pt x="497" y="672"/>
                  </a:lnTo>
                  <a:lnTo>
                    <a:pt x="502" y="669"/>
                  </a:lnTo>
                  <a:lnTo>
                    <a:pt x="507" y="667"/>
                  </a:lnTo>
                  <a:lnTo>
                    <a:pt x="513" y="666"/>
                  </a:lnTo>
                  <a:lnTo>
                    <a:pt x="520" y="667"/>
                  </a:lnTo>
                  <a:lnTo>
                    <a:pt x="529" y="676"/>
                  </a:lnTo>
                  <a:lnTo>
                    <a:pt x="536" y="685"/>
                  </a:lnTo>
                  <a:lnTo>
                    <a:pt x="541" y="694"/>
                  </a:lnTo>
                  <a:lnTo>
                    <a:pt x="546" y="702"/>
                  </a:lnTo>
                  <a:lnTo>
                    <a:pt x="549" y="710"/>
                  </a:lnTo>
                  <a:lnTo>
                    <a:pt x="551" y="718"/>
                  </a:lnTo>
                  <a:lnTo>
                    <a:pt x="552" y="725"/>
                  </a:lnTo>
                  <a:lnTo>
                    <a:pt x="552" y="732"/>
                  </a:lnTo>
                  <a:lnTo>
                    <a:pt x="549" y="758"/>
                  </a:lnTo>
                  <a:lnTo>
                    <a:pt x="546" y="787"/>
                  </a:lnTo>
                  <a:lnTo>
                    <a:pt x="547" y="809"/>
                  </a:lnTo>
                  <a:lnTo>
                    <a:pt x="551" y="832"/>
                  </a:lnTo>
                  <a:lnTo>
                    <a:pt x="554" y="849"/>
                  </a:lnTo>
                  <a:lnTo>
                    <a:pt x="556" y="856"/>
                  </a:lnTo>
                  <a:lnTo>
                    <a:pt x="556" y="863"/>
                  </a:lnTo>
                  <a:lnTo>
                    <a:pt x="555" y="870"/>
                  </a:lnTo>
                  <a:lnTo>
                    <a:pt x="553" y="877"/>
                  </a:lnTo>
                  <a:lnTo>
                    <a:pt x="550" y="883"/>
                  </a:lnTo>
                  <a:lnTo>
                    <a:pt x="545" y="894"/>
                  </a:lnTo>
                  <a:lnTo>
                    <a:pt x="538" y="906"/>
                  </a:lnTo>
                  <a:lnTo>
                    <a:pt x="531" y="919"/>
                  </a:lnTo>
                  <a:lnTo>
                    <a:pt x="525" y="935"/>
                  </a:lnTo>
                  <a:lnTo>
                    <a:pt x="523" y="944"/>
                  </a:lnTo>
                  <a:lnTo>
                    <a:pt x="521" y="954"/>
                  </a:lnTo>
                  <a:lnTo>
                    <a:pt x="520" y="965"/>
                  </a:lnTo>
                  <a:lnTo>
                    <a:pt x="520" y="977"/>
                  </a:lnTo>
                  <a:lnTo>
                    <a:pt x="520" y="989"/>
                  </a:lnTo>
                  <a:lnTo>
                    <a:pt x="522" y="999"/>
                  </a:lnTo>
                  <a:lnTo>
                    <a:pt x="524" y="1008"/>
                  </a:lnTo>
                  <a:lnTo>
                    <a:pt x="527" y="1017"/>
                  </a:lnTo>
                  <a:lnTo>
                    <a:pt x="534" y="1031"/>
                  </a:lnTo>
                  <a:lnTo>
                    <a:pt x="543" y="1044"/>
                  </a:lnTo>
                  <a:lnTo>
                    <a:pt x="552" y="1056"/>
                  </a:lnTo>
                  <a:lnTo>
                    <a:pt x="559" y="1068"/>
                  </a:lnTo>
                  <a:lnTo>
                    <a:pt x="562" y="1075"/>
                  </a:lnTo>
                  <a:lnTo>
                    <a:pt x="564" y="1083"/>
                  </a:lnTo>
                  <a:lnTo>
                    <a:pt x="566" y="1092"/>
                  </a:lnTo>
                  <a:lnTo>
                    <a:pt x="566" y="1102"/>
                  </a:lnTo>
                  <a:lnTo>
                    <a:pt x="566" y="1120"/>
                  </a:lnTo>
                  <a:lnTo>
                    <a:pt x="565" y="1136"/>
                  </a:lnTo>
                  <a:lnTo>
                    <a:pt x="563" y="1153"/>
                  </a:lnTo>
                  <a:lnTo>
                    <a:pt x="561" y="1168"/>
                  </a:lnTo>
                  <a:lnTo>
                    <a:pt x="559" y="1184"/>
                  </a:lnTo>
                  <a:lnTo>
                    <a:pt x="558" y="1200"/>
                  </a:lnTo>
                  <a:lnTo>
                    <a:pt x="557" y="1216"/>
                  </a:lnTo>
                  <a:lnTo>
                    <a:pt x="556" y="1233"/>
                  </a:lnTo>
                  <a:lnTo>
                    <a:pt x="557" y="1245"/>
                  </a:lnTo>
                  <a:lnTo>
                    <a:pt x="558" y="1257"/>
                  </a:lnTo>
                  <a:lnTo>
                    <a:pt x="561" y="1270"/>
                  </a:lnTo>
                  <a:lnTo>
                    <a:pt x="565" y="1282"/>
                  </a:lnTo>
                  <a:lnTo>
                    <a:pt x="569" y="1294"/>
                  </a:lnTo>
                  <a:lnTo>
                    <a:pt x="574" y="1305"/>
                  </a:lnTo>
                  <a:lnTo>
                    <a:pt x="580" y="1316"/>
                  </a:lnTo>
                  <a:lnTo>
                    <a:pt x="587" y="1326"/>
                  </a:lnTo>
                  <a:lnTo>
                    <a:pt x="593" y="1336"/>
                  </a:lnTo>
                  <a:lnTo>
                    <a:pt x="600" y="1345"/>
                  </a:lnTo>
                  <a:lnTo>
                    <a:pt x="607" y="1353"/>
                  </a:lnTo>
                  <a:lnTo>
                    <a:pt x="614" y="1360"/>
                  </a:lnTo>
                  <a:lnTo>
                    <a:pt x="621" y="1365"/>
                  </a:lnTo>
                  <a:lnTo>
                    <a:pt x="628" y="1370"/>
                  </a:lnTo>
                  <a:lnTo>
                    <a:pt x="634" y="1374"/>
                  </a:lnTo>
                  <a:lnTo>
                    <a:pt x="640" y="1376"/>
                  </a:lnTo>
                  <a:lnTo>
                    <a:pt x="647" y="1380"/>
                  </a:lnTo>
                  <a:lnTo>
                    <a:pt x="652" y="1384"/>
                  </a:lnTo>
                  <a:lnTo>
                    <a:pt x="657" y="1390"/>
                  </a:lnTo>
                  <a:lnTo>
                    <a:pt x="661" y="1397"/>
                  </a:lnTo>
                  <a:lnTo>
                    <a:pt x="668" y="1413"/>
                  </a:lnTo>
                  <a:lnTo>
                    <a:pt x="675" y="1429"/>
                  </a:lnTo>
                  <a:lnTo>
                    <a:pt x="678" y="1437"/>
                  </a:lnTo>
                  <a:lnTo>
                    <a:pt x="681" y="1445"/>
                  </a:lnTo>
                  <a:lnTo>
                    <a:pt x="685" y="1453"/>
                  </a:lnTo>
                  <a:lnTo>
                    <a:pt x="689" y="1459"/>
                  </a:lnTo>
                  <a:lnTo>
                    <a:pt x="695" y="1465"/>
                  </a:lnTo>
                  <a:lnTo>
                    <a:pt x="701" y="1470"/>
                  </a:lnTo>
                  <a:lnTo>
                    <a:pt x="707" y="1473"/>
                  </a:lnTo>
                  <a:lnTo>
                    <a:pt x="714" y="1475"/>
                  </a:lnTo>
                  <a:lnTo>
                    <a:pt x="727" y="1476"/>
                  </a:lnTo>
                  <a:lnTo>
                    <a:pt x="738" y="1479"/>
                  </a:lnTo>
                  <a:lnTo>
                    <a:pt x="747" y="1484"/>
                  </a:lnTo>
                  <a:lnTo>
                    <a:pt x="755" y="1488"/>
                  </a:lnTo>
                  <a:lnTo>
                    <a:pt x="761" y="1494"/>
                  </a:lnTo>
                  <a:lnTo>
                    <a:pt x="767" y="1499"/>
                  </a:lnTo>
                  <a:lnTo>
                    <a:pt x="772" y="1505"/>
                  </a:lnTo>
                  <a:lnTo>
                    <a:pt x="777" y="1511"/>
                  </a:lnTo>
                  <a:lnTo>
                    <a:pt x="785" y="1523"/>
                  </a:lnTo>
                  <a:lnTo>
                    <a:pt x="795" y="1533"/>
                  </a:lnTo>
                  <a:lnTo>
                    <a:pt x="800" y="1538"/>
                  </a:lnTo>
                  <a:lnTo>
                    <a:pt x="808" y="1541"/>
                  </a:lnTo>
                  <a:lnTo>
                    <a:pt x="815" y="1543"/>
                  </a:lnTo>
                  <a:lnTo>
                    <a:pt x="824" y="1543"/>
                  </a:lnTo>
                  <a:lnTo>
                    <a:pt x="837" y="1544"/>
                  </a:lnTo>
                  <a:lnTo>
                    <a:pt x="847" y="1547"/>
                  </a:lnTo>
                  <a:lnTo>
                    <a:pt x="854" y="1551"/>
                  </a:lnTo>
                  <a:lnTo>
                    <a:pt x="861" y="1556"/>
                  </a:lnTo>
                  <a:lnTo>
                    <a:pt x="866" y="1562"/>
                  </a:lnTo>
                  <a:lnTo>
                    <a:pt x="870" y="1569"/>
                  </a:lnTo>
                  <a:lnTo>
                    <a:pt x="873" y="1576"/>
                  </a:lnTo>
                  <a:lnTo>
                    <a:pt x="877" y="1584"/>
                  </a:lnTo>
                  <a:lnTo>
                    <a:pt x="881" y="1592"/>
                  </a:lnTo>
                  <a:lnTo>
                    <a:pt x="885" y="1601"/>
                  </a:lnTo>
                  <a:lnTo>
                    <a:pt x="891" y="1609"/>
                  </a:lnTo>
                  <a:lnTo>
                    <a:pt x="898" y="1617"/>
                  </a:lnTo>
                  <a:lnTo>
                    <a:pt x="907" y="1623"/>
                  </a:lnTo>
                  <a:lnTo>
                    <a:pt x="919" y="1629"/>
                  </a:lnTo>
                  <a:lnTo>
                    <a:pt x="926" y="1632"/>
                  </a:lnTo>
                  <a:lnTo>
                    <a:pt x="933" y="1634"/>
                  </a:lnTo>
                  <a:lnTo>
                    <a:pt x="941" y="1636"/>
                  </a:lnTo>
                  <a:lnTo>
                    <a:pt x="950" y="1638"/>
                  </a:lnTo>
                  <a:lnTo>
                    <a:pt x="969" y="1640"/>
                  </a:lnTo>
                  <a:lnTo>
                    <a:pt x="985" y="1642"/>
                  </a:lnTo>
                  <a:lnTo>
                    <a:pt x="1000" y="1642"/>
                  </a:lnTo>
                  <a:lnTo>
                    <a:pt x="1013" y="1641"/>
                  </a:lnTo>
                  <a:lnTo>
                    <a:pt x="1024" y="1640"/>
                  </a:lnTo>
                  <a:lnTo>
                    <a:pt x="1035" y="1638"/>
                  </a:lnTo>
                  <a:lnTo>
                    <a:pt x="1044" y="1636"/>
                  </a:lnTo>
                  <a:lnTo>
                    <a:pt x="1053" y="1633"/>
                  </a:lnTo>
                  <a:lnTo>
                    <a:pt x="1067" y="1628"/>
                  </a:lnTo>
                  <a:lnTo>
                    <a:pt x="1080" y="1623"/>
                  </a:lnTo>
                  <a:lnTo>
                    <a:pt x="1086" y="1620"/>
                  </a:lnTo>
                  <a:lnTo>
                    <a:pt x="1093" y="1619"/>
                  </a:lnTo>
                  <a:lnTo>
                    <a:pt x="1100" y="1618"/>
                  </a:lnTo>
                  <a:lnTo>
                    <a:pt x="1107" y="1617"/>
                  </a:lnTo>
                  <a:lnTo>
                    <a:pt x="1123" y="1617"/>
                  </a:lnTo>
                  <a:lnTo>
                    <a:pt x="1138" y="1618"/>
                  </a:lnTo>
                  <a:lnTo>
                    <a:pt x="1150" y="1619"/>
                  </a:lnTo>
                  <a:lnTo>
                    <a:pt x="1160" y="1620"/>
                  </a:lnTo>
                  <a:lnTo>
                    <a:pt x="1168" y="1622"/>
                  </a:lnTo>
                  <a:lnTo>
                    <a:pt x="1176" y="1625"/>
                  </a:lnTo>
                  <a:lnTo>
                    <a:pt x="1182" y="1628"/>
                  </a:lnTo>
                  <a:lnTo>
                    <a:pt x="1187" y="1631"/>
                  </a:lnTo>
                  <a:lnTo>
                    <a:pt x="1198" y="1640"/>
                  </a:lnTo>
                  <a:lnTo>
                    <a:pt x="1209" y="1652"/>
                  </a:lnTo>
                  <a:lnTo>
                    <a:pt x="1223" y="1667"/>
                  </a:lnTo>
                  <a:lnTo>
                    <a:pt x="1243" y="1685"/>
                  </a:lnTo>
                  <a:lnTo>
                    <a:pt x="1250" y="1689"/>
                  </a:lnTo>
                  <a:lnTo>
                    <a:pt x="1256" y="1692"/>
                  </a:lnTo>
                  <a:lnTo>
                    <a:pt x="1261" y="1693"/>
                  </a:lnTo>
                  <a:lnTo>
                    <a:pt x="1267" y="1694"/>
                  </a:lnTo>
                  <a:lnTo>
                    <a:pt x="1272" y="1694"/>
                  </a:lnTo>
                  <a:lnTo>
                    <a:pt x="1278" y="1693"/>
                  </a:lnTo>
                  <a:lnTo>
                    <a:pt x="1283" y="1691"/>
                  </a:lnTo>
                  <a:lnTo>
                    <a:pt x="1288" y="1689"/>
                  </a:lnTo>
                  <a:lnTo>
                    <a:pt x="1298" y="1684"/>
                  </a:lnTo>
                  <a:lnTo>
                    <a:pt x="1308" y="1680"/>
                  </a:lnTo>
                  <a:lnTo>
                    <a:pt x="1313" y="1678"/>
                  </a:lnTo>
                  <a:lnTo>
                    <a:pt x="1318" y="1676"/>
                  </a:lnTo>
                  <a:lnTo>
                    <a:pt x="1323" y="1675"/>
                  </a:lnTo>
                  <a:lnTo>
                    <a:pt x="1328" y="1674"/>
                  </a:lnTo>
                  <a:lnTo>
                    <a:pt x="1333" y="1675"/>
                  </a:lnTo>
                  <a:lnTo>
                    <a:pt x="1339" y="1676"/>
                  </a:lnTo>
                  <a:lnTo>
                    <a:pt x="1344" y="1679"/>
                  </a:lnTo>
                  <a:lnTo>
                    <a:pt x="1349" y="1682"/>
                  </a:lnTo>
                  <a:lnTo>
                    <a:pt x="1358" y="1690"/>
                  </a:lnTo>
                  <a:lnTo>
                    <a:pt x="1368" y="1700"/>
                  </a:lnTo>
                  <a:lnTo>
                    <a:pt x="1381" y="1721"/>
                  </a:lnTo>
                  <a:lnTo>
                    <a:pt x="1391" y="1738"/>
                  </a:lnTo>
                  <a:lnTo>
                    <a:pt x="1396" y="1744"/>
                  </a:lnTo>
                  <a:lnTo>
                    <a:pt x="1401" y="1750"/>
                  </a:lnTo>
                  <a:lnTo>
                    <a:pt x="1407" y="1756"/>
                  </a:lnTo>
                  <a:lnTo>
                    <a:pt x="1412" y="1760"/>
                  </a:lnTo>
                  <a:lnTo>
                    <a:pt x="1424" y="1769"/>
                  </a:lnTo>
                  <a:lnTo>
                    <a:pt x="1436" y="1775"/>
                  </a:lnTo>
                  <a:lnTo>
                    <a:pt x="1449" y="1780"/>
                  </a:lnTo>
                  <a:lnTo>
                    <a:pt x="1462" y="1785"/>
                  </a:lnTo>
                  <a:lnTo>
                    <a:pt x="1477" y="1788"/>
                  </a:lnTo>
                  <a:lnTo>
                    <a:pt x="1491" y="1791"/>
                  </a:lnTo>
                  <a:lnTo>
                    <a:pt x="1519" y="1797"/>
                  </a:lnTo>
                  <a:lnTo>
                    <a:pt x="1548" y="1805"/>
                  </a:lnTo>
                  <a:lnTo>
                    <a:pt x="1563" y="1810"/>
                  </a:lnTo>
                  <a:lnTo>
                    <a:pt x="1577" y="1818"/>
                  </a:lnTo>
                  <a:lnTo>
                    <a:pt x="1592" y="1827"/>
                  </a:lnTo>
                  <a:lnTo>
                    <a:pt x="1606" y="1838"/>
                  </a:lnTo>
                  <a:lnTo>
                    <a:pt x="1610" y="1840"/>
                  </a:lnTo>
                  <a:lnTo>
                    <a:pt x="1613" y="1842"/>
                  </a:lnTo>
                  <a:lnTo>
                    <a:pt x="1616" y="1843"/>
                  </a:lnTo>
                  <a:lnTo>
                    <a:pt x="1619" y="1843"/>
                  </a:lnTo>
                  <a:lnTo>
                    <a:pt x="1625" y="1843"/>
                  </a:lnTo>
                  <a:lnTo>
                    <a:pt x="1630" y="1841"/>
                  </a:lnTo>
                  <a:lnTo>
                    <a:pt x="1636" y="1838"/>
                  </a:lnTo>
                  <a:lnTo>
                    <a:pt x="1642" y="1835"/>
                  </a:lnTo>
                  <a:lnTo>
                    <a:pt x="1649" y="1833"/>
                  </a:lnTo>
                  <a:lnTo>
                    <a:pt x="1658" y="1832"/>
                  </a:lnTo>
                  <a:lnTo>
                    <a:pt x="1667" y="1832"/>
                  </a:lnTo>
                  <a:lnTo>
                    <a:pt x="1674" y="1833"/>
                  </a:lnTo>
                  <a:lnTo>
                    <a:pt x="1680" y="1835"/>
                  </a:lnTo>
                  <a:lnTo>
                    <a:pt x="1685" y="1838"/>
                  </a:lnTo>
                  <a:lnTo>
                    <a:pt x="1689" y="1841"/>
                  </a:lnTo>
                  <a:lnTo>
                    <a:pt x="1692" y="1846"/>
                  </a:lnTo>
                  <a:lnTo>
                    <a:pt x="1695" y="1851"/>
                  </a:lnTo>
                  <a:lnTo>
                    <a:pt x="1698" y="1856"/>
                  </a:lnTo>
                  <a:lnTo>
                    <a:pt x="1702" y="1867"/>
                  </a:lnTo>
                  <a:lnTo>
                    <a:pt x="1708" y="1878"/>
                  </a:lnTo>
                  <a:lnTo>
                    <a:pt x="1712" y="1883"/>
                  </a:lnTo>
                  <a:lnTo>
                    <a:pt x="1718" y="1887"/>
                  </a:lnTo>
                  <a:lnTo>
                    <a:pt x="1724" y="1891"/>
                  </a:lnTo>
                  <a:lnTo>
                    <a:pt x="1732" y="1895"/>
                  </a:lnTo>
                  <a:lnTo>
                    <a:pt x="1741" y="1909"/>
                  </a:lnTo>
                  <a:lnTo>
                    <a:pt x="1749" y="1922"/>
                  </a:lnTo>
                  <a:lnTo>
                    <a:pt x="1758" y="1934"/>
                  </a:lnTo>
                  <a:lnTo>
                    <a:pt x="1767" y="1943"/>
                  </a:lnTo>
                  <a:lnTo>
                    <a:pt x="1776" y="1950"/>
                  </a:lnTo>
                  <a:lnTo>
                    <a:pt x="1785" y="1956"/>
                  </a:lnTo>
                  <a:lnTo>
                    <a:pt x="1795" y="1961"/>
                  </a:lnTo>
                  <a:lnTo>
                    <a:pt x="1806" y="1964"/>
                  </a:lnTo>
                  <a:lnTo>
                    <a:pt x="1816" y="1966"/>
                  </a:lnTo>
                  <a:lnTo>
                    <a:pt x="1827" y="1967"/>
                  </a:lnTo>
                  <a:lnTo>
                    <a:pt x="1839" y="1967"/>
                  </a:lnTo>
                  <a:lnTo>
                    <a:pt x="1851" y="1967"/>
                  </a:lnTo>
                  <a:lnTo>
                    <a:pt x="1879" y="1963"/>
                  </a:lnTo>
                  <a:lnTo>
                    <a:pt x="1910" y="1958"/>
                  </a:lnTo>
                  <a:lnTo>
                    <a:pt x="1948" y="1954"/>
                  </a:lnTo>
                  <a:lnTo>
                    <a:pt x="1982" y="1951"/>
                  </a:lnTo>
                  <a:lnTo>
                    <a:pt x="2012" y="1949"/>
                  </a:lnTo>
                  <a:lnTo>
                    <a:pt x="2042" y="1948"/>
                  </a:lnTo>
                  <a:lnTo>
                    <a:pt x="2050" y="1948"/>
                  </a:lnTo>
                  <a:lnTo>
                    <a:pt x="2060" y="1951"/>
                  </a:lnTo>
                  <a:lnTo>
                    <a:pt x="2071" y="1954"/>
                  </a:lnTo>
                  <a:lnTo>
                    <a:pt x="2083" y="1958"/>
                  </a:lnTo>
                  <a:lnTo>
                    <a:pt x="2111" y="1970"/>
                  </a:lnTo>
                  <a:lnTo>
                    <a:pt x="2142" y="1984"/>
                  </a:lnTo>
                  <a:lnTo>
                    <a:pt x="2156" y="1971"/>
                  </a:lnTo>
                  <a:lnTo>
                    <a:pt x="2171" y="1959"/>
                  </a:lnTo>
                  <a:lnTo>
                    <a:pt x="2186" y="1949"/>
                  </a:lnTo>
                  <a:lnTo>
                    <a:pt x="2201" y="1939"/>
                  </a:lnTo>
                  <a:lnTo>
                    <a:pt x="2232" y="1919"/>
                  </a:lnTo>
                  <a:lnTo>
                    <a:pt x="2262" y="1900"/>
                  </a:lnTo>
                  <a:lnTo>
                    <a:pt x="2269" y="1895"/>
                  </a:lnTo>
                  <a:lnTo>
                    <a:pt x="2274" y="1888"/>
                  </a:lnTo>
                  <a:lnTo>
                    <a:pt x="2278" y="1881"/>
                  </a:lnTo>
                  <a:lnTo>
                    <a:pt x="2282" y="1874"/>
                  </a:lnTo>
                  <a:lnTo>
                    <a:pt x="2288" y="1856"/>
                  </a:lnTo>
                  <a:lnTo>
                    <a:pt x="2292" y="1838"/>
                  </a:lnTo>
                  <a:lnTo>
                    <a:pt x="2296" y="1818"/>
                  </a:lnTo>
                  <a:lnTo>
                    <a:pt x="2300" y="1797"/>
                  </a:lnTo>
                  <a:lnTo>
                    <a:pt x="2303" y="1787"/>
                  </a:lnTo>
                  <a:lnTo>
                    <a:pt x="2306" y="1777"/>
                  </a:lnTo>
                  <a:lnTo>
                    <a:pt x="2310" y="1768"/>
                  </a:lnTo>
                  <a:lnTo>
                    <a:pt x="2314" y="1759"/>
                  </a:lnTo>
                  <a:lnTo>
                    <a:pt x="2324" y="1744"/>
                  </a:lnTo>
                  <a:lnTo>
                    <a:pt x="2334" y="1731"/>
                  </a:lnTo>
                  <a:lnTo>
                    <a:pt x="2344" y="1718"/>
                  </a:lnTo>
                  <a:lnTo>
                    <a:pt x="2354" y="1707"/>
                  </a:lnTo>
                  <a:lnTo>
                    <a:pt x="2376" y="1684"/>
                  </a:lnTo>
                  <a:lnTo>
                    <a:pt x="2395" y="1661"/>
                  </a:lnTo>
                  <a:lnTo>
                    <a:pt x="2405" y="1649"/>
                  </a:lnTo>
                  <a:lnTo>
                    <a:pt x="2414" y="1635"/>
                  </a:lnTo>
                  <a:lnTo>
                    <a:pt x="2422" y="1619"/>
                  </a:lnTo>
                  <a:lnTo>
                    <a:pt x="2430" y="1601"/>
                  </a:lnTo>
                  <a:lnTo>
                    <a:pt x="2438" y="1580"/>
                  </a:lnTo>
                  <a:lnTo>
                    <a:pt x="2444" y="1557"/>
                  </a:lnTo>
                  <a:lnTo>
                    <a:pt x="2450" y="1531"/>
                  </a:lnTo>
                  <a:lnTo>
                    <a:pt x="2456" y="1502"/>
                  </a:lnTo>
                  <a:lnTo>
                    <a:pt x="2457" y="1489"/>
                  </a:lnTo>
                  <a:lnTo>
                    <a:pt x="2457" y="1476"/>
                  </a:lnTo>
                  <a:lnTo>
                    <a:pt x="2457" y="1465"/>
                  </a:lnTo>
                  <a:lnTo>
                    <a:pt x="2456" y="1454"/>
                  </a:lnTo>
                  <a:lnTo>
                    <a:pt x="2455" y="1444"/>
                  </a:lnTo>
                  <a:lnTo>
                    <a:pt x="2453" y="1435"/>
                  </a:lnTo>
                  <a:lnTo>
                    <a:pt x="2451" y="1426"/>
                  </a:lnTo>
                  <a:lnTo>
                    <a:pt x="2448" y="1417"/>
                  </a:lnTo>
                  <a:lnTo>
                    <a:pt x="2442" y="1402"/>
                  </a:lnTo>
                  <a:lnTo>
                    <a:pt x="2435" y="1389"/>
                  </a:lnTo>
                  <a:lnTo>
                    <a:pt x="2426" y="1376"/>
                  </a:lnTo>
                  <a:lnTo>
                    <a:pt x="2417" y="1364"/>
                  </a:lnTo>
                  <a:lnTo>
                    <a:pt x="2399" y="1343"/>
                  </a:lnTo>
                  <a:lnTo>
                    <a:pt x="2383" y="1322"/>
                  </a:lnTo>
                  <a:lnTo>
                    <a:pt x="2377" y="1311"/>
                  </a:lnTo>
                  <a:lnTo>
                    <a:pt x="2372" y="1299"/>
                  </a:lnTo>
                  <a:lnTo>
                    <a:pt x="2370" y="1292"/>
                  </a:lnTo>
                  <a:lnTo>
                    <a:pt x="2368" y="1286"/>
                  </a:lnTo>
                  <a:lnTo>
                    <a:pt x="2368" y="1278"/>
                  </a:lnTo>
                  <a:lnTo>
                    <a:pt x="2367" y="1271"/>
                  </a:lnTo>
                  <a:lnTo>
                    <a:pt x="2368" y="1261"/>
                  </a:lnTo>
                  <a:lnTo>
                    <a:pt x="2370" y="1251"/>
                  </a:lnTo>
                  <a:lnTo>
                    <a:pt x="2374" y="1243"/>
                  </a:lnTo>
                  <a:lnTo>
                    <a:pt x="2378" y="1236"/>
                  </a:lnTo>
                  <a:lnTo>
                    <a:pt x="2389" y="1223"/>
                  </a:lnTo>
                  <a:lnTo>
                    <a:pt x="2402" y="1211"/>
                  </a:lnTo>
                  <a:lnTo>
                    <a:pt x="2408" y="1204"/>
                  </a:lnTo>
                  <a:lnTo>
                    <a:pt x="2413" y="1196"/>
                  </a:lnTo>
                  <a:lnTo>
                    <a:pt x="2418" y="1188"/>
                  </a:lnTo>
                  <a:lnTo>
                    <a:pt x="2422" y="1178"/>
                  </a:lnTo>
                  <a:lnTo>
                    <a:pt x="2425" y="1168"/>
                  </a:lnTo>
                  <a:lnTo>
                    <a:pt x="2426" y="1155"/>
                  </a:lnTo>
                  <a:lnTo>
                    <a:pt x="2426" y="1140"/>
                  </a:lnTo>
                  <a:lnTo>
                    <a:pt x="2424" y="1123"/>
                  </a:lnTo>
                  <a:lnTo>
                    <a:pt x="2423" y="1117"/>
                  </a:lnTo>
                  <a:lnTo>
                    <a:pt x="2420" y="1112"/>
                  </a:lnTo>
                  <a:lnTo>
                    <a:pt x="2417" y="1106"/>
                  </a:lnTo>
                  <a:lnTo>
                    <a:pt x="2414" y="1102"/>
                  </a:lnTo>
                  <a:lnTo>
                    <a:pt x="2410" y="1097"/>
                  </a:lnTo>
                  <a:lnTo>
                    <a:pt x="2405" y="1093"/>
                  </a:lnTo>
                  <a:lnTo>
                    <a:pt x="2400" y="1089"/>
                  </a:lnTo>
                  <a:lnTo>
                    <a:pt x="2394" y="1086"/>
                  </a:lnTo>
                  <a:lnTo>
                    <a:pt x="2382" y="1080"/>
                  </a:lnTo>
                  <a:lnTo>
                    <a:pt x="2368" y="1075"/>
                  </a:lnTo>
                  <a:lnTo>
                    <a:pt x="2352" y="1071"/>
                  </a:lnTo>
                  <a:lnTo>
                    <a:pt x="2336" y="1068"/>
                  </a:lnTo>
                  <a:lnTo>
                    <a:pt x="2301" y="1062"/>
                  </a:lnTo>
                  <a:lnTo>
                    <a:pt x="2263" y="1057"/>
                  </a:lnTo>
                  <a:lnTo>
                    <a:pt x="2243" y="1054"/>
                  </a:lnTo>
                  <a:lnTo>
                    <a:pt x="2225" y="1050"/>
                  </a:lnTo>
                  <a:lnTo>
                    <a:pt x="2206" y="1045"/>
                  </a:lnTo>
                  <a:lnTo>
                    <a:pt x="2188" y="1040"/>
                  </a:lnTo>
                  <a:lnTo>
                    <a:pt x="2181" y="1038"/>
                  </a:lnTo>
                  <a:lnTo>
                    <a:pt x="2171" y="1035"/>
                  </a:lnTo>
                  <a:lnTo>
                    <a:pt x="2159" y="1035"/>
                  </a:lnTo>
                  <a:lnTo>
                    <a:pt x="2146" y="1035"/>
                  </a:lnTo>
                  <a:lnTo>
                    <a:pt x="2117" y="1036"/>
                  </a:lnTo>
                  <a:lnTo>
                    <a:pt x="2087" y="1039"/>
                  </a:lnTo>
                  <a:lnTo>
                    <a:pt x="2059" y="1042"/>
                  </a:lnTo>
                  <a:lnTo>
                    <a:pt x="2035" y="1042"/>
                  </a:lnTo>
                  <a:lnTo>
                    <a:pt x="2025" y="1042"/>
                  </a:lnTo>
                  <a:lnTo>
                    <a:pt x="2017" y="1040"/>
                  </a:lnTo>
                  <a:lnTo>
                    <a:pt x="2014" y="1039"/>
                  </a:lnTo>
                  <a:lnTo>
                    <a:pt x="2012" y="1038"/>
                  </a:lnTo>
                  <a:lnTo>
                    <a:pt x="2010" y="1036"/>
                  </a:lnTo>
                  <a:lnTo>
                    <a:pt x="2010" y="1034"/>
                  </a:lnTo>
                  <a:lnTo>
                    <a:pt x="2008" y="1028"/>
                  </a:lnTo>
                  <a:lnTo>
                    <a:pt x="2006" y="1021"/>
                  </a:lnTo>
                  <a:lnTo>
                    <a:pt x="2003" y="1015"/>
                  </a:lnTo>
                  <a:lnTo>
                    <a:pt x="2000" y="1010"/>
                  </a:lnTo>
                  <a:lnTo>
                    <a:pt x="1992" y="998"/>
                  </a:lnTo>
                  <a:lnTo>
                    <a:pt x="1982" y="987"/>
                  </a:lnTo>
                  <a:lnTo>
                    <a:pt x="1957" y="964"/>
                  </a:lnTo>
                  <a:lnTo>
                    <a:pt x="1930" y="940"/>
                  </a:lnTo>
                  <a:lnTo>
                    <a:pt x="1917" y="928"/>
                  </a:lnTo>
                  <a:lnTo>
                    <a:pt x="1903" y="914"/>
                  </a:lnTo>
                  <a:lnTo>
                    <a:pt x="1891" y="900"/>
                  </a:lnTo>
                  <a:lnTo>
                    <a:pt x="1880" y="885"/>
                  </a:lnTo>
                  <a:lnTo>
                    <a:pt x="1875" y="877"/>
                  </a:lnTo>
                  <a:lnTo>
                    <a:pt x="1871" y="869"/>
                  </a:lnTo>
                  <a:lnTo>
                    <a:pt x="1867" y="861"/>
                  </a:lnTo>
                  <a:lnTo>
                    <a:pt x="1864" y="852"/>
                  </a:lnTo>
                  <a:lnTo>
                    <a:pt x="1861" y="843"/>
                  </a:lnTo>
                  <a:lnTo>
                    <a:pt x="1859" y="834"/>
                  </a:lnTo>
                  <a:lnTo>
                    <a:pt x="1858" y="824"/>
                  </a:lnTo>
                  <a:lnTo>
                    <a:pt x="1858" y="813"/>
                  </a:lnTo>
                  <a:lnTo>
                    <a:pt x="1859" y="796"/>
                  </a:lnTo>
                  <a:lnTo>
                    <a:pt x="1860" y="780"/>
                  </a:lnTo>
                  <a:lnTo>
                    <a:pt x="1864" y="764"/>
                  </a:lnTo>
                  <a:lnTo>
                    <a:pt x="1868" y="749"/>
                  </a:lnTo>
                  <a:lnTo>
                    <a:pt x="1878" y="720"/>
                  </a:lnTo>
                  <a:lnTo>
                    <a:pt x="1889" y="690"/>
                  </a:lnTo>
                  <a:lnTo>
                    <a:pt x="1900" y="662"/>
                  </a:lnTo>
                  <a:lnTo>
                    <a:pt x="1910" y="633"/>
                  </a:lnTo>
                  <a:lnTo>
                    <a:pt x="1914" y="617"/>
                  </a:lnTo>
                  <a:lnTo>
                    <a:pt x="1919" y="602"/>
                  </a:lnTo>
                  <a:lnTo>
                    <a:pt x="1921" y="584"/>
                  </a:lnTo>
                  <a:lnTo>
                    <a:pt x="1921" y="567"/>
                  </a:lnTo>
                  <a:lnTo>
                    <a:pt x="1921" y="549"/>
                  </a:lnTo>
                  <a:lnTo>
                    <a:pt x="1919" y="531"/>
                  </a:lnTo>
                  <a:lnTo>
                    <a:pt x="1917" y="513"/>
                  </a:lnTo>
                  <a:lnTo>
                    <a:pt x="1913" y="496"/>
                  </a:lnTo>
                  <a:lnTo>
                    <a:pt x="1906" y="461"/>
                  </a:lnTo>
                  <a:lnTo>
                    <a:pt x="1898" y="427"/>
                  </a:lnTo>
                  <a:lnTo>
                    <a:pt x="1891" y="392"/>
                  </a:lnTo>
                  <a:lnTo>
                    <a:pt x="1885" y="356"/>
                  </a:lnTo>
                  <a:lnTo>
                    <a:pt x="1883" y="337"/>
                  </a:lnTo>
                  <a:lnTo>
                    <a:pt x="1882" y="319"/>
                  </a:lnTo>
                  <a:lnTo>
                    <a:pt x="1883" y="299"/>
                  </a:lnTo>
                  <a:lnTo>
                    <a:pt x="1884" y="279"/>
                  </a:lnTo>
                  <a:lnTo>
                    <a:pt x="1881" y="275"/>
                  </a:lnTo>
                  <a:lnTo>
                    <a:pt x="1876" y="271"/>
                  </a:lnTo>
                  <a:lnTo>
                    <a:pt x="1870" y="267"/>
                  </a:lnTo>
                  <a:lnTo>
                    <a:pt x="1862" y="264"/>
                  </a:lnTo>
                  <a:lnTo>
                    <a:pt x="1843" y="256"/>
                  </a:lnTo>
                  <a:lnTo>
                    <a:pt x="1821" y="249"/>
                  </a:lnTo>
                  <a:lnTo>
                    <a:pt x="1798" y="244"/>
                  </a:lnTo>
                  <a:lnTo>
                    <a:pt x="1776" y="240"/>
                  </a:lnTo>
                  <a:lnTo>
                    <a:pt x="1757" y="237"/>
                  </a:lnTo>
                  <a:lnTo>
                    <a:pt x="1742" y="236"/>
                  </a:lnTo>
                  <a:lnTo>
                    <a:pt x="1731" y="238"/>
                  </a:lnTo>
                  <a:lnTo>
                    <a:pt x="1720" y="238"/>
                  </a:lnTo>
                  <a:lnTo>
                    <a:pt x="1711" y="237"/>
                  </a:lnTo>
                  <a:lnTo>
                    <a:pt x="1703" y="235"/>
                  </a:lnTo>
                  <a:lnTo>
                    <a:pt x="1695" y="232"/>
                  </a:lnTo>
                  <a:lnTo>
                    <a:pt x="1687" y="228"/>
                  </a:lnTo>
                  <a:lnTo>
                    <a:pt x="1680" y="223"/>
                  </a:lnTo>
                  <a:lnTo>
                    <a:pt x="1672" y="218"/>
                  </a:lnTo>
                  <a:lnTo>
                    <a:pt x="1654" y="207"/>
                  </a:lnTo>
                  <a:lnTo>
                    <a:pt x="1631" y="194"/>
                  </a:lnTo>
                  <a:lnTo>
                    <a:pt x="1617" y="187"/>
                  </a:lnTo>
                  <a:lnTo>
                    <a:pt x="1600" y="181"/>
                  </a:lnTo>
                  <a:lnTo>
                    <a:pt x="1580" y="175"/>
                  </a:lnTo>
                  <a:lnTo>
                    <a:pt x="1558" y="169"/>
                  </a:lnTo>
                  <a:lnTo>
                    <a:pt x="1549" y="166"/>
                  </a:lnTo>
                  <a:lnTo>
                    <a:pt x="1541" y="162"/>
                  </a:lnTo>
                  <a:lnTo>
                    <a:pt x="1532" y="157"/>
                  </a:lnTo>
                  <a:lnTo>
                    <a:pt x="1524" y="153"/>
                  </a:lnTo>
                  <a:lnTo>
                    <a:pt x="1509" y="141"/>
                  </a:lnTo>
                  <a:lnTo>
                    <a:pt x="1495" y="129"/>
                  </a:lnTo>
                  <a:lnTo>
                    <a:pt x="1482" y="115"/>
                  </a:lnTo>
                  <a:lnTo>
                    <a:pt x="1469" y="101"/>
                  </a:lnTo>
                  <a:lnTo>
                    <a:pt x="1458" y="87"/>
                  </a:lnTo>
                  <a:lnTo>
                    <a:pt x="1448" y="73"/>
                  </a:lnTo>
                  <a:lnTo>
                    <a:pt x="1432" y="46"/>
                  </a:lnTo>
                  <a:lnTo>
                    <a:pt x="1418" y="22"/>
                  </a:lnTo>
                  <a:lnTo>
                    <a:pt x="1413" y="13"/>
                  </a:lnTo>
                  <a:lnTo>
                    <a:pt x="1409" y="6"/>
                  </a:lnTo>
                  <a:lnTo>
                    <a:pt x="1405" y="2"/>
                  </a:lnTo>
                  <a:lnTo>
                    <a:pt x="1401" y="0"/>
                  </a:lnTo>
                  <a:lnTo>
                    <a:pt x="1372" y="1"/>
                  </a:lnTo>
                  <a:lnTo>
                    <a:pt x="1339" y="2"/>
                  </a:lnTo>
                  <a:lnTo>
                    <a:pt x="1304" y="4"/>
                  </a:lnTo>
                  <a:lnTo>
                    <a:pt x="1268" y="6"/>
                  </a:lnTo>
                  <a:lnTo>
                    <a:pt x="1232" y="7"/>
                  </a:lnTo>
                  <a:lnTo>
                    <a:pt x="1198" y="9"/>
                  </a:lnTo>
                  <a:lnTo>
                    <a:pt x="1167" y="10"/>
                  </a:lnTo>
                  <a:lnTo>
                    <a:pt x="1139" y="11"/>
                  </a:lnTo>
                  <a:lnTo>
                    <a:pt x="1139" y="17"/>
                  </a:lnTo>
                  <a:lnTo>
                    <a:pt x="1136" y="24"/>
                  </a:lnTo>
                  <a:lnTo>
                    <a:pt x="1134" y="30"/>
                  </a:lnTo>
                  <a:lnTo>
                    <a:pt x="1131" y="37"/>
                  </a:lnTo>
                  <a:lnTo>
                    <a:pt x="1124" y="48"/>
                  </a:lnTo>
                  <a:lnTo>
                    <a:pt x="1115" y="59"/>
                  </a:lnTo>
                  <a:lnTo>
                    <a:pt x="1106" y="68"/>
                  </a:lnTo>
                  <a:lnTo>
                    <a:pt x="1099" y="76"/>
                  </a:lnTo>
                  <a:lnTo>
                    <a:pt x="1096" y="80"/>
                  </a:lnTo>
                  <a:lnTo>
                    <a:pt x="1094" y="83"/>
                  </a:lnTo>
                  <a:lnTo>
                    <a:pt x="1092" y="87"/>
                  </a:lnTo>
                  <a:lnTo>
                    <a:pt x="1092" y="90"/>
                  </a:lnTo>
                  <a:lnTo>
                    <a:pt x="1093" y="95"/>
                  </a:lnTo>
                  <a:lnTo>
                    <a:pt x="1093" y="99"/>
                  </a:lnTo>
                  <a:lnTo>
                    <a:pt x="1093" y="103"/>
                  </a:lnTo>
                  <a:lnTo>
                    <a:pt x="1092" y="107"/>
                  </a:lnTo>
                  <a:lnTo>
                    <a:pt x="1090" y="110"/>
                  </a:lnTo>
                  <a:lnTo>
                    <a:pt x="1088" y="112"/>
                  </a:lnTo>
                  <a:lnTo>
                    <a:pt x="1086" y="115"/>
                  </a:lnTo>
                  <a:lnTo>
                    <a:pt x="1083" y="117"/>
                  </a:lnTo>
                  <a:lnTo>
                    <a:pt x="1075" y="120"/>
                  </a:lnTo>
                  <a:lnTo>
                    <a:pt x="1067" y="122"/>
                  </a:lnTo>
                  <a:lnTo>
                    <a:pt x="1057" y="123"/>
                  </a:lnTo>
                  <a:lnTo>
                    <a:pt x="1047" y="125"/>
                  </a:lnTo>
                  <a:lnTo>
                    <a:pt x="1037" y="126"/>
                  </a:lnTo>
                  <a:lnTo>
                    <a:pt x="1027" y="128"/>
                  </a:lnTo>
                  <a:lnTo>
                    <a:pt x="1016" y="131"/>
                  </a:lnTo>
                  <a:lnTo>
                    <a:pt x="1007" y="135"/>
                  </a:lnTo>
                  <a:lnTo>
                    <a:pt x="1003" y="138"/>
                  </a:lnTo>
                  <a:lnTo>
                    <a:pt x="999" y="140"/>
                  </a:lnTo>
                  <a:lnTo>
                    <a:pt x="996" y="144"/>
                  </a:lnTo>
                  <a:lnTo>
                    <a:pt x="993" y="148"/>
                  </a:lnTo>
                  <a:lnTo>
                    <a:pt x="991" y="153"/>
                  </a:lnTo>
                  <a:lnTo>
                    <a:pt x="989" y="157"/>
                  </a:lnTo>
                  <a:lnTo>
                    <a:pt x="987" y="163"/>
                  </a:lnTo>
                  <a:lnTo>
                    <a:pt x="987" y="169"/>
                  </a:lnTo>
                  <a:lnTo>
                    <a:pt x="984" y="182"/>
                  </a:lnTo>
                  <a:lnTo>
                    <a:pt x="981" y="191"/>
                  </a:lnTo>
                  <a:lnTo>
                    <a:pt x="978" y="197"/>
                  </a:lnTo>
                  <a:lnTo>
                    <a:pt x="974" y="203"/>
                  </a:lnTo>
                  <a:lnTo>
                    <a:pt x="971" y="208"/>
                  </a:lnTo>
                  <a:lnTo>
                    <a:pt x="968" y="214"/>
                  </a:lnTo>
                  <a:lnTo>
                    <a:pt x="966" y="223"/>
                  </a:lnTo>
                  <a:lnTo>
                    <a:pt x="966" y="236"/>
                  </a:lnTo>
                  <a:lnTo>
                    <a:pt x="965" y="254"/>
                  </a:lnTo>
                  <a:lnTo>
                    <a:pt x="962" y="271"/>
                  </a:lnTo>
                  <a:lnTo>
                    <a:pt x="960" y="278"/>
                  </a:lnTo>
                  <a:lnTo>
                    <a:pt x="958" y="285"/>
                  </a:lnTo>
                  <a:lnTo>
                    <a:pt x="955" y="291"/>
                  </a:lnTo>
                  <a:lnTo>
                    <a:pt x="952" y="297"/>
                  </a:lnTo>
                  <a:lnTo>
                    <a:pt x="944" y="308"/>
                  </a:lnTo>
                  <a:lnTo>
                    <a:pt x="936" y="318"/>
                  </a:lnTo>
                  <a:lnTo>
                    <a:pt x="926" y="326"/>
                  </a:lnTo>
                  <a:lnTo>
                    <a:pt x="914" y="333"/>
                  </a:lnTo>
                  <a:lnTo>
                    <a:pt x="902" y="339"/>
                  </a:lnTo>
                  <a:lnTo>
                    <a:pt x="890" y="344"/>
                  </a:lnTo>
                  <a:lnTo>
                    <a:pt x="877" y="349"/>
                  </a:lnTo>
                  <a:lnTo>
                    <a:pt x="864" y="352"/>
                  </a:lnTo>
                  <a:lnTo>
                    <a:pt x="836" y="358"/>
                  </a:lnTo>
                  <a:lnTo>
                    <a:pt x="809" y="362"/>
                  </a:lnTo>
                  <a:lnTo>
                    <a:pt x="794" y="365"/>
                  </a:lnTo>
                  <a:lnTo>
                    <a:pt x="781" y="368"/>
                  </a:lnTo>
                  <a:lnTo>
                    <a:pt x="768" y="373"/>
                  </a:lnTo>
                  <a:lnTo>
                    <a:pt x="757" y="377"/>
                  </a:lnTo>
                  <a:lnTo>
                    <a:pt x="746" y="383"/>
                  </a:lnTo>
                  <a:lnTo>
                    <a:pt x="735" y="388"/>
                  </a:lnTo>
                  <a:lnTo>
                    <a:pt x="725" y="395"/>
                  </a:lnTo>
                  <a:lnTo>
                    <a:pt x="716" y="402"/>
                  </a:lnTo>
                  <a:lnTo>
                    <a:pt x="698" y="416"/>
                  </a:lnTo>
                  <a:lnTo>
                    <a:pt x="682" y="432"/>
                  </a:lnTo>
                  <a:lnTo>
                    <a:pt x="668" y="448"/>
                  </a:lnTo>
                  <a:lnTo>
                    <a:pt x="656" y="464"/>
                  </a:lnTo>
                  <a:lnTo>
                    <a:pt x="635" y="495"/>
                  </a:lnTo>
                  <a:lnTo>
                    <a:pt x="617" y="518"/>
                  </a:lnTo>
                  <a:lnTo>
                    <a:pt x="612" y="523"/>
                  </a:lnTo>
                  <a:lnTo>
                    <a:pt x="608" y="527"/>
                  </a:lnTo>
                  <a:lnTo>
                    <a:pt x="604" y="530"/>
                  </a:lnTo>
                  <a:lnTo>
                    <a:pt x="600" y="532"/>
                  </a:lnTo>
                  <a:lnTo>
                    <a:pt x="596" y="533"/>
                  </a:lnTo>
                  <a:lnTo>
                    <a:pt x="592" y="533"/>
                  </a:lnTo>
                  <a:lnTo>
                    <a:pt x="587" y="532"/>
                  </a:lnTo>
                  <a:lnTo>
                    <a:pt x="583" y="531"/>
                  </a:lnTo>
                  <a:lnTo>
                    <a:pt x="577" y="528"/>
                  </a:lnTo>
                  <a:lnTo>
                    <a:pt x="572" y="526"/>
                  </a:lnTo>
                  <a:lnTo>
                    <a:pt x="568" y="525"/>
                  </a:lnTo>
                  <a:lnTo>
                    <a:pt x="563" y="524"/>
                  </a:lnTo>
                  <a:lnTo>
                    <a:pt x="554" y="524"/>
                  </a:lnTo>
                  <a:lnTo>
                    <a:pt x="544" y="526"/>
                  </a:lnTo>
                  <a:lnTo>
                    <a:pt x="535" y="529"/>
                  </a:lnTo>
                  <a:lnTo>
                    <a:pt x="526" y="534"/>
                  </a:lnTo>
                  <a:lnTo>
                    <a:pt x="516" y="539"/>
                  </a:lnTo>
                  <a:lnTo>
                    <a:pt x="506" y="545"/>
                  </a:lnTo>
                  <a:lnTo>
                    <a:pt x="496" y="551"/>
                  </a:lnTo>
                  <a:lnTo>
                    <a:pt x="485" y="556"/>
                  </a:lnTo>
                  <a:lnTo>
                    <a:pt x="474" y="561"/>
                  </a:lnTo>
                  <a:lnTo>
                    <a:pt x="462" y="566"/>
                  </a:lnTo>
                  <a:lnTo>
                    <a:pt x="450" y="569"/>
                  </a:lnTo>
                  <a:lnTo>
                    <a:pt x="437" y="570"/>
                  </a:lnTo>
                  <a:lnTo>
                    <a:pt x="430" y="570"/>
                  </a:lnTo>
                  <a:lnTo>
                    <a:pt x="424" y="570"/>
                  </a:lnTo>
                  <a:lnTo>
                    <a:pt x="417" y="569"/>
                  </a:lnTo>
                  <a:lnTo>
                    <a:pt x="409" y="567"/>
                  </a:lnTo>
                  <a:lnTo>
                    <a:pt x="399" y="563"/>
                  </a:lnTo>
                  <a:lnTo>
                    <a:pt x="390" y="558"/>
                  </a:lnTo>
                  <a:lnTo>
                    <a:pt x="381" y="552"/>
                  </a:lnTo>
                  <a:lnTo>
                    <a:pt x="372" y="547"/>
                  </a:lnTo>
                  <a:lnTo>
                    <a:pt x="361" y="542"/>
                  </a:lnTo>
                  <a:lnTo>
                    <a:pt x="347" y="537"/>
                  </a:lnTo>
                  <a:lnTo>
                    <a:pt x="331" y="533"/>
                  </a:lnTo>
                  <a:lnTo>
                    <a:pt x="310" y="531"/>
                  </a:lnTo>
                  <a:lnTo>
                    <a:pt x="296" y="530"/>
                  </a:lnTo>
                  <a:lnTo>
                    <a:pt x="282" y="529"/>
                  </a:lnTo>
                  <a:lnTo>
                    <a:pt x="270" y="530"/>
                  </a:lnTo>
                  <a:lnTo>
                    <a:pt x="259" y="531"/>
                  </a:lnTo>
                  <a:lnTo>
                    <a:pt x="248" y="532"/>
                  </a:lnTo>
                  <a:lnTo>
                    <a:pt x="237" y="534"/>
                  </a:lnTo>
                  <a:lnTo>
                    <a:pt x="228" y="537"/>
                  </a:lnTo>
                  <a:lnTo>
                    <a:pt x="219" y="541"/>
                  </a:lnTo>
                  <a:lnTo>
                    <a:pt x="211" y="544"/>
                  </a:lnTo>
                  <a:lnTo>
                    <a:pt x="203" y="549"/>
                  </a:lnTo>
                  <a:lnTo>
                    <a:pt x="195" y="554"/>
                  </a:lnTo>
                  <a:lnTo>
                    <a:pt x="188" y="559"/>
                  </a:lnTo>
                  <a:lnTo>
                    <a:pt x="175" y="570"/>
                  </a:lnTo>
                  <a:lnTo>
                    <a:pt x="161" y="583"/>
                  </a:lnTo>
                  <a:lnTo>
                    <a:pt x="148" y="598"/>
                  </a:lnTo>
                  <a:lnTo>
                    <a:pt x="132" y="613"/>
                  </a:lnTo>
                  <a:lnTo>
                    <a:pt x="117" y="628"/>
                  </a:lnTo>
                  <a:lnTo>
                    <a:pt x="99" y="643"/>
                  </a:lnTo>
                  <a:lnTo>
                    <a:pt x="80" y="659"/>
                  </a:lnTo>
                  <a:lnTo>
                    <a:pt x="57" y="674"/>
                  </a:lnTo>
                  <a:lnTo>
                    <a:pt x="44" y="682"/>
                  </a:lnTo>
                  <a:lnTo>
                    <a:pt x="31" y="689"/>
                  </a:lnTo>
                  <a:lnTo>
                    <a:pt x="15" y="696"/>
                  </a:lnTo>
                  <a:lnTo>
                    <a:pt x="0" y="704"/>
                  </a:lnTo>
                  <a:lnTo>
                    <a:pt x="153" y="75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BR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14" name="Retângulo de cantos arredondados 13"/>
          <p:cNvSpPr/>
          <p:nvPr/>
        </p:nvSpPr>
        <p:spPr bwMode="auto">
          <a:xfrm>
            <a:off x="179388" y="847725"/>
            <a:ext cx="1906587" cy="1819275"/>
          </a:xfrm>
          <a:prstGeom prst="roundRect">
            <a:avLst>
              <a:gd name="adj" fmla="val 6896"/>
            </a:avLst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196850" y="865188"/>
            <a:ext cx="74612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 sz="1800" b="1" i="0" u="none" strike="noStrike" kern="1200" baseline="0">
                <a:solidFill>
                  <a:srgbClr val="000000"/>
                </a:solidFill>
                <a:latin typeface="Calibri" pitchFamily="34" charset="0"/>
                <a:ea typeface="+mn-ea"/>
                <a:cs typeface="+mn-cs"/>
              </a:defRPr>
            </a:pPr>
            <a:r>
              <a:rPr lang="en-US" b="1" cap="small" dirty="0">
                <a:solidFill>
                  <a:srgbClr val="000000">
                    <a:lumMod val="65000"/>
                    <a:lumOff val="35000"/>
                  </a:srgbClr>
                </a:solidFill>
                <a:latin typeface="Calibri" pitchFamily="34" charset="0"/>
              </a:rPr>
              <a:t>Norte</a:t>
            </a:r>
          </a:p>
        </p:txBody>
      </p:sp>
      <p:graphicFrame>
        <p:nvGraphicFramePr>
          <p:cNvPr id="66" name="Gráfico 65"/>
          <p:cNvGraphicFramePr>
            <a:graphicFrameLocks/>
          </p:cNvGraphicFramePr>
          <p:nvPr>
            <p:extLst>
              <p:ext uri="{D42A27DB-BD31-4B8C-83A1-F6EECF244321}">
                <p14:mod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561298347"/>
              </p:ext>
            </p:extLst>
          </p:nvPr>
        </p:nvGraphicFramePr>
        <p:xfrm>
          <a:off x="323528" y="1210592"/>
          <a:ext cx="1656000" cy="1397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5" name="Retângulo de cantos arredondados 74"/>
          <p:cNvSpPr/>
          <p:nvPr/>
        </p:nvSpPr>
        <p:spPr bwMode="auto">
          <a:xfrm>
            <a:off x="7019925" y="4868863"/>
            <a:ext cx="1906588" cy="1819275"/>
          </a:xfrm>
          <a:prstGeom prst="roundRect">
            <a:avLst>
              <a:gd name="adj" fmla="val 6896"/>
            </a:avLst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7043738" y="4887913"/>
            <a:ext cx="8842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 sz="1800" b="1" i="0" u="none" strike="noStrike" kern="1200" baseline="0">
                <a:solidFill>
                  <a:srgbClr val="000000"/>
                </a:solidFill>
                <a:latin typeface="Calibri" pitchFamily="34" charset="0"/>
                <a:ea typeface="+mn-ea"/>
                <a:cs typeface="+mn-cs"/>
              </a:defRPr>
            </a:pPr>
            <a:r>
              <a:rPr lang="en-US" b="1" cap="small" dirty="0" err="1">
                <a:solidFill>
                  <a:srgbClr val="000000">
                    <a:lumMod val="65000"/>
                    <a:lumOff val="35000"/>
                  </a:srgbClr>
                </a:solidFill>
                <a:latin typeface="Calibri" pitchFamily="34" charset="0"/>
              </a:rPr>
              <a:t>Sudeste</a:t>
            </a:r>
            <a:endParaRPr lang="en-US" b="1" cap="small" dirty="0">
              <a:solidFill>
                <a:srgbClr val="000000">
                  <a:lumMod val="65000"/>
                  <a:lumOff val="35000"/>
                </a:srgbClr>
              </a:solidFill>
              <a:latin typeface="Calibri" pitchFamily="34" charset="0"/>
            </a:endParaRPr>
          </a:p>
        </p:txBody>
      </p:sp>
      <p:graphicFrame>
        <p:nvGraphicFramePr>
          <p:cNvPr id="68" name="Gráfico 67"/>
          <p:cNvGraphicFramePr>
            <a:graphicFrameLocks/>
          </p:cNvGraphicFramePr>
          <p:nvPr>
            <p:extLst>
              <p:ext uri="{D42A27DB-BD31-4B8C-83A1-F6EECF244321}">
                <p14:mod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1741064478"/>
              </p:ext>
            </p:extLst>
          </p:nvPr>
        </p:nvGraphicFramePr>
        <p:xfrm>
          <a:off x="7094525" y="5266339"/>
          <a:ext cx="1656000" cy="1397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4" name="Retângulo de cantos arredondados 73"/>
          <p:cNvSpPr/>
          <p:nvPr/>
        </p:nvSpPr>
        <p:spPr bwMode="auto">
          <a:xfrm>
            <a:off x="179388" y="4867275"/>
            <a:ext cx="1906587" cy="1819275"/>
          </a:xfrm>
          <a:prstGeom prst="roundRect">
            <a:avLst>
              <a:gd name="adj" fmla="val 6896"/>
            </a:avLst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198438" y="4868863"/>
            <a:ext cx="49212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 sz="1800" b="1" i="0" u="none" strike="noStrike" kern="1200" baseline="0">
                <a:solidFill>
                  <a:srgbClr val="000000"/>
                </a:solidFill>
                <a:latin typeface="Calibri" pitchFamily="34" charset="0"/>
                <a:ea typeface="+mn-ea"/>
                <a:cs typeface="+mn-cs"/>
              </a:defRPr>
            </a:pPr>
            <a:r>
              <a:rPr lang="en-US" b="1" cap="small" dirty="0" err="1">
                <a:solidFill>
                  <a:srgbClr val="000000">
                    <a:lumMod val="65000"/>
                    <a:lumOff val="35000"/>
                  </a:srgbClr>
                </a:solidFill>
                <a:latin typeface="Calibri" pitchFamily="34" charset="0"/>
              </a:rPr>
              <a:t>Sul</a:t>
            </a:r>
            <a:endParaRPr lang="en-US" b="1" cap="small" dirty="0">
              <a:solidFill>
                <a:srgbClr val="000000">
                  <a:lumMod val="65000"/>
                  <a:lumOff val="35000"/>
                </a:srgbClr>
              </a:solidFill>
              <a:latin typeface="Calibri" pitchFamily="34" charset="0"/>
            </a:endParaRPr>
          </a:p>
        </p:txBody>
      </p:sp>
      <p:graphicFrame>
        <p:nvGraphicFramePr>
          <p:cNvPr id="69" name="Gráfico 68"/>
          <p:cNvGraphicFramePr>
            <a:graphicFrameLocks/>
          </p:cNvGraphicFramePr>
          <p:nvPr>
            <p:extLst>
              <p:ext uri="{D42A27DB-BD31-4B8C-83A1-F6EECF244321}">
                <p14:mod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145669508"/>
              </p:ext>
            </p:extLst>
          </p:nvPr>
        </p:nvGraphicFramePr>
        <p:xfrm>
          <a:off x="346929" y="5290727"/>
          <a:ext cx="1656000" cy="1397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3" name="Retângulo de cantos arredondados 72"/>
          <p:cNvSpPr/>
          <p:nvPr/>
        </p:nvSpPr>
        <p:spPr bwMode="auto">
          <a:xfrm>
            <a:off x="190500" y="2868613"/>
            <a:ext cx="1906588" cy="1817687"/>
          </a:xfrm>
          <a:prstGeom prst="roundRect">
            <a:avLst>
              <a:gd name="adj" fmla="val 6896"/>
            </a:avLst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179388" y="2890838"/>
            <a:ext cx="141605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 sz="1800" b="1" i="0" u="none" strike="noStrike" kern="1200" baseline="0">
                <a:solidFill>
                  <a:srgbClr val="000000"/>
                </a:solidFill>
                <a:latin typeface="Calibri" pitchFamily="34" charset="0"/>
                <a:ea typeface="+mn-ea"/>
                <a:cs typeface="+mn-cs"/>
              </a:defRPr>
            </a:pPr>
            <a:r>
              <a:rPr lang="en-US" b="1" cap="small" dirty="0">
                <a:solidFill>
                  <a:srgbClr val="000000">
                    <a:lumMod val="65000"/>
                    <a:lumOff val="35000"/>
                  </a:srgbClr>
                </a:solidFill>
                <a:latin typeface="Calibri" pitchFamily="34" charset="0"/>
              </a:rPr>
              <a:t>Centro-</a:t>
            </a:r>
            <a:r>
              <a:rPr lang="en-US" b="1" cap="small" dirty="0" err="1">
                <a:solidFill>
                  <a:srgbClr val="000000">
                    <a:lumMod val="65000"/>
                    <a:lumOff val="35000"/>
                  </a:srgbClr>
                </a:solidFill>
                <a:latin typeface="Calibri" pitchFamily="34" charset="0"/>
              </a:rPr>
              <a:t>oeste</a:t>
            </a:r>
            <a:endParaRPr lang="en-US" b="1" cap="small" dirty="0">
              <a:solidFill>
                <a:srgbClr val="000000">
                  <a:lumMod val="65000"/>
                  <a:lumOff val="35000"/>
                </a:srgbClr>
              </a:solidFill>
              <a:latin typeface="Calibri" pitchFamily="34" charset="0"/>
            </a:endParaRPr>
          </a:p>
        </p:txBody>
      </p:sp>
      <p:graphicFrame>
        <p:nvGraphicFramePr>
          <p:cNvPr id="70" name="Gráfico 69"/>
          <p:cNvGraphicFramePr>
            <a:graphicFrameLocks/>
          </p:cNvGraphicFramePr>
          <p:nvPr>
            <p:extLst>
              <p:ext uri="{D42A27DB-BD31-4B8C-83A1-F6EECF244321}">
                <p14:mod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1395220012"/>
              </p:ext>
            </p:extLst>
          </p:nvPr>
        </p:nvGraphicFramePr>
        <p:xfrm>
          <a:off x="309696" y="3259898"/>
          <a:ext cx="1656000" cy="1397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Retângulo 15"/>
          <p:cNvSpPr/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anchor="ctr"/>
          <a:lstStyle/>
          <a:p>
            <a:pPr marL="18097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2400" cap="small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Calibri" pitchFamily="34" charset="0"/>
              </a:rPr>
              <a:t>84% do Brasil também já </a:t>
            </a:r>
            <a:r>
              <a:rPr lang="pt-BR" sz="2400" cap="small" dirty="0">
                <a:solidFill>
                  <a:srgbClr val="000000">
                    <a:lumMod val="65000"/>
                    <a:lumOff val="35000"/>
                  </a:srgbClr>
                </a:solidFill>
                <a:latin typeface="Calibri" pitchFamily="34" charset="0"/>
              </a:rPr>
              <a:t>é</a:t>
            </a:r>
            <a:r>
              <a:rPr lang="pt-BR" sz="2400" cap="small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Calibri" pitchFamily="34" charset="0"/>
              </a:rPr>
              <a:t> urbano </a:t>
            </a:r>
            <a:endParaRPr lang="pt-BR" sz="2400" cap="small" dirty="0">
              <a:solidFill>
                <a:srgbClr val="000000">
                  <a:lumMod val="65000"/>
                  <a:lumOff val="35000"/>
                </a:srgbClr>
              </a:solidFill>
              <a:latin typeface="Calibri" pitchFamily="34" charset="0"/>
            </a:endParaRPr>
          </a:p>
        </p:txBody>
      </p:sp>
      <p:graphicFrame>
        <p:nvGraphicFramePr>
          <p:cNvPr id="77" name="Gráfico 76"/>
          <p:cNvGraphicFramePr>
            <a:graphicFrameLocks/>
          </p:cNvGraphicFramePr>
          <p:nvPr/>
        </p:nvGraphicFramePr>
        <p:xfrm>
          <a:off x="7145406" y="1264490"/>
          <a:ext cx="1656000" cy="139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1" name="Retângulo 20"/>
          <p:cNvSpPr/>
          <p:nvPr/>
        </p:nvSpPr>
        <p:spPr>
          <a:xfrm>
            <a:off x="7042150" y="869950"/>
            <a:ext cx="85248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 sz="1800" b="1" i="0" u="none" strike="noStrike" kern="1200" baseline="0">
                <a:solidFill>
                  <a:srgbClr val="000000"/>
                </a:solidFill>
                <a:latin typeface="Calibri" pitchFamily="34" charset="0"/>
                <a:ea typeface="+mn-ea"/>
                <a:cs typeface="+mn-cs"/>
              </a:defRPr>
            </a:pPr>
            <a:r>
              <a:rPr lang="en-US" b="1" cap="small" dirty="0">
                <a:solidFill>
                  <a:srgbClr val="000000">
                    <a:lumMod val="65000"/>
                    <a:lumOff val="35000"/>
                  </a:srgbClr>
                </a:solidFill>
                <a:latin typeface="Calibri" pitchFamily="34" charset="0"/>
              </a:rPr>
              <a:t>BRASIL</a:t>
            </a:r>
          </a:p>
        </p:txBody>
      </p:sp>
      <p:sp>
        <p:nvSpPr>
          <p:cNvPr id="2077" name="Forma livre 21"/>
          <p:cNvSpPr>
            <a:spLocks/>
          </p:cNvSpPr>
          <p:nvPr/>
        </p:nvSpPr>
        <p:spPr bwMode="auto">
          <a:xfrm>
            <a:off x="2095500" y="1647825"/>
            <a:ext cx="1171575" cy="838200"/>
          </a:xfrm>
          <a:custGeom>
            <a:avLst/>
            <a:gdLst>
              <a:gd name="T0" fmla="*/ 0 w 1171575"/>
              <a:gd name="T1" fmla="*/ 0 h 838200"/>
              <a:gd name="T2" fmla="*/ 723900 w 1171575"/>
              <a:gd name="T3" fmla="*/ 0 h 838200"/>
              <a:gd name="T4" fmla="*/ 1171575 w 1171575"/>
              <a:gd name="T5" fmla="*/ 838200 h 838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171575" h="838200">
                <a:moveTo>
                  <a:pt x="0" y="0"/>
                </a:moveTo>
                <a:lnTo>
                  <a:pt x="723900" y="0"/>
                </a:lnTo>
                <a:lnTo>
                  <a:pt x="1171575" y="838200"/>
                </a:lnTo>
              </a:path>
            </a:pathLst>
          </a:custGeom>
          <a:noFill/>
          <a:ln w="19050" cap="flat" cmpd="sng" algn="ctr">
            <a:solidFill>
              <a:srgbClr val="D1B5A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AF507438-7753-43E0-B8FC-AC1667EBCBE1}">
              <a14:hiddenEffects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srgbClr val="000000"/>
              </a:solidFill>
            </a:endParaRPr>
          </a:p>
        </p:txBody>
      </p:sp>
      <p:cxnSp>
        <p:nvCxnSpPr>
          <p:cNvPr id="2078" name="Conector reto 23"/>
          <p:cNvCxnSpPr>
            <a:cxnSpLocks noChangeShapeType="1"/>
          </p:cNvCxnSpPr>
          <p:nvPr/>
        </p:nvCxnSpPr>
        <p:spPr bwMode="auto">
          <a:xfrm>
            <a:off x="2095500" y="4359275"/>
            <a:ext cx="1720850" cy="0"/>
          </a:xfrm>
          <a:prstGeom prst="line">
            <a:avLst/>
          </a:prstGeom>
          <a:noFill/>
          <a:ln w="19050" algn="ctr">
            <a:solidFill>
              <a:srgbClr val="32879D"/>
            </a:solidFill>
            <a:round/>
            <a:headEnd/>
            <a:tailEnd/>
          </a:ln>
          <a:effectLst/>
          <a:extLst>
            <a:ext uri="{AF507438-7753-43E0-B8FC-AC1667EBCBE1}">
              <a14:hiddenEffects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79" name="Conector reto 79"/>
          <p:cNvCxnSpPr>
            <a:cxnSpLocks noChangeShapeType="1"/>
          </p:cNvCxnSpPr>
          <p:nvPr/>
        </p:nvCxnSpPr>
        <p:spPr bwMode="auto">
          <a:xfrm>
            <a:off x="2095500" y="6021388"/>
            <a:ext cx="2484438" cy="0"/>
          </a:xfrm>
          <a:prstGeom prst="line">
            <a:avLst/>
          </a:prstGeom>
          <a:noFill/>
          <a:ln w="19050" algn="ctr">
            <a:solidFill>
              <a:srgbClr val="A7C36E"/>
            </a:solidFill>
            <a:round/>
            <a:headEnd/>
            <a:tailEnd/>
          </a:ln>
          <a:effectLst/>
          <a:extLst>
            <a:ext uri="{AF507438-7753-43E0-B8FC-AC1667EBCBE1}">
              <a14:hiddenEffects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80" name="Conector reto 80"/>
          <p:cNvCxnSpPr>
            <a:cxnSpLocks noChangeShapeType="1"/>
          </p:cNvCxnSpPr>
          <p:nvPr/>
        </p:nvCxnSpPr>
        <p:spPr bwMode="auto">
          <a:xfrm>
            <a:off x="6253163" y="4346575"/>
            <a:ext cx="755650" cy="0"/>
          </a:xfrm>
          <a:prstGeom prst="line">
            <a:avLst/>
          </a:prstGeom>
          <a:noFill/>
          <a:ln w="19050" algn="ctr">
            <a:solidFill>
              <a:srgbClr val="AD7A5B"/>
            </a:solidFill>
            <a:round/>
            <a:headEnd/>
            <a:tailEnd/>
          </a:ln>
          <a:effectLst/>
          <a:extLst>
            <a:ext uri="{AF507438-7753-43E0-B8FC-AC1667EBCBE1}">
              <a14:hiddenEffects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81" name="Conector reto 81"/>
          <p:cNvCxnSpPr>
            <a:cxnSpLocks noChangeShapeType="1"/>
          </p:cNvCxnSpPr>
          <p:nvPr/>
        </p:nvCxnSpPr>
        <p:spPr bwMode="auto">
          <a:xfrm>
            <a:off x="5978525" y="5353050"/>
            <a:ext cx="1044575" cy="0"/>
          </a:xfrm>
          <a:prstGeom prst="line">
            <a:avLst/>
          </a:prstGeom>
          <a:noFill/>
          <a:ln w="19050" algn="ctr">
            <a:solidFill>
              <a:schemeClr val="accent5">
                <a:lumMod val="60000"/>
                <a:lumOff val="40000"/>
              </a:schemeClr>
            </a:solidFill>
            <a:round/>
            <a:headEnd/>
            <a:tailEnd/>
          </a:ln>
          <a:effectLst/>
          <a:extLst>
            <a:ext uri="{AF507438-7753-43E0-B8FC-AC1667EBCBE1}">
              <a14:hiddenEffects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82" name="Elipse 24"/>
          <p:cNvSpPr>
            <a:spLocks noChangeArrowheads="1"/>
          </p:cNvSpPr>
          <p:nvPr/>
        </p:nvSpPr>
        <p:spPr bwMode="auto">
          <a:xfrm>
            <a:off x="2025650" y="1595438"/>
            <a:ext cx="107950" cy="107950"/>
          </a:xfrm>
          <a:prstGeom prst="ellipse">
            <a:avLst/>
          </a:prstGeom>
          <a:solidFill>
            <a:schemeClr val="bg1"/>
          </a:solidFill>
          <a:ln w="28575" algn="ctr">
            <a:solidFill>
              <a:srgbClr val="D1B5A3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srgbClr val="000000"/>
              </a:solidFill>
            </a:endParaRPr>
          </a:p>
        </p:txBody>
      </p:sp>
      <p:sp>
        <p:nvSpPr>
          <p:cNvPr id="2083" name="Elipse 83"/>
          <p:cNvSpPr>
            <a:spLocks noChangeArrowheads="1"/>
          </p:cNvSpPr>
          <p:nvPr/>
        </p:nvSpPr>
        <p:spPr bwMode="auto">
          <a:xfrm>
            <a:off x="2032000" y="4292600"/>
            <a:ext cx="107950" cy="107950"/>
          </a:xfrm>
          <a:prstGeom prst="ellipse">
            <a:avLst/>
          </a:prstGeom>
          <a:solidFill>
            <a:schemeClr val="bg1"/>
          </a:solidFill>
          <a:ln w="28575" algn="ctr">
            <a:solidFill>
              <a:srgbClr val="32879D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srgbClr val="000000"/>
              </a:solidFill>
            </a:endParaRPr>
          </a:p>
        </p:txBody>
      </p:sp>
      <p:sp>
        <p:nvSpPr>
          <p:cNvPr id="2084" name="Elipse 84"/>
          <p:cNvSpPr>
            <a:spLocks noChangeArrowheads="1"/>
          </p:cNvSpPr>
          <p:nvPr/>
        </p:nvSpPr>
        <p:spPr bwMode="auto">
          <a:xfrm>
            <a:off x="2024063" y="5961063"/>
            <a:ext cx="107950" cy="107950"/>
          </a:xfrm>
          <a:prstGeom prst="ellipse">
            <a:avLst/>
          </a:prstGeom>
          <a:solidFill>
            <a:schemeClr val="bg1"/>
          </a:solidFill>
          <a:ln w="28575" algn="ctr">
            <a:solidFill>
              <a:srgbClr val="A7C36E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srgbClr val="000000"/>
              </a:solidFill>
            </a:endParaRPr>
          </a:p>
        </p:txBody>
      </p:sp>
      <p:sp>
        <p:nvSpPr>
          <p:cNvPr id="2085" name="Elipse 85"/>
          <p:cNvSpPr>
            <a:spLocks noChangeArrowheads="1"/>
          </p:cNvSpPr>
          <p:nvPr/>
        </p:nvSpPr>
        <p:spPr bwMode="auto">
          <a:xfrm>
            <a:off x="6954838" y="5299075"/>
            <a:ext cx="107950" cy="107950"/>
          </a:xfrm>
          <a:prstGeom prst="ellipse">
            <a:avLst/>
          </a:prstGeom>
          <a:solidFill>
            <a:schemeClr val="bg1"/>
          </a:solidFill>
          <a:ln w="28575" algn="ctr">
            <a:solidFill>
              <a:schemeClr val="accent5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srgbClr val="000000"/>
              </a:solidFill>
            </a:endParaRPr>
          </a:p>
        </p:txBody>
      </p:sp>
      <p:sp>
        <p:nvSpPr>
          <p:cNvPr id="2086" name="Elipse 86"/>
          <p:cNvSpPr>
            <a:spLocks noChangeArrowheads="1"/>
          </p:cNvSpPr>
          <p:nvPr/>
        </p:nvSpPr>
        <p:spPr bwMode="auto">
          <a:xfrm>
            <a:off x="6954838" y="4295775"/>
            <a:ext cx="107950" cy="107950"/>
          </a:xfrm>
          <a:prstGeom prst="ellipse">
            <a:avLst/>
          </a:prstGeom>
          <a:solidFill>
            <a:schemeClr val="bg1"/>
          </a:solidFill>
          <a:ln w="28575" algn="ctr">
            <a:solidFill>
              <a:srgbClr val="AD7A5B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srgbClr val="000000"/>
              </a:solidFill>
            </a:endParaRPr>
          </a:p>
        </p:txBody>
      </p:sp>
      <p:sp>
        <p:nvSpPr>
          <p:cNvPr id="81" name="Retângulo 80"/>
          <p:cNvSpPr/>
          <p:nvPr/>
        </p:nvSpPr>
        <p:spPr>
          <a:xfrm>
            <a:off x="2202973" y="6495147"/>
            <a:ext cx="164894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err="1" smtClean="0"/>
              <a:t>Fonte</a:t>
            </a:r>
            <a:r>
              <a:rPr lang="en-US" sz="1000" b="1" dirty="0" smtClean="0"/>
              <a:t>: </a:t>
            </a:r>
            <a:r>
              <a:rPr lang="en-US" sz="1000" dirty="0" smtClean="0"/>
              <a:t>IBGE </a:t>
            </a:r>
            <a:r>
              <a:rPr lang="en-US" sz="1000" dirty="0" err="1" smtClean="0"/>
              <a:t>Censo</a:t>
            </a:r>
            <a:r>
              <a:rPr lang="en-US" sz="1000" dirty="0" smtClean="0"/>
              <a:t> 20120</a:t>
            </a:r>
            <a:endParaRPr lang="pt-BR" sz="1000" dirty="0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30685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anto dobrado 29"/>
          <p:cNvSpPr/>
          <p:nvPr/>
        </p:nvSpPr>
        <p:spPr>
          <a:xfrm>
            <a:off x="2267744" y="3501008"/>
            <a:ext cx="1692000" cy="1080000"/>
          </a:xfrm>
          <a:prstGeom prst="foldedCorner">
            <a:avLst/>
          </a:prstGeom>
          <a:solidFill>
            <a:srgbClr val="FFFC7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50400" tIns="180000" rIns="50400" bIns="50400" anchor="ctr"/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39763" indent="-1825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79525" indent="-3651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919288" indent="-5476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559050" indent="-7302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600" cap="small" dirty="0"/>
              <a:t>Expansão urbana desordenada</a:t>
            </a:r>
          </a:p>
        </p:txBody>
      </p:sp>
      <p:sp>
        <p:nvSpPr>
          <p:cNvPr id="32" name="Canto dobrado 31"/>
          <p:cNvSpPr/>
          <p:nvPr/>
        </p:nvSpPr>
        <p:spPr>
          <a:xfrm rot="814488">
            <a:off x="3955033" y="4692604"/>
            <a:ext cx="1692000" cy="1080000"/>
          </a:xfrm>
          <a:prstGeom prst="foldedCorner">
            <a:avLst/>
          </a:prstGeom>
          <a:solidFill>
            <a:srgbClr val="FFFC7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50400" tIns="180000" rIns="50400" bIns="504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1600" cap="small" dirty="0"/>
              <a:t>Desastres naturais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240769"/>
            <a:ext cx="6885811" cy="1122363"/>
          </a:xfrm>
        </p:spPr>
        <p:txBody>
          <a:bodyPr/>
          <a:lstStyle/>
          <a:p>
            <a:r>
              <a:rPr lang="pt-BR" dirty="0" smtClean="0"/>
              <a:t>É um fenômeno irreversível com vários desafios 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8422292" y="6198721"/>
            <a:ext cx="416909" cy="374571"/>
          </a:xfrm>
        </p:spPr>
        <p:txBody>
          <a:bodyPr>
            <a:spAutoFit/>
          </a:bodyPr>
          <a:lstStyle/>
          <a:p>
            <a:fld id="{6F380222-0616-4110-AF13-6AAB222E9E42}" type="slidenum">
              <a:rPr lang="pt-BR" sz="1600" smtClean="0"/>
              <a:pPr/>
              <a:t>6</a:t>
            </a:fld>
            <a:endParaRPr lang="pt-BR" sz="1600" dirty="0"/>
          </a:p>
        </p:txBody>
      </p:sp>
      <p:sp>
        <p:nvSpPr>
          <p:cNvPr id="25" name="Canto dobrado 24"/>
          <p:cNvSpPr/>
          <p:nvPr/>
        </p:nvSpPr>
        <p:spPr>
          <a:xfrm rot="21363993">
            <a:off x="358577" y="1541546"/>
            <a:ext cx="1692000" cy="1080000"/>
          </a:xfrm>
          <a:prstGeom prst="foldedCorner">
            <a:avLst/>
          </a:prstGeom>
          <a:solidFill>
            <a:srgbClr val="FFFC7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50400" tIns="180000" rIns="50400" bIns="50400" anchor="ctr"/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39763" indent="-1825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79525" indent="-3651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919288" indent="-5476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559050" indent="-7302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600" cap="small" dirty="0"/>
              <a:t>Desemprego de jovens</a:t>
            </a:r>
          </a:p>
        </p:txBody>
      </p:sp>
      <p:sp>
        <p:nvSpPr>
          <p:cNvPr id="26" name="Canto dobrado 25"/>
          <p:cNvSpPr/>
          <p:nvPr/>
        </p:nvSpPr>
        <p:spPr>
          <a:xfrm rot="825499">
            <a:off x="2299889" y="1670492"/>
            <a:ext cx="1692000" cy="1080000"/>
          </a:xfrm>
          <a:prstGeom prst="foldedCorner">
            <a:avLst/>
          </a:prstGeom>
          <a:solidFill>
            <a:srgbClr val="FFFC7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50400" tIns="180000" rIns="50400" bIns="50400" anchor="ctr"/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39763" indent="-1825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79525" indent="-3651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919288" indent="-5476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559050" indent="-7302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600" cap="small" dirty="0"/>
              <a:t>Desigualdades sociais e econômicas</a:t>
            </a:r>
          </a:p>
        </p:txBody>
      </p:sp>
      <p:sp>
        <p:nvSpPr>
          <p:cNvPr id="27" name="Canto dobrado 26"/>
          <p:cNvSpPr/>
          <p:nvPr/>
        </p:nvSpPr>
        <p:spPr>
          <a:xfrm rot="21363993">
            <a:off x="4463034" y="3629778"/>
            <a:ext cx="1692000" cy="1080000"/>
          </a:xfrm>
          <a:prstGeom prst="foldedCorner">
            <a:avLst/>
          </a:prstGeom>
          <a:solidFill>
            <a:srgbClr val="FFFC7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50400" tIns="180000" rIns="50400" bIns="50400" anchor="ctr"/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39763" indent="-1825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79525" indent="-3651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919288" indent="-5476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559050" indent="-7302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600" cap="small" dirty="0"/>
              <a:t>Vulnerabilidades sociais</a:t>
            </a:r>
          </a:p>
        </p:txBody>
      </p:sp>
      <p:sp>
        <p:nvSpPr>
          <p:cNvPr id="28" name="Canto dobrado 27"/>
          <p:cNvSpPr/>
          <p:nvPr/>
        </p:nvSpPr>
        <p:spPr>
          <a:xfrm rot="619293">
            <a:off x="430586" y="3845801"/>
            <a:ext cx="1692000" cy="1080000"/>
          </a:xfrm>
          <a:prstGeom prst="foldedCorner">
            <a:avLst/>
          </a:prstGeom>
          <a:solidFill>
            <a:srgbClr val="FFFC7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50400" tIns="180000" rIns="50400" bIns="50400" anchor="ctr"/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39763" indent="-1825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79525" indent="-3651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919288" indent="-5476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559050" indent="-7302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600" cap="small" dirty="0"/>
              <a:t>Emissões crescentes de gases de efeito estufa</a:t>
            </a:r>
          </a:p>
        </p:txBody>
      </p:sp>
      <p:sp>
        <p:nvSpPr>
          <p:cNvPr id="29" name="Canto dobrado 28"/>
          <p:cNvSpPr/>
          <p:nvPr/>
        </p:nvSpPr>
        <p:spPr>
          <a:xfrm rot="21363993">
            <a:off x="862634" y="2765682"/>
            <a:ext cx="1692000" cy="1080000"/>
          </a:xfrm>
          <a:prstGeom prst="foldedCorner">
            <a:avLst/>
          </a:prstGeom>
          <a:solidFill>
            <a:srgbClr val="FFFC7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50400" tIns="180000" rIns="50400" bIns="50400" anchor="ctr"/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39763" indent="-1825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79525" indent="-3651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919288" indent="-5476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559050" indent="-7302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600" cap="small" dirty="0"/>
              <a:t>Violência e desordem</a:t>
            </a:r>
          </a:p>
        </p:txBody>
      </p:sp>
      <p:sp>
        <p:nvSpPr>
          <p:cNvPr id="31" name="Canto dobrado 30"/>
          <p:cNvSpPr/>
          <p:nvPr/>
        </p:nvSpPr>
        <p:spPr>
          <a:xfrm rot="21363993">
            <a:off x="2040162" y="5023330"/>
            <a:ext cx="1692000" cy="1080000"/>
          </a:xfrm>
          <a:prstGeom prst="foldedCorner">
            <a:avLst/>
          </a:prstGeom>
          <a:solidFill>
            <a:srgbClr val="FFFC7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50400" tIns="180000" rIns="50400" bIns="50400" anchor="ctr"/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39763" indent="-1825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79525" indent="-3651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919288" indent="-5476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559050" indent="-7302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600" cap="small" dirty="0"/>
              <a:t>Padrões altos de consumo de </a:t>
            </a:r>
            <a:r>
              <a:rPr lang="pt-BR" sz="1600" cap="small" dirty="0" smtClean="0"/>
              <a:t>energia</a:t>
            </a:r>
            <a:endParaRPr lang="pt-BR" sz="1600" cap="small" dirty="0"/>
          </a:p>
        </p:txBody>
      </p:sp>
      <p:sp>
        <p:nvSpPr>
          <p:cNvPr id="34" name="Canto dobrado 33"/>
          <p:cNvSpPr/>
          <p:nvPr/>
        </p:nvSpPr>
        <p:spPr>
          <a:xfrm rot="418400">
            <a:off x="4199254" y="2591612"/>
            <a:ext cx="1692000" cy="1080000"/>
          </a:xfrm>
          <a:prstGeom prst="foldedCorner">
            <a:avLst/>
          </a:prstGeom>
          <a:solidFill>
            <a:srgbClr val="FFFC7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50400" tIns="180000" rIns="50400" bIns="50400" anchor="ctr"/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39763" indent="-1825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79525" indent="-3651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919288" indent="-5476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559050" indent="-7302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600" cap="small" dirty="0"/>
              <a:t>Padrões altos de consumo de </a:t>
            </a:r>
            <a:r>
              <a:rPr lang="pt-BR" sz="1600" cap="small" dirty="0" smtClean="0"/>
              <a:t>energia</a:t>
            </a:r>
            <a:endParaRPr lang="pt-BR" sz="1600" cap="small" dirty="0"/>
          </a:p>
        </p:txBody>
      </p:sp>
      <p:sp>
        <p:nvSpPr>
          <p:cNvPr id="35" name="Canto dobrado 34"/>
          <p:cNvSpPr/>
          <p:nvPr/>
        </p:nvSpPr>
        <p:spPr>
          <a:xfrm rot="21363993">
            <a:off x="6407250" y="2693674"/>
            <a:ext cx="1692000" cy="1080000"/>
          </a:xfrm>
          <a:prstGeom prst="foldedCorner">
            <a:avLst/>
          </a:prstGeom>
          <a:solidFill>
            <a:srgbClr val="FFFC7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50400" tIns="180000" rIns="50400" bIns="50400" anchor="ctr"/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39763" indent="-1825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79525" indent="-3651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919288" indent="-5476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559050" indent="-7302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600" cap="small" dirty="0"/>
              <a:t>População em </a:t>
            </a:r>
            <a:r>
              <a:rPr lang="pt-BR" sz="1600" cap="small" dirty="0" smtClean="0"/>
              <a:t>favelas</a:t>
            </a:r>
            <a:endParaRPr lang="pt-BR" sz="1600" cap="small" dirty="0"/>
          </a:p>
        </p:txBody>
      </p:sp>
      <p:sp>
        <p:nvSpPr>
          <p:cNvPr id="36" name="Canto dobrado 35"/>
          <p:cNvSpPr/>
          <p:nvPr/>
        </p:nvSpPr>
        <p:spPr>
          <a:xfrm rot="603549">
            <a:off x="7029577" y="1624250"/>
            <a:ext cx="1692000" cy="1080000"/>
          </a:xfrm>
          <a:prstGeom prst="foldedCorner">
            <a:avLst/>
          </a:prstGeom>
          <a:solidFill>
            <a:srgbClr val="FFFC7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50400" tIns="180000" rIns="50400" bIns="50400" anchor="ctr"/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39763" indent="-1825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79525" indent="-3651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919288" indent="-5476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559050" indent="-7302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600" cap="small" dirty="0" smtClean="0"/>
              <a:t>Informalidade</a:t>
            </a:r>
            <a:endParaRPr lang="pt-BR" sz="1600" cap="small" dirty="0"/>
          </a:p>
        </p:txBody>
      </p:sp>
      <p:sp>
        <p:nvSpPr>
          <p:cNvPr id="37" name="Canto dobrado 36"/>
          <p:cNvSpPr/>
          <p:nvPr/>
        </p:nvSpPr>
        <p:spPr>
          <a:xfrm rot="20742936">
            <a:off x="5975225" y="4701163"/>
            <a:ext cx="1692000" cy="1080000"/>
          </a:xfrm>
          <a:prstGeom prst="foldedCorner">
            <a:avLst/>
          </a:prstGeom>
          <a:solidFill>
            <a:srgbClr val="FFFC7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50400" tIns="180000" rIns="50400" bIns="504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1600" cap="small" dirty="0"/>
              <a:t>Mobilidade urbana</a:t>
            </a:r>
          </a:p>
        </p:txBody>
      </p:sp>
      <p:sp>
        <p:nvSpPr>
          <p:cNvPr id="38" name="Canto dobrado 37"/>
          <p:cNvSpPr/>
          <p:nvPr/>
        </p:nvSpPr>
        <p:spPr>
          <a:xfrm rot="876376">
            <a:off x="6841073" y="3768904"/>
            <a:ext cx="1692000" cy="1080000"/>
          </a:xfrm>
          <a:prstGeom prst="foldedCorner">
            <a:avLst/>
          </a:prstGeom>
          <a:solidFill>
            <a:srgbClr val="FFFC7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50400" tIns="180000" rIns="50400" bIns="50400" anchor="ctr"/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39763" indent="-1825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79525" indent="-3651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919288" indent="-5476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559050" indent="-7302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600" cap="small" dirty="0"/>
              <a:t>Conflitos sociais e </a:t>
            </a:r>
            <a:r>
              <a:rPr lang="pt-BR" sz="1600" cap="small" dirty="0" smtClean="0"/>
              <a:t>políticos</a:t>
            </a:r>
            <a:endParaRPr lang="pt-BR" sz="1600" cap="small" dirty="0"/>
          </a:p>
        </p:txBody>
      </p:sp>
      <p:sp>
        <p:nvSpPr>
          <p:cNvPr id="39" name="Canto dobrado 38"/>
          <p:cNvSpPr/>
          <p:nvPr/>
        </p:nvSpPr>
        <p:spPr>
          <a:xfrm rot="21087705">
            <a:off x="4895082" y="1541546"/>
            <a:ext cx="1692000" cy="1080000"/>
          </a:xfrm>
          <a:prstGeom prst="foldedCorner">
            <a:avLst/>
          </a:prstGeom>
          <a:solidFill>
            <a:srgbClr val="FFFC7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50400" tIns="180000" rIns="50400" bIns="50400" anchor="ctr"/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39763" indent="-1825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79525" indent="-3651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919288" indent="-5476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559050" indent="-7302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600" cap="small" dirty="0"/>
              <a:t>Serviços públicos básicos precários: água, saneamento e energia</a:t>
            </a:r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2206664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de cantos arredondados 16"/>
          <p:cNvSpPr/>
          <p:nvPr/>
        </p:nvSpPr>
        <p:spPr>
          <a:xfrm>
            <a:off x="251520" y="1981200"/>
            <a:ext cx="8581652" cy="4578052"/>
          </a:xfrm>
          <a:prstGeom prst="roundRect">
            <a:avLst>
              <a:gd name="adj" fmla="val 155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49" name="Grupo 48"/>
          <p:cNvGrpSpPr/>
          <p:nvPr/>
        </p:nvGrpSpPr>
        <p:grpSpPr>
          <a:xfrm>
            <a:off x="5152717" y="2685802"/>
            <a:ext cx="3528392" cy="2772075"/>
            <a:chOff x="5152717" y="2685802"/>
            <a:chExt cx="3528392" cy="2772075"/>
          </a:xfrm>
        </p:grpSpPr>
        <p:cxnSp>
          <p:nvCxnSpPr>
            <p:cNvPr id="69" name="Conector reto 68"/>
            <p:cNvCxnSpPr/>
            <p:nvPr/>
          </p:nvCxnSpPr>
          <p:spPr>
            <a:xfrm>
              <a:off x="5152717" y="5457877"/>
              <a:ext cx="352839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to 69"/>
            <p:cNvCxnSpPr/>
            <p:nvPr/>
          </p:nvCxnSpPr>
          <p:spPr>
            <a:xfrm>
              <a:off x="5152717" y="5061868"/>
              <a:ext cx="352839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to 70"/>
            <p:cNvCxnSpPr/>
            <p:nvPr/>
          </p:nvCxnSpPr>
          <p:spPr>
            <a:xfrm>
              <a:off x="5152717" y="4665857"/>
              <a:ext cx="352839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to 71"/>
            <p:cNvCxnSpPr/>
            <p:nvPr/>
          </p:nvCxnSpPr>
          <p:spPr>
            <a:xfrm>
              <a:off x="5152717" y="4269846"/>
              <a:ext cx="352839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to 72"/>
            <p:cNvCxnSpPr/>
            <p:nvPr/>
          </p:nvCxnSpPr>
          <p:spPr>
            <a:xfrm>
              <a:off x="5152717" y="3873835"/>
              <a:ext cx="352839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to 73"/>
            <p:cNvCxnSpPr/>
            <p:nvPr/>
          </p:nvCxnSpPr>
          <p:spPr>
            <a:xfrm>
              <a:off x="5152717" y="3477824"/>
              <a:ext cx="352839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to 74"/>
            <p:cNvCxnSpPr/>
            <p:nvPr/>
          </p:nvCxnSpPr>
          <p:spPr>
            <a:xfrm>
              <a:off x="5152717" y="3081813"/>
              <a:ext cx="352839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to 75"/>
            <p:cNvCxnSpPr/>
            <p:nvPr/>
          </p:nvCxnSpPr>
          <p:spPr>
            <a:xfrm>
              <a:off x="5152717" y="2685802"/>
              <a:ext cx="352839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199" y="240769"/>
            <a:ext cx="6552723" cy="1122363"/>
          </a:xfrm>
        </p:spPr>
        <p:txBody>
          <a:bodyPr>
            <a:normAutofit/>
          </a:bodyPr>
          <a:lstStyle/>
          <a:p>
            <a:r>
              <a:rPr lang="pt-BR" dirty="0" smtClean="0"/>
              <a:t>Porém, existe uma correlação positiva entre urbanização e desenvolvimento</a:t>
            </a: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4703316" y="2094756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 marL="228600" indent="-228600">
              <a:buClr>
                <a:srgbClr val="256475"/>
              </a:buClr>
              <a:buFont typeface="Courier New" pitchFamily="49" charset="0"/>
              <a:buChar char="»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indent="0">
              <a:buNone/>
            </a:pPr>
            <a:r>
              <a:rPr lang="pt-BR" i="1" dirty="0"/>
              <a:t>Brasil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454844" y="2094756"/>
            <a:ext cx="3800658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buClr>
                <a:srgbClr val="256475"/>
              </a:buClr>
            </a:pPr>
            <a:r>
              <a:rPr lang="pt-BR" i="1" dirty="0"/>
              <a:t>Maiores países de renda média</a:t>
            </a:r>
          </a:p>
        </p:txBody>
      </p:sp>
      <p:sp>
        <p:nvSpPr>
          <p:cNvPr id="9" name="Retângulo de cantos arredondados 8"/>
          <p:cNvSpPr/>
          <p:nvPr/>
        </p:nvSpPr>
        <p:spPr>
          <a:xfrm>
            <a:off x="5220072" y="2780928"/>
            <a:ext cx="648072" cy="2160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/>
          <p:cNvSpPr txBox="1"/>
          <p:nvPr/>
        </p:nvSpPr>
        <p:spPr>
          <a:xfrm>
            <a:off x="7956376" y="2708920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600" b="1" dirty="0" smtClean="0"/>
              <a:t>IDH</a:t>
            </a:r>
            <a:endParaRPr lang="pt-BR" sz="1600" b="1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7452320" y="4157866"/>
            <a:ext cx="129614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pt-BR" sz="1600" b="1" dirty="0" smtClean="0"/>
              <a:t>Urbanização</a:t>
            </a:r>
            <a:endParaRPr lang="pt-BR" sz="1600" b="1" dirty="0"/>
          </a:p>
        </p:txBody>
      </p:sp>
      <p:sp>
        <p:nvSpPr>
          <p:cNvPr id="13" name="Retângulo 12"/>
          <p:cNvSpPr/>
          <p:nvPr/>
        </p:nvSpPr>
        <p:spPr>
          <a:xfrm>
            <a:off x="264220" y="6296620"/>
            <a:ext cx="713568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err="1" smtClean="0"/>
              <a:t>Fonte</a:t>
            </a:r>
            <a:r>
              <a:rPr lang="en-US" sz="1000" b="1" dirty="0" smtClean="0"/>
              <a:t>: </a:t>
            </a:r>
            <a:r>
              <a:rPr lang="en-US" sz="1000" dirty="0"/>
              <a:t>UNDESA (2012) urbanization; World Bank (2012) GDP per capita.</a:t>
            </a:r>
            <a:endParaRPr lang="pt-BR" sz="1000" dirty="0"/>
          </a:p>
        </p:txBody>
      </p:sp>
      <p:cxnSp>
        <p:nvCxnSpPr>
          <p:cNvPr id="18" name="Conector reto 17"/>
          <p:cNvCxnSpPr/>
          <p:nvPr/>
        </p:nvCxnSpPr>
        <p:spPr>
          <a:xfrm>
            <a:off x="4572000" y="2192164"/>
            <a:ext cx="0" cy="417646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orma livre 21"/>
          <p:cNvSpPr/>
          <p:nvPr/>
        </p:nvSpPr>
        <p:spPr>
          <a:xfrm>
            <a:off x="5200650" y="3962400"/>
            <a:ext cx="3362325" cy="704850"/>
          </a:xfrm>
          <a:custGeom>
            <a:avLst/>
            <a:gdLst>
              <a:gd name="connsiteX0" fmla="*/ 0 w 3362325"/>
              <a:gd name="connsiteY0" fmla="*/ 704850 h 704850"/>
              <a:gd name="connsiteX1" fmla="*/ 1524000 w 3362325"/>
              <a:gd name="connsiteY1" fmla="*/ 285750 h 704850"/>
              <a:gd name="connsiteX2" fmla="*/ 3228975 w 3362325"/>
              <a:gd name="connsiteY2" fmla="*/ 0 h 704850"/>
              <a:gd name="connsiteX3" fmla="*/ 3362325 w 3362325"/>
              <a:gd name="connsiteY3" fmla="*/ 9525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325" h="704850">
                <a:moveTo>
                  <a:pt x="0" y="704850"/>
                </a:moveTo>
                <a:lnTo>
                  <a:pt x="1524000" y="285750"/>
                </a:lnTo>
                <a:lnTo>
                  <a:pt x="3228975" y="0"/>
                </a:lnTo>
                <a:lnTo>
                  <a:pt x="3362325" y="9525"/>
                </a:lnTo>
              </a:path>
            </a:pathLst>
          </a:custGeom>
          <a:noFill/>
          <a:ln>
            <a:solidFill>
              <a:srgbClr val="3287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Forma livre 23"/>
          <p:cNvSpPr/>
          <p:nvPr/>
        </p:nvSpPr>
        <p:spPr>
          <a:xfrm>
            <a:off x="5181600" y="3052763"/>
            <a:ext cx="3395663" cy="1619250"/>
          </a:xfrm>
          <a:custGeom>
            <a:avLst/>
            <a:gdLst>
              <a:gd name="connsiteX0" fmla="*/ 0 w 3395663"/>
              <a:gd name="connsiteY0" fmla="*/ 1619250 h 1619250"/>
              <a:gd name="connsiteX1" fmla="*/ 95250 w 3395663"/>
              <a:gd name="connsiteY1" fmla="*/ 1557337 h 1619250"/>
              <a:gd name="connsiteX2" fmla="*/ 171450 w 3395663"/>
              <a:gd name="connsiteY2" fmla="*/ 1547812 h 1619250"/>
              <a:gd name="connsiteX3" fmla="*/ 333375 w 3395663"/>
              <a:gd name="connsiteY3" fmla="*/ 1576387 h 1619250"/>
              <a:gd name="connsiteX4" fmla="*/ 519113 w 3395663"/>
              <a:gd name="connsiteY4" fmla="*/ 1524000 h 1619250"/>
              <a:gd name="connsiteX5" fmla="*/ 595313 w 3395663"/>
              <a:gd name="connsiteY5" fmla="*/ 1428750 h 1619250"/>
              <a:gd name="connsiteX6" fmla="*/ 704850 w 3395663"/>
              <a:gd name="connsiteY6" fmla="*/ 1333500 h 1619250"/>
              <a:gd name="connsiteX7" fmla="*/ 814388 w 3395663"/>
              <a:gd name="connsiteY7" fmla="*/ 1176337 h 1619250"/>
              <a:gd name="connsiteX8" fmla="*/ 890588 w 3395663"/>
              <a:gd name="connsiteY8" fmla="*/ 1014412 h 1619250"/>
              <a:gd name="connsiteX9" fmla="*/ 971550 w 3395663"/>
              <a:gd name="connsiteY9" fmla="*/ 900112 h 1619250"/>
              <a:gd name="connsiteX10" fmla="*/ 1052513 w 3395663"/>
              <a:gd name="connsiteY10" fmla="*/ 838200 h 1619250"/>
              <a:gd name="connsiteX11" fmla="*/ 1114425 w 3395663"/>
              <a:gd name="connsiteY11" fmla="*/ 752475 h 1619250"/>
              <a:gd name="connsiteX12" fmla="*/ 1200150 w 3395663"/>
              <a:gd name="connsiteY12" fmla="*/ 704850 h 1619250"/>
              <a:gd name="connsiteX13" fmla="*/ 1252538 w 3395663"/>
              <a:gd name="connsiteY13" fmla="*/ 704850 h 1619250"/>
              <a:gd name="connsiteX14" fmla="*/ 1323975 w 3395663"/>
              <a:gd name="connsiteY14" fmla="*/ 623887 h 1619250"/>
              <a:gd name="connsiteX15" fmla="*/ 1390650 w 3395663"/>
              <a:gd name="connsiteY15" fmla="*/ 509587 h 1619250"/>
              <a:gd name="connsiteX16" fmla="*/ 1462088 w 3395663"/>
              <a:gd name="connsiteY16" fmla="*/ 647700 h 1619250"/>
              <a:gd name="connsiteX17" fmla="*/ 1543050 w 3395663"/>
              <a:gd name="connsiteY17" fmla="*/ 685800 h 1619250"/>
              <a:gd name="connsiteX18" fmla="*/ 1590675 w 3395663"/>
              <a:gd name="connsiteY18" fmla="*/ 781050 h 1619250"/>
              <a:gd name="connsiteX19" fmla="*/ 1676400 w 3395663"/>
              <a:gd name="connsiteY19" fmla="*/ 723900 h 1619250"/>
              <a:gd name="connsiteX20" fmla="*/ 1809750 w 3395663"/>
              <a:gd name="connsiteY20" fmla="*/ 495300 h 1619250"/>
              <a:gd name="connsiteX21" fmla="*/ 1862138 w 3395663"/>
              <a:gd name="connsiteY21" fmla="*/ 485775 h 1619250"/>
              <a:gd name="connsiteX22" fmla="*/ 1966913 w 3395663"/>
              <a:gd name="connsiteY22" fmla="*/ 528637 h 1619250"/>
              <a:gd name="connsiteX23" fmla="*/ 2014538 w 3395663"/>
              <a:gd name="connsiteY23" fmla="*/ 490537 h 1619250"/>
              <a:gd name="connsiteX24" fmla="*/ 2090738 w 3395663"/>
              <a:gd name="connsiteY24" fmla="*/ 619125 h 1619250"/>
              <a:gd name="connsiteX25" fmla="*/ 2171700 w 3395663"/>
              <a:gd name="connsiteY25" fmla="*/ 614362 h 1619250"/>
              <a:gd name="connsiteX26" fmla="*/ 2224088 w 3395663"/>
              <a:gd name="connsiteY26" fmla="*/ 661987 h 1619250"/>
              <a:gd name="connsiteX27" fmla="*/ 2424113 w 3395663"/>
              <a:gd name="connsiteY27" fmla="*/ 471487 h 1619250"/>
              <a:gd name="connsiteX28" fmla="*/ 2509838 w 3395663"/>
              <a:gd name="connsiteY28" fmla="*/ 461962 h 1619250"/>
              <a:gd name="connsiteX29" fmla="*/ 2576513 w 3395663"/>
              <a:gd name="connsiteY29" fmla="*/ 414337 h 1619250"/>
              <a:gd name="connsiteX30" fmla="*/ 2695575 w 3395663"/>
              <a:gd name="connsiteY30" fmla="*/ 485775 h 1619250"/>
              <a:gd name="connsiteX31" fmla="*/ 2762250 w 3395663"/>
              <a:gd name="connsiteY31" fmla="*/ 428625 h 1619250"/>
              <a:gd name="connsiteX32" fmla="*/ 2852738 w 3395663"/>
              <a:gd name="connsiteY32" fmla="*/ 433387 h 1619250"/>
              <a:gd name="connsiteX33" fmla="*/ 2905125 w 3395663"/>
              <a:gd name="connsiteY33" fmla="*/ 395287 h 1619250"/>
              <a:gd name="connsiteX34" fmla="*/ 2986088 w 3395663"/>
              <a:gd name="connsiteY34" fmla="*/ 400050 h 1619250"/>
              <a:gd name="connsiteX35" fmla="*/ 3043238 w 3395663"/>
              <a:gd name="connsiteY35" fmla="*/ 319087 h 1619250"/>
              <a:gd name="connsiteX36" fmla="*/ 3190875 w 3395663"/>
              <a:gd name="connsiteY36" fmla="*/ 204787 h 1619250"/>
              <a:gd name="connsiteX37" fmla="*/ 3324225 w 3395663"/>
              <a:gd name="connsiteY37" fmla="*/ 0 h 1619250"/>
              <a:gd name="connsiteX38" fmla="*/ 3395663 w 3395663"/>
              <a:gd name="connsiteY38" fmla="*/ 57150 h 161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395663" h="1619250">
                <a:moveTo>
                  <a:pt x="0" y="1619250"/>
                </a:moveTo>
                <a:lnTo>
                  <a:pt x="95250" y="1557337"/>
                </a:lnTo>
                <a:lnTo>
                  <a:pt x="171450" y="1547812"/>
                </a:lnTo>
                <a:lnTo>
                  <a:pt x="333375" y="1576387"/>
                </a:lnTo>
                <a:lnTo>
                  <a:pt x="519113" y="1524000"/>
                </a:lnTo>
                <a:lnTo>
                  <a:pt x="595313" y="1428750"/>
                </a:lnTo>
                <a:lnTo>
                  <a:pt x="704850" y="1333500"/>
                </a:lnTo>
                <a:lnTo>
                  <a:pt x="814388" y="1176337"/>
                </a:lnTo>
                <a:lnTo>
                  <a:pt x="890588" y="1014412"/>
                </a:lnTo>
                <a:lnTo>
                  <a:pt x="971550" y="900112"/>
                </a:lnTo>
                <a:lnTo>
                  <a:pt x="1052513" y="838200"/>
                </a:lnTo>
                <a:lnTo>
                  <a:pt x="1114425" y="752475"/>
                </a:lnTo>
                <a:lnTo>
                  <a:pt x="1200150" y="704850"/>
                </a:lnTo>
                <a:lnTo>
                  <a:pt x="1252538" y="704850"/>
                </a:lnTo>
                <a:lnTo>
                  <a:pt x="1323975" y="623887"/>
                </a:lnTo>
                <a:lnTo>
                  <a:pt x="1390650" y="509587"/>
                </a:lnTo>
                <a:lnTo>
                  <a:pt x="1462088" y="647700"/>
                </a:lnTo>
                <a:lnTo>
                  <a:pt x="1543050" y="685800"/>
                </a:lnTo>
                <a:lnTo>
                  <a:pt x="1590675" y="781050"/>
                </a:lnTo>
                <a:lnTo>
                  <a:pt x="1676400" y="723900"/>
                </a:lnTo>
                <a:lnTo>
                  <a:pt x="1809750" y="495300"/>
                </a:lnTo>
                <a:lnTo>
                  <a:pt x="1862138" y="485775"/>
                </a:lnTo>
                <a:lnTo>
                  <a:pt x="1966913" y="528637"/>
                </a:lnTo>
                <a:lnTo>
                  <a:pt x="2014538" y="490537"/>
                </a:lnTo>
                <a:lnTo>
                  <a:pt x="2090738" y="619125"/>
                </a:lnTo>
                <a:lnTo>
                  <a:pt x="2171700" y="614362"/>
                </a:lnTo>
                <a:lnTo>
                  <a:pt x="2224088" y="661987"/>
                </a:lnTo>
                <a:lnTo>
                  <a:pt x="2424113" y="471487"/>
                </a:lnTo>
                <a:lnTo>
                  <a:pt x="2509838" y="461962"/>
                </a:lnTo>
                <a:lnTo>
                  <a:pt x="2576513" y="414337"/>
                </a:lnTo>
                <a:lnTo>
                  <a:pt x="2695575" y="485775"/>
                </a:lnTo>
                <a:lnTo>
                  <a:pt x="2762250" y="428625"/>
                </a:lnTo>
                <a:lnTo>
                  <a:pt x="2852738" y="433387"/>
                </a:lnTo>
                <a:lnTo>
                  <a:pt x="2905125" y="395287"/>
                </a:lnTo>
                <a:lnTo>
                  <a:pt x="2986088" y="400050"/>
                </a:lnTo>
                <a:lnTo>
                  <a:pt x="3043238" y="319087"/>
                </a:lnTo>
                <a:lnTo>
                  <a:pt x="3190875" y="204787"/>
                </a:lnTo>
                <a:lnTo>
                  <a:pt x="3324225" y="0"/>
                </a:lnTo>
                <a:lnTo>
                  <a:pt x="3395663" y="57150"/>
                </a:lnTo>
              </a:path>
            </a:pathLst>
          </a:custGeom>
          <a:noFill/>
          <a:ln>
            <a:solidFill>
              <a:srgbClr val="99BD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CaixaDeTexto 26"/>
          <p:cNvSpPr txBox="1"/>
          <p:nvPr/>
        </p:nvSpPr>
        <p:spPr>
          <a:xfrm>
            <a:off x="325448" y="5352644"/>
            <a:ext cx="358120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0.0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28" name="CaixaDeTexto 27"/>
          <p:cNvSpPr txBox="1"/>
          <p:nvPr/>
        </p:nvSpPr>
        <p:spPr>
          <a:xfrm>
            <a:off x="325448" y="5002396"/>
            <a:ext cx="358120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0.5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29" name="CaixaDeTexto 28"/>
          <p:cNvSpPr txBox="1"/>
          <p:nvPr/>
        </p:nvSpPr>
        <p:spPr>
          <a:xfrm>
            <a:off x="325448" y="4652146"/>
            <a:ext cx="358120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>
                <a:solidFill>
                  <a:schemeClr val="tx1"/>
                </a:solidFill>
              </a:rPr>
              <a:t>1</a:t>
            </a:r>
            <a:r>
              <a:rPr lang="pt-BR" sz="1000" dirty="0" smtClean="0">
                <a:solidFill>
                  <a:schemeClr val="tx1"/>
                </a:solidFill>
              </a:rPr>
              <a:t>.0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30" name="CaixaDeTexto 29"/>
          <p:cNvSpPr txBox="1"/>
          <p:nvPr/>
        </p:nvSpPr>
        <p:spPr>
          <a:xfrm>
            <a:off x="325448" y="4301896"/>
            <a:ext cx="358120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1.5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31" name="CaixaDeTexto 30"/>
          <p:cNvSpPr txBox="1"/>
          <p:nvPr/>
        </p:nvSpPr>
        <p:spPr>
          <a:xfrm>
            <a:off x="325448" y="3951646"/>
            <a:ext cx="358120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2.0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32" name="CaixaDeTexto 31"/>
          <p:cNvSpPr txBox="1"/>
          <p:nvPr/>
        </p:nvSpPr>
        <p:spPr>
          <a:xfrm>
            <a:off x="325448" y="3601396"/>
            <a:ext cx="358120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2.5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33" name="CaixaDeTexto 32"/>
          <p:cNvSpPr txBox="1"/>
          <p:nvPr/>
        </p:nvSpPr>
        <p:spPr>
          <a:xfrm>
            <a:off x="325448" y="3251146"/>
            <a:ext cx="358120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3.0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34" name="CaixaDeTexto 33"/>
          <p:cNvSpPr txBox="1"/>
          <p:nvPr/>
        </p:nvSpPr>
        <p:spPr>
          <a:xfrm>
            <a:off x="325448" y="2900896"/>
            <a:ext cx="358120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3.5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35" name="CaixaDeTexto 34"/>
          <p:cNvSpPr txBox="1"/>
          <p:nvPr/>
        </p:nvSpPr>
        <p:spPr>
          <a:xfrm>
            <a:off x="325448" y="2550646"/>
            <a:ext cx="358120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>
                <a:solidFill>
                  <a:schemeClr val="tx1"/>
                </a:solidFill>
              </a:rPr>
              <a:t>4</a:t>
            </a:r>
            <a:r>
              <a:rPr lang="pt-BR" sz="1000" dirty="0" smtClean="0">
                <a:solidFill>
                  <a:schemeClr val="tx1"/>
                </a:solidFill>
              </a:rPr>
              <a:t>.0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36" name="CaixaDeTexto 35"/>
          <p:cNvSpPr txBox="1"/>
          <p:nvPr/>
        </p:nvSpPr>
        <p:spPr>
          <a:xfrm rot="16200000">
            <a:off x="569363" y="5711211"/>
            <a:ext cx="490162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1960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37" name="CaixaDeTexto 36"/>
          <p:cNvSpPr txBox="1"/>
          <p:nvPr/>
        </p:nvSpPr>
        <p:spPr>
          <a:xfrm rot="16200000">
            <a:off x="906892" y="5711211"/>
            <a:ext cx="490162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1965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38" name="CaixaDeTexto 37"/>
          <p:cNvSpPr txBox="1"/>
          <p:nvPr/>
        </p:nvSpPr>
        <p:spPr>
          <a:xfrm rot="16200000">
            <a:off x="1244421" y="5711211"/>
            <a:ext cx="490162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1970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39" name="CaixaDeTexto 38"/>
          <p:cNvSpPr txBox="1"/>
          <p:nvPr/>
        </p:nvSpPr>
        <p:spPr>
          <a:xfrm rot="16200000">
            <a:off x="1581950" y="5711211"/>
            <a:ext cx="490162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1975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40" name="CaixaDeTexto 39"/>
          <p:cNvSpPr txBox="1"/>
          <p:nvPr/>
        </p:nvSpPr>
        <p:spPr>
          <a:xfrm rot="16200000">
            <a:off x="1919479" y="5711211"/>
            <a:ext cx="490162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1980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41" name="CaixaDeTexto 40"/>
          <p:cNvSpPr txBox="1"/>
          <p:nvPr/>
        </p:nvSpPr>
        <p:spPr>
          <a:xfrm rot="16200000">
            <a:off x="2257008" y="5711211"/>
            <a:ext cx="490162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1985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42" name="CaixaDeTexto 41"/>
          <p:cNvSpPr txBox="1"/>
          <p:nvPr/>
        </p:nvSpPr>
        <p:spPr>
          <a:xfrm rot="16200000">
            <a:off x="2594537" y="5711211"/>
            <a:ext cx="490162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1990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43" name="CaixaDeTexto 42"/>
          <p:cNvSpPr txBox="1"/>
          <p:nvPr/>
        </p:nvSpPr>
        <p:spPr>
          <a:xfrm rot="16200000">
            <a:off x="2932066" y="5711211"/>
            <a:ext cx="490162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1995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44" name="CaixaDeTexto 43"/>
          <p:cNvSpPr txBox="1"/>
          <p:nvPr/>
        </p:nvSpPr>
        <p:spPr>
          <a:xfrm rot="16200000">
            <a:off x="3269595" y="5711211"/>
            <a:ext cx="490162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2000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45" name="CaixaDeTexto 44"/>
          <p:cNvSpPr txBox="1"/>
          <p:nvPr/>
        </p:nvSpPr>
        <p:spPr>
          <a:xfrm rot="16200000">
            <a:off x="3607124" y="5711211"/>
            <a:ext cx="490162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2005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46" name="CaixaDeTexto 45"/>
          <p:cNvSpPr txBox="1"/>
          <p:nvPr/>
        </p:nvSpPr>
        <p:spPr>
          <a:xfrm rot="16200000">
            <a:off x="3944651" y="5711211"/>
            <a:ext cx="490162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2010</a:t>
            </a:r>
            <a:endParaRPr lang="pt-BR" sz="1000" dirty="0">
              <a:solidFill>
                <a:schemeClr val="tx1"/>
              </a:solidFill>
            </a:endParaRPr>
          </a:p>
        </p:txBody>
      </p:sp>
      <p:grpSp>
        <p:nvGrpSpPr>
          <p:cNvPr id="48" name="Grupo 47"/>
          <p:cNvGrpSpPr/>
          <p:nvPr/>
        </p:nvGrpSpPr>
        <p:grpSpPr>
          <a:xfrm>
            <a:off x="745951" y="2677781"/>
            <a:ext cx="3528392" cy="2800951"/>
            <a:chOff x="745951" y="2677781"/>
            <a:chExt cx="3528392" cy="2800951"/>
          </a:xfrm>
        </p:grpSpPr>
        <p:cxnSp>
          <p:nvCxnSpPr>
            <p:cNvPr id="26" name="Conector reto 25"/>
            <p:cNvCxnSpPr/>
            <p:nvPr/>
          </p:nvCxnSpPr>
          <p:spPr>
            <a:xfrm>
              <a:off x="745951" y="5478732"/>
              <a:ext cx="352839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to 49"/>
            <p:cNvCxnSpPr/>
            <p:nvPr/>
          </p:nvCxnSpPr>
          <p:spPr>
            <a:xfrm>
              <a:off x="745951" y="5128614"/>
              <a:ext cx="352839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to 50"/>
            <p:cNvCxnSpPr/>
            <p:nvPr/>
          </p:nvCxnSpPr>
          <p:spPr>
            <a:xfrm>
              <a:off x="745951" y="4778495"/>
              <a:ext cx="352839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to 51"/>
            <p:cNvCxnSpPr/>
            <p:nvPr/>
          </p:nvCxnSpPr>
          <p:spPr>
            <a:xfrm>
              <a:off x="745951" y="4428376"/>
              <a:ext cx="352839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to 52"/>
            <p:cNvCxnSpPr/>
            <p:nvPr/>
          </p:nvCxnSpPr>
          <p:spPr>
            <a:xfrm>
              <a:off x="745951" y="4078257"/>
              <a:ext cx="352839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to 53"/>
            <p:cNvCxnSpPr/>
            <p:nvPr/>
          </p:nvCxnSpPr>
          <p:spPr>
            <a:xfrm>
              <a:off x="745951" y="3728138"/>
              <a:ext cx="352839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to 54"/>
            <p:cNvCxnSpPr/>
            <p:nvPr/>
          </p:nvCxnSpPr>
          <p:spPr>
            <a:xfrm>
              <a:off x="745951" y="3378019"/>
              <a:ext cx="352839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to 55"/>
            <p:cNvCxnSpPr/>
            <p:nvPr/>
          </p:nvCxnSpPr>
          <p:spPr>
            <a:xfrm>
              <a:off x="745951" y="3027900"/>
              <a:ext cx="352839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to 56"/>
            <p:cNvCxnSpPr/>
            <p:nvPr/>
          </p:nvCxnSpPr>
          <p:spPr>
            <a:xfrm>
              <a:off x="745951" y="2677781"/>
              <a:ext cx="352839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Forma livre 20"/>
          <p:cNvSpPr/>
          <p:nvPr/>
        </p:nvSpPr>
        <p:spPr>
          <a:xfrm>
            <a:off x="752475" y="2733675"/>
            <a:ext cx="3486150" cy="1838325"/>
          </a:xfrm>
          <a:custGeom>
            <a:avLst/>
            <a:gdLst>
              <a:gd name="connsiteX0" fmla="*/ 0 w 3486150"/>
              <a:gd name="connsiteY0" fmla="*/ 1838325 h 1838325"/>
              <a:gd name="connsiteX1" fmla="*/ 209550 w 3486150"/>
              <a:gd name="connsiteY1" fmla="*/ 1771650 h 1838325"/>
              <a:gd name="connsiteX2" fmla="*/ 333375 w 3486150"/>
              <a:gd name="connsiteY2" fmla="*/ 1733550 h 1838325"/>
              <a:gd name="connsiteX3" fmla="*/ 381000 w 3486150"/>
              <a:gd name="connsiteY3" fmla="*/ 1695450 h 1838325"/>
              <a:gd name="connsiteX4" fmla="*/ 485775 w 3486150"/>
              <a:gd name="connsiteY4" fmla="*/ 1714500 h 1838325"/>
              <a:gd name="connsiteX5" fmla="*/ 609600 w 3486150"/>
              <a:gd name="connsiteY5" fmla="*/ 1657350 h 1838325"/>
              <a:gd name="connsiteX6" fmla="*/ 695325 w 3486150"/>
              <a:gd name="connsiteY6" fmla="*/ 1600200 h 1838325"/>
              <a:gd name="connsiteX7" fmla="*/ 771525 w 3486150"/>
              <a:gd name="connsiteY7" fmla="*/ 1581150 h 1838325"/>
              <a:gd name="connsiteX8" fmla="*/ 885825 w 3486150"/>
              <a:gd name="connsiteY8" fmla="*/ 1571625 h 1838325"/>
              <a:gd name="connsiteX9" fmla="*/ 1095375 w 3486150"/>
              <a:gd name="connsiteY9" fmla="*/ 1476375 h 1838325"/>
              <a:gd name="connsiteX10" fmla="*/ 1266825 w 3486150"/>
              <a:gd name="connsiteY10" fmla="*/ 1362075 h 1838325"/>
              <a:gd name="connsiteX11" fmla="*/ 1352550 w 3486150"/>
              <a:gd name="connsiteY11" fmla="*/ 1400175 h 1838325"/>
              <a:gd name="connsiteX12" fmla="*/ 1457325 w 3486150"/>
              <a:gd name="connsiteY12" fmla="*/ 1343025 h 1838325"/>
              <a:gd name="connsiteX13" fmla="*/ 1657350 w 3486150"/>
              <a:gd name="connsiteY13" fmla="*/ 1314450 h 1838325"/>
              <a:gd name="connsiteX14" fmla="*/ 1809750 w 3486150"/>
              <a:gd name="connsiteY14" fmla="*/ 1285875 h 1838325"/>
              <a:gd name="connsiteX15" fmla="*/ 1971675 w 3486150"/>
              <a:gd name="connsiteY15" fmla="*/ 1219200 h 1838325"/>
              <a:gd name="connsiteX16" fmla="*/ 2066925 w 3486150"/>
              <a:gd name="connsiteY16" fmla="*/ 1143000 h 1838325"/>
              <a:gd name="connsiteX17" fmla="*/ 2190750 w 3486150"/>
              <a:gd name="connsiteY17" fmla="*/ 1143000 h 1838325"/>
              <a:gd name="connsiteX18" fmla="*/ 2305050 w 3486150"/>
              <a:gd name="connsiteY18" fmla="*/ 1123950 h 1838325"/>
              <a:gd name="connsiteX19" fmla="*/ 2466975 w 3486150"/>
              <a:gd name="connsiteY19" fmla="*/ 1047750 h 1838325"/>
              <a:gd name="connsiteX20" fmla="*/ 2552700 w 3486150"/>
              <a:gd name="connsiteY20" fmla="*/ 962025 h 1838325"/>
              <a:gd name="connsiteX21" fmla="*/ 2638425 w 3486150"/>
              <a:gd name="connsiteY21" fmla="*/ 952500 h 1838325"/>
              <a:gd name="connsiteX22" fmla="*/ 2638425 w 3486150"/>
              <a:gd name="connsiteY22" fmla="*/ 952500 h 1838325"/>
              <a:gd name="connsiteX23" fmla="*/ 2771775 w 3486150"/>
              <a:gd name="connsiteY23" fmla="*/ 895350 h 1838325"/>
              <a:gd name="connsiteX24" fmla="*/ 2905125 w 3486150"/>
              <a:gd name="connsiteY24" fmla="*/ 828675 h 1838325"/>
              <a:gd name="connsiteX25" fmla="*/ 2971800 w 3486150"/>
              <a:gd name="connsiteY25" fmla="*/ 771525 h 1838325"/>
              <a:gd name="connsiteX26" fmla="*/ 3114675 w 3486150"/>
              <a:gd name="connsiteY26" fmla="*/ 581025 h 1838325"/>
              <a:gd name="connsiteX27" fmla="*/ 3257550 w 3486150"/>
              <a:gd name="connsiteY27" fmla="*/ 352425 h 1838325"/>
              <a:gd name="connsiteX28" fmla="*/ 3295650 w 3486150"/>
              <a:gd name="connsiteY28" fmla="*/ 257175 h 1838325"/>
              <a:gd name="connsiteX29" fmla="*/ 3486150 w 3486150"/>
              <a:gd name="connsiteY29" fmla="*/ 0 h 183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486150" h="1838325">
                <a:moveTo>
                  <a:pt x="0" y="1838325"/>
                </a:moveTo>
                <a:lnTo>
                  <a:pt x="209550" y="1771650"/>
                </a:lnTo>
                <a:lnTo>
                  <a:pt x="333375" y="1733550"/>
                </a:lnTo>
                <a:lnTo>
                  <a:pt x="381000" y="1695450"/>
                </a:lnTo>
                <a:lnTo>
                  <a:pt x="485775" y="1714500"/>
                </a:lnTo>
                <a:lnTo>
                  <a:pt x="609600" y="1657350"/>
                </a:lnTo>
                <a:lnTo>
                  <a:pt x="695325" y="1600200"/>
                </a:lnTo>
                <a:lnTo>
                  <a:pt x="771525" y="1581150"/>
                </a:lnTo>
                <a:lnTo>
                  <a:pt x="885825" y="1571625"/>
                </a:lnTo>
                <a:lnTo>
                  <a:pt x="1095375" y="1476375"/>
                </a:lnTo>
                <a:lnTo>
                  <a:pt x="1266825" y="1362075"/>
                </a:lnTo>
                <a:lnTo>
                  <a:pt x="1352550" y="1400175"/>
                </a:lnTo>
                <a:lnTo>
                  <a:pt x="1457325" y="1343025"/>
                </a:lnTo>
                <a:lnTo>
                  <a:pt x="1657350" y="1314450"/>
                </a:lnTo>
                <a:lnTo>
                  <a:pt x="1809750" y="1285875"/>
                </a:lnTo>
                <a:lnTo>
                  <a:pt x="1971675" y="1219200"/>
                </a:lnTo>
                <a:lnTo>
                  <a:pt x="2066925" y="1143000"/>
                </a:lnTo>
                <a:lnTo>
                  <a:pt x="2190750" y="1143000"/>
                </a:lnTo>
                <a:lnTo>
                  <a:pt x="2305050" y="1123950"/>
                </a:lnTo>
                <a:lnTo>
                  <a:pt x="2466975" y="1047750"/>
                </a:lnTo>
                <a:lnTo>
                  <a:pt x="2552700" y="962025"/>
                </a:lnTo>
                <a:lnTo>
                  <a:pt x="2638425" y="952500"/>
                </a:lnTo>
                <a:lnTo>
                  <a:pt x="2638425" y="952500"/>
                </a:lnTo>
                <a:lnTo>
                  <a:pt x="2771775" y="895350"/>
                </a:lnTo>
                <a:lnTo>
                  <a:pt x="2905125" y="828675"/>
                </a:lnTo>
                <a:lnTo>
                  <a:pt x="2971800" y="771525"/>
                </a:lnTo>
                <a:lnTo>
                  <a:pt x="3114675" y="581025"/>
                </a:lnTo>
                <a:lnTo>
                  <a:pt x="3257550" y="352425"/>
                </a:lnTo>
                <a:lnTo>
                  <a:pt x="3295650" y="257175"/>
                </a:lnTo>
                <a:lnTo>
                  <a:pt x="348615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7" name="CaixaDeTexto 76"/>
          <p:cNvSpPr txBox="1"/>
          <p:nvPr/>
        </p:nvSpPr>
        <p:spPr>
          <a:xfrm rot="16200000">
            <a:off x="4954086" y="5711211"/>
            <a:ext cx="490162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1960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78" name="CaixaDeTexto 77"/>
          <p:cNvSpPr txBox="1"/>
          <p:nvPr/>
        </p:nvSpPr>
        <p:spPr>
          <a:xfrm rot="16200000">
            <a:off x="5291615" y="5711211"/>
            <a:ext cx="490162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1965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79" name="CaixaDeTexto 78"/>
          <p:cNvSpPr txBox="1"/>
          <p:nvPr/>
        </p:nvSpPr>
        <p:spPr>
          <a:xfrm rot="16200000">
            <a:off x="5629144" y="5711211"/>
            <a:ext cx="490162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1970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80" name="CaixaDeTexto 79"/>
          <p:cNvSpPr txBox="1"/>
          <p:nvPr/>
        </p:nvSpPr>
        <p:spPr>
          <a:xfrm rot="16200000">
            <a:off x="5966673" y="5711211"/>
            <a:ext cx="490162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1975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81" name="CaixaDeTexto 80"/>
          <p:cNvSpPr txBox="1"/>
          <p:nvPr/>
        </p:nvSpPr>
        <p:spPr>
          <a:xfrm rot="16200000">
            <a:off x="6304202" y="5711211"/>
            <a:ext cx="490162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1980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82" name="CaixaDeTexto 81"/>
          <p:cNvSpPr txBox="1"/>
          <p:nvPr/>
        </p:nvSpPr>
        <p:spPr>
          <a:xfrm rot="16200000">
            <a:off x="6641731" y="5711211"/>
            <a:ext cx="490162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1985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83" name="CaixaDeTexto 82"/>
          <p:cNvSpPr txBox="1"/>
          <p:nvPr/>
        </p:nvSpPr>
        <p:spPr>
          <a:xfrm rot="16200000">
            <a:off x="6979260" y="5711211"/>
            <a:ext cx="490162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1990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84" name="CaixaDeTexto 83"/>
          <p:cNvSpPr txBox="1"/>
          <p:nvPr/>
        </p:nvSpPr>
        <p:spPr>
          <a:xfrm rot="16200000">
            <a:off x="7316789" y="5711211"/>
            <a:ext cx="490162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1995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85" name="CaixaDeTexto 84"/>
          <p:cNvSpPr txBox="1"/>
          <p:nvPr/>
        </p:nvSpPr>
        <p:spPr>
          <a:xfrm rot="16200000">
            <a:off x="7654318" y="5711211"/>
            <a:ext cx="490162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2000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86" name="CaixaDeTexto 85"/>
          <p:cNvSpPr txBox="1"/>
          <p:nvPr/>
        </p:nvSpPr>
        <p:spPr>
          <a:xfrm rot="16200000">
            <a:off x="7991847" y="5711211"/>
            <a:ext cx="490162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2005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87" name="CaixaDeTexto 86"/>
          <p:cNvSpPr txBox="1"/>
          <p:nvPr/>
        </p:nvSpPr>
        <p:spPr>
          <a:xfrm rot="16200000">
            <a:off x="8329374" y="5711211"/>
            <a:ext cx="490162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2010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88" name="CaixaDeTexto 87"/>
          <p:cNvSpPr txBox="1"/>
          <p:nvPr/>
        </p:nvSpPr>
        <p:spPr>
          <a:xfrm>
            <a:off x="4699584" y="5343019"/>
            <a:ext cx="3581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89" name="CaixaDeTexto 88"/>
          <p:cNvSpPr txBox="1"/>
          <p:nvPr/>
        </p:nvSpPr>
        <p:spPr>
          <a:xfrm>
            <a:off x="4699584" y="4945634"/>
            <a:ext cx="3581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50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90" name="CaixaDeTexto 89"/>
          <p:cNvSpPr txBox="1"/>
          <p:nvPr/>
        </p:nvSpPr>
        <p:spPr>
          <a:xfrm>
            <a:off x="4572000" y="4548248"/>
            <a:ext cx="4857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100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91" name="CaixaDeTexto 90"/>
          <p:cNvSpPr txBox="1"/>
          <p:nvPr/>
        </p:nvSpPr>
        <p:spPr>
          <a:xfrm>
            <a:off x="4572000" y="4150862"/>
            <a:ext cx="4857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150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92" name="CaixaDeTexto 91"/>
          <p:cNvSpPr txBox="1"/>
          <p:nvPr/>
        </p:nvSpPr>
        <p:spPr>
          <a:xfrm>
            <a:off x="4572000" y="3753476"/>
            <a:ext cx="4857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200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93" name="CaixaDeTexto 92"/>
          <p:cNvSpPr txBox="1"/>
          <p:nvPr/>
        </p:nvSpPr>
        <p:spPr>
          <a:xfrm>
            <a:off x="4572000" y="3356090"/>
            <a:ext cx="4857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250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94" name="CaixaDeTexto 93"/>
          <p:cNvSpPr txBox="1"/>
          <p:nvPr/>
        </p:nvSpPr>
        <p:spPr>
          <a:xfrm>
            <a:off x="4572000" y="2958704"/>
            <a:ext cx="4857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300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95" name="CaixaDeTexto 94"/>
          <p:cNvSpPr txBox="1"/>
          <p:nvPr/>
        </p:nvSpPr>
        <p:spPr>
          <a:xfrm>
            <a:off x="4572000" y="2561318"/>
            <a:ext cx="4857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000" dirty="0" smtClean="0">
                <a:solidFill>
                  <a:schemeClr val="tx1"/>
                </a:solidFill>
              </a:rPr>
              <a:t>350</a:t>
            </a:r>
            <a:endParaRPr lang="pt-BR" sz="1000" dirty="0">
              <a:solidFill>
                <a:schemeClr val="tx1"/>
              </a:solidFill>
            </a:endParaRPr>
          </a:p>
        </p:txBody>
      </p:sp>
      <p:sp>
        <p:nvSpPr>
          <p:cNvPr id="97" name="CaixaDeTexto 96"/>
          <p:cNvSpPr txBox="1"/>
          <p:nvPr/>
        </p:nvSpPr>
        <p:spPr>
          <a:xfrm>
            <a:off x="3347864" y="2636912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600" b="1" dirty="0" smtClean="0"/>
              <a:t>IDH</a:t>
            </a:r>
            <a:endParaRPr lang="pt-BR" sz="1600" b="1" dirty="0"/>
          </a:p>
        </p:txBody>
      </p:sp>
      <p:sp>
        <p:nvSpPr>
          <p:cNvPr id="98" name="CaixaDeTexto 97"/>
          <p:cNvSpPr txBox="1"/>
          <p:nvPr/>
        </p:nvSpPr>
        <p:spPr>
          <a:xfrm>
            <a:off x="2869208" y="4377804"/>
            <a:ext cx="151216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pt-BR"/>
            </a:defPPr>
            <a:lvl1pPr algn="r">
              <a:defRPr sz="1600" b="1"/>
            </a:lvl1pPr>
          </a:lstStyle>
          <a:p>
            <a:r>
              <a:rPr lang="pt-BR" dirty="0"/>
              <a:t>Urbanização</a:t>
            </a:r>
          </a:p>
        </p:txBody>
      </p:sp>
      <p:sp>
        <p:nvSpPr>
          <p:cNvPr id="20" name="Forma livre 19"/>
          <p:cNvSpPr/>
          <p:nvPr/>
        </p:nvSpPr>
        <p:spPr>
          <a:xfrm>
            <a:off x="771525" y="4181475"/>
            <a:ext cx="3476625" cy="647700"/>
          </a:xfrm>
          <a:custGeom>
            <a:avLst/>
            <a:gdLst>
              <a:gd name="connsiteX0" fmla="*/ 0 w 3476625"/>
              <a:gd name="connsiteY0" fmla="*/ 647700 h 647700"/>
              <a:gd name="connsiteX1" fmla="*/ 3476625 w 3476625"/>
              <a:gd name="connsiteY1" fmla="*/ 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76625" h="647700">
                <a:moveTo>
                  <a:pt x="0" y="647700"/>
                </a:moveTo>
                <a:lnTo>
                  <a:pt x="3476625" y="0"/>
                </a:ln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Retângulo 2"/>
          <p:cNvSpPr/>
          <p:nvPr/>
        </p:nvSpPr>
        <p:spPr>
          <a:xfrm>
            <a:off x="209550" y="1506270"/>
            <a:ext cx="86236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600" dirty="0" smtClean="0"/>
              <a:t>A URBANIZAÇÃO TEM SIDO MAIS UMA FONTE DO QUE UM RESULTADO DE DESENVOLVIMENTO </a:t>
            </a:r>
            <a:endParaRPr lang="pt-BR" sz="1600" dirty="0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41879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de cantos arredondados 5"/>
          <p:cNvSpPr/>
          <p:nvPr/>
        </p:nvSpPr>
        <p:spPr>
          <a:xfrm>
            <a:off x="251520" y="1484784"/>
            <a:ext cx="8581652" cy="5074468"/>
          </a:xfrm>
          <a:prstGeom prst="roundRect">
            <a:avLst>
              <a:gd name="adj" fmla="val 155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240769"/>
            <a:ext cx="6871022" cy="1122363"/>
          </a:xfrm>
        </p:spPr>
        <p:txBody>
          <a:bodyPr/>
          <a:lstStyle/>
          <a:p>
            <a:r>
              <a:rPr lang="pt-BR" dirty="0" smtClean="0"/>
              <a:t>Grandes cidades no mundo tendem a ter o desenvolvimento Humano maior que seus países</a:t>
            </a:r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251520" y="6279123"/>
            <a:ext cx="705678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000" b="1" dirty="0"/>
              <a:t>Fonte: </a:t>
            </a:r>
            <a:r>
              <a:rPr lang="pt-BR" sz="1000" dirty="0"/>
              <a:t>ONU HABITAT, o </a:t>
            </a:r>
            <a:r>
              <a:rPr lang="pt-BR" sz="1000" dirty="0" err="1"/>
              <a:t>State</a:t>
            </a:r>
            <a:r>
              <a:rPr lang="pt-BR" sz="1000" dirty="0"/>
              <a:t> </a:t>
            </a:r>
            <a:r>
              <a:rPr lang="pt-BR" sz="1000" dirty="0" err="1"/>
              <a:t>of</a:t>
            </a:r>
            <a:r>
              <a:rPr lang="pt-BR" sz="1000" dirty="0"/>
              <a:t> </a:t>
            </a:r>
            <a:r>
              <a:rPr lang="pt-BR" sz="1000" dirty="0" err="1"/>
              <a:t>the</a:t>
            </a:r>
            <a:r>
              <a:rPr lang="pt-BR" sz="1000" dirty="0"/>
              <a:t> </a:t>
            </a:r>
            <a:r>
              <a:rPr lang="pt-BR" sz="1000" dirty="0" err="1"/>
              <a:t>Word´s</a:t>
            </a:r>
            <a:r>
              <a:rPr lang="pt-BR" sz="1000" dirty="0"/>
              <a:t> </a:t>
            </a:r>
            <a:r>
              <a:rPr lang="pt-BR" sz="1000" dirty="0" err="1"/>
              <a:t>Cities</a:t>
            </a:r>
            <a:r>
              <a:rPr lang="pt-BR" sz="1000" dirty="0"/>
              <a:t> </a:t>
            </a:r>
            <a:r>
              <a:rPr lang="pt-BR" sz="1000" dirty="0" err="1"/>
              <a:t>Report</a:t>
            </a:r>
            <a:r>
              <a:rPr lang="pt-BR" sz="1000" dirty="0"/>
              <a:t> 2012-2013</a:t>
            </a:r>
          </a:p>
        </p:txBody>
      </p:sp>
      <p:grpSp>
        <p:nvGrpSpPr>
          <p:cNvPr id="72" name="Grupo 71"/>
          <p:cNvGrpSpPr/>
          <p:nvPr/>
        </p:nvGrpSpPr>
        <p:grpSpPr>
          <a:xfrm>
            <a:off x="2411760" y="5877272"/>
            <a:ext cx="5256584" cy="338554"/>
            <a:chOff x="539552" y="2082056"/>
            <a:chExt cx="5256584" cy="338554"/>
          </a:xfrm>
        </p:grpSpPr>
        <p:sp>
          <p:nvSpPr>
            <p:cNvPr id="56" name="CaixaDeTexto 55"/>
            <p:cNvSpPr txBox="1"/>
            <p:nvPr/>
          </p:nvSpPr>
          <p:spPr>
            <a:xfrm>
              <a:off x="755576" y="2082056"/>
              <a:ext cx="244827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pt-BR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>
                <a:buClr>
                  <a:srgbClr val="256475"/>
                </a:buClr>
              </a:pPr>
              <a:r>
                <a:rPr lang="pt-BR" sz="1600" dirty="0" smtClean="0">
                  <a:solidFill>
                    <a:schemeClr val="tx1"/>
                  </a:solidFill>
                </a:rPr>
                <a:t>IDH dos países em 2010</a:t>
              </a:r>
              <a:endParaRPr lang="pt-BR" sz="1600" dirty="0">
                <a:solidFill>
                  <a:schemeClr val="tx1"/>
                </a:solidFill>
              </a:endParaRPr>
            </a:p>
          </p:txBody>
        </p:sp>
        <p:sp>
          <p:nvSpPr>
            <p:cNvPr id="57" name="CaixaDeTexto 56"/>
            <p:cNvSpPr txBox="1"/>
            <p:nvPr/>
          </p:nvSpPr>
          <p:spPr>
            <a:xfrm>
              <a:off x="3347864" y="2082056"/>
              <a:ext cx="244827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pt-BR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>
                <a:buClr>
                  <a:srgbClr val="256475"/>
                </a:buClr>
              </a:pPr>
              <a:r>
                <a:rPr lang="pt-BR" sz="1600" dirty="0" smtClean="0">
                  <a:solidFill>
                    <a:schemeClr val="tx1"/>
                  </a:solidFill>
                </a:rPr>
                <a:t>IDH das cidades</a:t>
              </a:r>
              <a:endParaRPr lang="pt-BR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58" name="Conector reto 57"/>
            <p:cNvCxnSpPr/>
            <p:nvPr/>
          </p:nvCxnSpPr>
          <p:spPr>
            <a:xfrm>
              <a:off x="3131840" y="2255966"/>
              <a:ext cx="216024" cy="0"/>
            </a:xfrm>
            <a:prstGeom prst="line">
              <a:avLst/>
            </a:prstGeom>
            <a:ln w="38100">
              <a:solidFill>
                <a:srgbClr val="32879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to 59"/>
            <p:cNvCxnSpPr/>
            <p:nvPr/>
          </p:nvCxnSpPr>
          <p:spPr>
            <a:xfrm>
              <a:off x="539552" y="2255966"/>
              <a:ext cx="216024" cy="0"/>
            </a:xfrm>
            <a:prstGeom prst="line">
              <a:avLst/>
            </a:prstGeom>
            <a:ln w="38100">
              <a:solidFill>
                <a:srgbClr val="A7C36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CaixaDeTexto 70"/>
          <p:cNvSpPr txBox="1"/>
          <p:nvPr/>
        </p:nvSpPr>
        <p:spPr>
          <a:xfrm>
            <a:off x="395536" y="1628800"/>
            <a:ext cx="424921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buClr>
                <a:srgbClr val="256475"/>
              </a:buClr>
              <a:defRPr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t-BR" dirty="0"/>
              <a:t>Comparação de IDH de países e cidades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4788024" y="5310127"/>
            <a:ext cx="1877935" cy="3685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ctr">
              <a:buClr>
                <a:srgbClr val="256475"/>
              </a:buClr>
            </a:pPr>
            <a:r>
              <a:rPr lang="pt-BR" sz="1400" dirty="0" smtClean="0">
                <a:solidFill>
                  <a:schemeClr val="tx1"/>
                </a:solidFill>
              </a:rPr>
              <a:t>Cidade do México</a:t>
            </a:r>
            <a:endParaRPr lang="pt-BR" sz="1400" dirty="0">
              <a:solidFill>
                <a:schemeClr val="tx1"/>
              </a:solidFill>
            </a:endParaRPr>
          </a:p>
        </p:txBody>
      </p:sp>
      <p:grpSp>
        <p:nvGrpSpPr>
          <p:cNvPr id="62" name="Grupo 61"/>
          <p:cNvGrpSpPr/>
          <p:nvPr/>
        </p:nvGrpSpPr>
        <p:grpSpPr>
          <a:xfrm>
            <a:off x="832978" y="2276579"/>
            <a:ext cx="7364946" cy="3010738"/>
            <a:chOff x="832978" y="2705075"/>
            <a:chExt cx="7364946" cy="2514600"/>
          </a:xfrm>
        </p:grpSpPr>
        <p:cxnSp>
          <p:nvCxnSpPr>
            <p:cNvPr id="61" name="Conector reto 60"/>
            <p:cNvCxnSpPr/>
            <p:nvPr/>
          </p:nvCxnSpPr>
          <p:spPr>
            <a:xfrm flipV="1">
              <a:off x="832978" y="5219675"/>
              <a:ext cx="736494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to 62"/>
            <p:cNvCxnSpPr/>
            <p:nvPr/>
          </p:nvCxnSpPr>
          <p:spPr>
            <a:xfrm flipV="1">
              <a:off x="832978" y="4905350"/>
              <a:ext cx="736494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to 63"/>
            <p:cNvCxnSpPr/>
            <p:nvPr/>
          </p:nvCxnSpPr>
          <p:spPr>
            <a:xfrm flipV="1">
              <a:off x="832978" y="4591025"/>
              <a:ext cx="736494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to 64"/>
            <p:cNvCxnSpPr/>
            <p:nvPr/>
          </p:nvCxnSpPr>
          <p:spPr>
            <a:xfrm flipV="1">
              <a:off x="832978" y="4276700"/>
              <a:ext cx="736494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to 65"/>
            <p:cNvCxnSpPr/>
            <p:nvPr/>
          </p:nvCxnSpPr>
          <p:spPr>
            <a:xfrm flipV="1">
              <a:off x="832978" y="3962375"/>
              <a:ext cx="736494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to 66"/>
            <p:cNvCxnSpPr/>
            <p:nvPr/>
          </p:nvCxnSpPr>
          <p:spPr>
            <a:xfrm flipV="1">
              <a:off x="832978" y="3648050"/>
              <a:ext cx="736494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to 67"/>
            <p:cNvCxnSpPr/>
            <p:nvPr/>
          </p:nvCxnSpPr>
          <p:spPr>
            <a:xfrm flipV="1">
              <a:off x="832978" y="3333725"/>
              <a:ext cx="736494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to 68"/>
            <p:cNvCxnSpPr/>
            <p:nvPr/>
          </p:nvCxnSpPr>
          <p:spPr>
            <a:xfrm flipV="1">
              <a:off x="832978" y="3019400"/>
              <a:ext cx="736494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to 69"/>
            <p:cNvCxnSpPr/>
            <p:nvPr/>
          </p:nvCxnSpPr>
          <p:spPr>
            <a:xfrm flipV="1">
              <a:off x="832978" y="2705075"/>
              <a:ext cx="736494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CaixaDeTexto 10"/>
          <p:cNvSpPr txBox="1"/>
          <p:nvPr/>
        </p:nvSpPr>
        <p:spPr>
          <a:xfrm>
            <a:off x="1544867" y="5310127"/>
            <a:ext cx="766192" cy="3685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ctr">
              <a:buClr>
                <a:srgbClr val="256475"/>
              </a:buClr>
            </a:pPr>
            <a:r>
              <a:rPr lang="pt-BR" sz="1400" dirty="0" smtClean="0">
                <a:solidFill>
                  <a:schemeClr val="tx1"/>
                </a:solidFill>
              </a:rPr>
              <a:t>Dakar</a:t>
            </a:r>
            <a:endParaRPr lang="pt-BR" sz="1400" dirty="0">
              <a:solidFill>
                <a:schemeClr val="tx1"/>
              </a:solidFill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2210976" y="5310127"/>
            <a:ext cx="936104" cy="3685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400" dirty="0" smtClean="0">
                <a:solidFill>
                  <a:schemeClr val="tx1"/>
                </a:solidFill>
              </a:rPr>
              <a:t>Mumbai</a:t>
            </a:r>
            <a:endParaRPr lang="pt-BR" sz="1400" dirty="0">
              <a:solidFill>
                <a:schemeClr val="tx1"/>
              </a:solidFill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2915816" y="5310127"/>
            <a:ext cx="780029" cy="626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ctr">
              <a:buClr>
                <a:srgbClr val="256475"/>
              </a:buClr>
            </a:pPr>
            <a:r>
              <a:rPr lang="pt-BR" sz="1400" dirty="0" smtClean="0">
                <a:solidFill>
                  <a:schemeClr val="tx1"/>
                </a:solidFill>
              </a:rPr>
              <a:t>Nova Delhi</a:t>
            </a:r>
            <a:endParaRPr lang="pt-BR" sz="1400" dirty="0">
              <a:solidFill>
                <a:schemeClr val="tx1"/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3742286" y="5310127"/>
            <a:ext cx="766192" cy="3685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ctr">
              <a:buClr>
                <a:srgbClr val="256475"/>
              </a:buClr>
            </a:pPr>
            <a:r>
              <a:rPr lang="pt-BR" sz="1400" dirty="0" smtClean="0">
                <a:solidFill>
                  <a:schemeClr val="tx1"/>
                </a:solidFill>
              </a:rPr>
              <a:t>Cairo</a:t>
            </a:r>
            <a:endParaRPr lang="pt-BR" sz="1400" dirty="0">
              <a:solidFill>
                <a:schemeClr val="tx1"/>
              </a:solidFill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6703023" y="5310127"/>
            <a:ext cx="999229" cy="3685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ctr">
              <a:buClr>
                <a:srgbClr val="256475"/>
              </a:buClr>
            </a:pPr>
            <a:r>
              <a:rPr lang="pt-BR" sz="1400" dirty="0" smtClean="0">
                <a:solidFill>
                  <a:schemeClr val="tx1"/>
                </a:solidFill>
              </a:rPr>
              <a:t>Seoul</a:t>
            </a:r>
            <a:endParaRPr lang="pt-BR" sz="1400" dirty="0">
              <a:solidFill>
                <a:schemeClr val="tx1"/>
              </a:solidFill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7308304" y="5310127"/>
            <a:ext cx="999229" cy="3685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ctr">
              <a:buClr>
                <a:srgbClr val="256475"/>
              </a:buClr>
            </a:pPr>
            <a:r>
              <a:rPr lang="pt-BR" sz="1400" dirty="0" smtClean="0">
                <a:solidFill>
                  <a:schemeClr val="tx1"/>
                </a:solidFill>
              </a:rPr>
              <a:t>Toronto</a:t>
            </a:r>
            <a:endParaRPr lang="pt-BR" sz="1400" dirty="0">
              <a:solidFill>
                <a:schemeClr val="tx1"/>
              </a:solidFill>
            </a:endParaRPr>
          </a:p>
        </p:txBody>
      </p:sp>
      <p:sp>
        <p:nvSpPr>
          <p:cNvPr id="7" name="Forma livre 6"/>
          <p:cNvSpPr/>
          <p:nvPr/>
        </p:nvSpPr>
        <p:spPr>
          <a:xfrm>
            <a:off x="962025" y="2481886"/>
            <a:ext cx="7458075" cy="2668609"/>
          </a:xfrm>
          <a:custGeom>
            <a:avLst/>
            <a:gdLst>
              <a:gd name="connsiteX0" fmla="*/ 0 w 7458075"/>
              <a:gd name="connsiteY0" fmla="*/ 2228850 h 2228850"/>
              <a:gd name="connsiteX1" fmla="*/ 190500 w 7458075"/>
              <a:gd name="connsiteY1" fmla="*/ 2219325 h 2228850"/>
              <a:gd name="connsiteX2" fmla="*/ 304800 w 7458075"/>
              <a:gd name="connsiteY2" fmla="*/ 2066925 h 2228850"/>
              <a:gd name="connsiteX3" fmla="*/ 361950 w 7458075"/>
              <a:gd name="connsiteY3" fmla="*/ 2095500 h 2228850"/>
              <a:gd name="connsiteX4" fmla="*/ 600075 w 7458075"/>
              <a:gd name="connsiteY4" fmla="*/ 1924050 h 2228850"/>
              <a:gd name="connsiteX5" fmla="*/ 704850 w 7458075"/>
              <a:gd name="connsiteY5" fmla="*/ 1733550 h 2228850"/>
              <a:gd name="connsiteX6" fmla="*/ 895350 w 7458075"/>
              <a:gd name="connsiteY6" fmla="*/ 1695450 h 2228850"/>
              <a:gd name="connsiteX7" fmla="*/ 1038225 w 7458075"/>
              <a:gd name="connsiteY7" fmla="*/ 1628775 h 2228850"/>
              <a:gd name="connsiteX8" fmla="*/ 1247775 w 7458075"/>
              <a:gd name="connsiteY8" fmla="*/ 1647825 h 2228850"/>
              <a:gd name="connsiteX9" fmla="*/ 1314450 w 7458075"/>
              <a:gd name="connsiteY9" fmla="*/ 1571625 h 2228850"/>
              <a:gd name="connsiteX10" fmla="*/ 1381125 w 7458075"/>
              <a:gd name="connsiteY10" fmla="*/ 1609725 h 2228850"/>
              <a:gd name="connsiteX11" fmla="*/ 1466850 w 7458075"/>
              <a:gd name="connsiteY11" fmla="*/ 1495425 h 2228850"/>
              <a:gd name="connsiteX12" fmla="*/ 1714500 w 7458075"/>
              <a:gd name="connsiteY12" fmla="*/ 1495425 h 2228850"/>
              <a:gd name="connsiteX13" fmla="*/ 1828800 w 7458075"/>
              <a:gd name="connsiteY13" fmla="*/ 1514475 h 2228850"/>
              <a:gd name="connsiteX14" fmla="*/ 1924050 w 7458075"/>
              <a:gd name="connsiteY14" fmla="*/ 1390650 h 2228850"/>
              <a:gd name="connsiteX15" fmla="*/ 2028825 w 7458075"/>
              <a:gd name="connsiteY15" fmla="*/ 1400175 h 2228850"/>
              <a:gd name="connsiteX16" fmla="*/ 2133600 w 7458075"/>
              <a:gd name="connsiteY16" fmla="*/ 1343025 h 2228850"/>
              <a:gd name="connsiteX17" fmla="*/ 2600325 w 7458075"/>
              <a:gd name="connsiteY17" fmla="*/ 1362075 h 2228850"/>
              <a:gd name="connsiteX18" fmla="*/ 2628900 w 7458075"/>
              <a:gd name="connsiteY18" fmla="*/ 1200150 h 2228850"/>
              <a:gd name="connsiteX19" fmla="*/ 2800350 w 7458075"/>
              <a:gd name="connsiteY19" fmla="*/ 1181100 h 2228850"/>
              <a:gd name="connsiteX20" fmla="*/ 2847975 w 7458075"/>
              <a:gd name="connsiteY20" fmla="*/ 1085850 h 2228850"/>
              <a:gd name="connsiteX21" fmla="*/ 3133725 w 7458075"/>
              <a:gd name="connsiteY21" fmla="*/ 1066800 h 2228850"/>
              <a:gd name="connsiteX22" fmla="*/ 3181350 w 7458075"/>
              <a:gd name="connsiteY22" fmla="*/ 1038225 h 2228850"/>
              <a:gd name="connsiteX23" fmla="*/ 3314700 w 7458075"/>
              <a:gd name="connsiteY23" fmla="*/ 1009650 h 2228850"/>
              <a:gd name="connsiteX24" fmla="*/ 3638550 w 7458075"/>
              <a:gd name="connsiteY24" fmla="*/ 895350 h 2228850"/>
              <a:gd name="connsiteX25" fmla="*/ 3743325 w 7458075"/>
              <a:gd name="connsiteY25" fmla="*/ 828675 h 2228850"/>
              <a:gd name="connsiteX26" fmla="*/ 3933825 w 7458075"/>
              <a:gd name="connsiteY26" fmla="*/ 847725 h 2228850"/>
              <a:gd name="connsiteX27" fmla="*/ 4000500 w 7458075"/>
              <a:gd name="connsiteY27" fmla="*/ 800100 h 2228850"/>
              <a:gd name="connsiteX28" fmla="*/ 4362450 w 7458075"/>
              <a:gd name="connsiteY28" fmla="*/ 819150 h 2228850"/>
              <a:gd name="connsiteX29" fmla="*/ 4533900 w 7458075"/>
              <a:gd name="connsiteY29" fmla="*/ 723900 h 2228850"/>
              <a:gd name="connsiteX30" fmla="*/ 4714875 w 7458075"/>
              <a:gd name="connsiteY30" fmla="*/ 685800 h 2228850"/>
              <a:gd name="connsiteX31" fmla="*/ 4886325 w 7458075"/>
              <a:gd name="connsiteY31" fmla="*/ 457200 h 2228850"/>
              <a:gd name="connsiteX32" fmla="*/ 4991100 w 7458075"/>
              <a:gd name="connsiteY32" fmla="*/ 466725 h 2228850"/>
              <a:gd name="connsiteX33" fmla="*/ 5191125 w 7458075"/>
              <a:gd name="connsiteY33" fmla="*/ 314325 h 2228850"/>
              <a:gd name="connsiteX34" fmla="*/ 5734050 w 7458075"/>
              <a:gd name="connsiteY34" fmla="*/ 285750 h 2228850"/>
              <a:gd name="connsiteX35" fmla="*/ 6219825 w 7458075"/>
              <a:gd name="connsiteY35" fmla="*/ 228600 h 2228850"/>
              <a:gd name="connsiteX36" fmla="*/ 6667500 w 7458075"/>
              <a:gd name="connsiteY36" fmla="*/ 171450 h 2228850"/>
              <a:gd name="connsiteX37" fmla="*/ 7324725 w 7458075"/>
              <a:gd name="connsiteY37" fmla="*/ 123825 h 2228850"/>
              <a:gd name="connsiteX38" fmla="*/ 7381875 w 7458075"/>
              <a:gd name="connsiteY38" fmla="*/ 133350 h 2228850"/>
              <a:gd name="connsiteX39" fmla="*/ 7458075 w 7458075"/>
              <a:gd name="connsiteY39" fmla="*/ 0 h 222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458075" h="2228850">
                <a:moveTo>
                  <a:pt x="0" y="2228850"/>
                </a:moveTo>
                <a:lnTo>
                  <a:pt x="190500" y="2219325"/>
                </a:lnTo>
                <a:lnTo>
                  <a:pt x="304800" y="2066925"/>
                </a:lnTo>
                <a:lnTo>
                  <a:pt x="361950" y="2095500"/>
                </a:lnTo>
                <a:lnTo>
                  <a:pt x="600075" y="1924050"/>
                </a:lnTo>
                <a:lnTo>
                  <a:pt x="704850" y="1733550"/>
                </a:lnTo>
                <a:lnTo>
                  <a:pt x="895350" y="1695450"/>
                </a:lnTo>
                <a:lnTo>
                  <a:pt x="1038225" y="1628775"/>
                </a:lnTo>
                <a:lnTo>
                  <a:pt x="1247775" y="1647825"/>
                </a:lnTo>
                <a:lnTo>
                  <a:pt x="1314450" y="1571625"/>
                </a:lnTo>
                <a:lnTo>
                  <a:pt x="1381125" y="1609725"/>
                </a:lnTo>
                <a:lnTo>
                  <a:pt x="1466850" y="1495425"/>
                </a:lnTo>
                <a:lnTo>
                  <a:pt x="1714500" y="1495425"/>
                </a:lnTo>
                <a:lnTo>
                  <a:pt x="1828800" y="1514475"/>
                </a:lnTo>
                <a:lnTo>
                  <a:pt x="1924050" y="1390650"/>
                </a:lnTo>
                <a:lnTo>
                  <a:pt x="2028825" y="1400175"/>
                </a:lnTo>
                <a:lnTo>
                  <a:pt x="2133600" y="1343025"/>
                </a:lnTo>
                <a:lnTo>
                  <a:pt x="2600325" y="1362075"/>
                </a:lnTo>
                <a:lnTo>
                  <a:pt x="2628900" y="1200150"/>
                </a:lnTo>
                <a:lnTo>
                  <a:pt x="2800350" y="1181100"/>
                </a:lnTo>
                <a:lnTo>
                  <a:pt x="2847975" y="1085850"/>
                </a:lnTo>
                <a:lnTo>
                  <a:pt x="3133725" y="1066800"/>
                </a:lnTo>
                <a:lnTo>
                  <a:pt x="3181350" y="1038225"/>
                </a:lnTo>
                <a:lnTo>
                  <a:pt x="3314700" y="1009650"/>
                </a:lnTo>
                <a:lnTo>
                  <a:pt x="3638550" y="895350"/>
                </a:lnTo>
                <a:lnTo>
                  <a:pt x="3743325" y="828675"/>
                </a:lnTo>
                <a:lnTo>
                  <a:pt x="3933825" y="847725"/>
                </a:lnTo>
                <a:lnTo>
                  <a:pt x="4000500" y="800100"/>
                </a:lnTo>
                <a:lnTo>
                  <a:pt x="4362450" y="819150"/>
                </a:lnTo>
                <a:lnTo>
                  <a:pt x="4533900" y="723900"/>
                </a:lnTo>
                <a:lnTo>
                  <a:pt x="4714875" y="685800"/>
                </a:lnTo>
                <a:lnTo>
                  <a:pt x="4886325" y="457200"/>
                </a:lnTo>
                <a:lnTo>
                  <a:pt x="4991100" y="466725"/>
                </a:lnTo>
                <a:lnTo>
                  <a:pt x="5191125" y="314325"/>
                </a:lnTo>
                <a:lnTo>
                  <a:pt x="5734050" y="285750"/>
                </a:lnTo>
                <a:lnTo>
                  <a:pt x="6219825" y="228600"/>
                </a:lnTo>
                <a:lnTo>
                  <a:pt x="6667500" y="171450"/>
                </a:lnTo>
                <a:lnTo>
                  <a:pt x="7324725" y="123825"/>
                </a:lnTo>
                <a:lnTo>
                  <a:pt x="7381875" y="133350"/>
                </a:lnTo>
                <a:lnTo>
                  <a:pt x="7458075" y="0"/>
                </a:lnTo>
              </a:path>
            </a:pathLst>
          </a:custGeom>
          <a:noFill/>
          <a:ln w="38100">
            <a:solidFill>
              <a:srgbClr val="99BD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8" name="Conector reto 27"/>
          <p:cNvCxnSpPr/>
          <p:nvPr/>
        </p:nvCxnSpPr>
        <p:spPr>
          <a:xfrm flipH="1">
            <a:off x="1924050" y="4006263"/>
            <a:ext cx="0" cy="127728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to 31"/>
          <p:cNvCxnSpPr/>
          <p:nvPr/>
        </p:nvCxnSpPr>
        <p:spPr>
          <a:xfrm flipH="1">
            <a:off x="3048000" y="3154741"/>
            <a:ext cx="0" cy="212880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to 33"/>
          <p:cNvCxnSpPr/>
          <p:nvPr/>
        </p:nvCxnSpPr>
        <p:spPr>
          <a:xfrm flipH="1">
            <a:off x="3130550" y="3337210"/>
            <a:ext cx="0" cy="194633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to 35"/>
          <p:cNvCxnSpPr/>
          <p:nvPr/>
        </p:nvCxnSpPr>
        <p:spPr>
          <a:xfrm flipH="1">
            <a:off x="4121150" y="3116726"/>
            <a:ext cx="0" cy="216681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to 37"/>
          <p:cNvCxnSpPr/>
          <p:nvPr/>
        </p:nvCxnSpPr>
        <p:spPr>
          <a:xfrm flipH="1">
            <a:off x="5715000" y="2888640"/>
            <a:ext cx="0" cy="239490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to 41"/>
          <p:cNvCxnSpPr/>
          <p:nvPr/>
        </p:nvCxnSpPr>
        <p:spPr>
          <a:xfrm flipH="1">
            <a:off x="7194550" y="2614937"/>
            <a:ext cx="0" cy="26686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reto 43"/>
          <p:cNvCxnSpPr/>
          <p:nvPr/>
        </p:nvCxnSpPr>
        <p:spPr>
          <a:xfrm flipH="1">
            <a:off x="7791450" y="2493291"/>
            <a:ext cx="0" cy="279025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CaixaDeTexto 45"/>
          <p:cNvSpPr txBox="1"/>
          <p:nvPr/>
        </p:nvSpPr>
        <p:spPr>
          <a:xfrm>
            <a:off x="312748" y="5138991"/>
            <a:ext cx="464036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100" dirty="0" smtClean="0">
                <a:solidFill>
                  <a:schemeClr val="tx1"/>
                </a:solidFill>
              </a:rPr>
              <a:t>0.2</a:t>
            </a:r>
            <a:endParaRPr lang="pt-BR" sz="1100" dirty="0">
              <a:solidFill>
                <a:schemeClr val="tx1"/>
              </a:solidFill>
            </a:endParaRPr>
          </a:p>
        </p:txBody>
      </p:sp>
      <p:sp>
        <p:nvSpPr>
          <p:cNvPr id="47" name="CaixaDeTexto 46"/>
          <p:cNvSpPr txBox="1"/>
          <p:nvPr/>
        </p:nvSpPr>
        <p:spPr>
          <a:xfrm>
            <a:off x="312748" y="4763221"/>
            <a:ext cx="464036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100" dirty="0" smtClean="0">
                <a:solidFill>
                  <a:schemeClr val="tx1"/>
                </a:solidFill>
              </a:rPr>
              <a:t>0.3</a:t>
            </a:r>
            <a:endParaRPr lang="pt-BR" sz="1100" dirty="0">
              <a:solidFill>
                <a:schemeClr val="tx1"/>
              </a:solidFill>
            </a:endParaRPr>
          </a:p>
        </p:txBody>
      </p:sp>
      <p:sp>
        <p:nvSpPr>
          <p:cNvPr id="48" name="CaixaDeTexto 47"/>
          <p:cNvSpPr txBox="1"/>
          <p:nvPr/>
        </p:nvSpPr>
        <p:spPr>
          <a:xfrm>
            <a:off x="312748" y="4387454"/>
            <a:ext cx="464036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100" dirty="0" smtClean="0">
                <a:solidFill>
                  <a:schemeClr val="tx1"/>
                </a:solidFill>
              </a:rPr>
              <a:t>0.4</a:t>
            </a:r>
            <a:endParaRPr lang="pt-BR" sz="1100" dirty="0">
              <a:solidFill>
                <a:schemeClr val="tx1"/>
              </a:solidFill>
            </a:endParaRPr>
          </a:p>
        </p:txBody>
      </p:sp>
      <p:sp>
        <p:nvSpPr>
          <p:cNvPr id="49" name="CaixaDeTexto 48"/>
          <p:cNvSpPr txBox="1"/>
          <p:nvPr/>
        </p:nvSpPr>
        <p:spPr>
          <a:xfrm>
            <a:off x="312748" y="4011688"/>
            <a:ext cx="464036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100" dirty="0" smtClean="0">
                <a:solidFill>
                  <a:schemeClr val="tx1"/>
                </a:solidFill>
              </a:rPr>
              <a:t>0.5</a:t>
            </a:r>
            <a:endParaRPr lang="pt-BR" sz="1100" dirty="0">
              <a:solidFill>
                <a:schemeClr val="tx1"/>
              </a:solidFill>
            </a:endParaRPr>
          </a:p>
        </p:txBody>
      </p:sp>
      <p:sp>
        <p:nvSpPr>
          <p:cNvPr id="50" name="CaixaDeTexto 49"/>
          <p:cNvSpPr txBox="1"/>
          <p:nvPr/>
        </p:nvSpPr>
        <p:spPr>
          <a:xfrm>
            <a:off x="312748" y="3635922"/>
            <a:ext cx="464036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100" dirty="0" smtClean="0">
                <a:solidFill>
                  <a:schemeClr val="tx1"/>
                </a:solidFill>
              </a:rPr>
              <a:t>0.6</a:t>
            </a:r>
            <a:endParaRPr lang="pt-BR" sz="1100" dirty="0">
              <a:solidFill>
                <a:schemeClr val="tx1"/>
              </a:solidFill>
            </a:endParaRPr>
          </a:p>
        </p:txBody>
      </p:sp>
      <p:sp>
        <p:nvSpPr>
          <p:cNvPr id="51" name="CaixaDeTexto 50"/>
          <p:cNvSpPr txBox="1"/>
          <p:nvPr/>
        </p:nvSpPr>
        <p:spPr>
          <a:xfrm>
            <a:off x="312748" y="3260155"/>
            <a:ext cx="464036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100" dirty="0" smtClean="0">
                <a:solidFill>
                  <a:schemeClr val="tx1"/>
                </a:solidFill>
              </a:rPr>
              <a:t>0.7</a:t>
            </a:r>
            <a:endParaRPr lang="pt-BR" sz="1100" dirty="0">
              <a:solidFill>
                <a:schemeClr val="tx1"/>
              </a:solidFill>
            </a:endParaRPr>
          </a:p>
        </p:txBody>
      </p:sp>
      <p:sp>
        <p:nvSpPr>
          <p:cNvPr id="52" name="CaixaDeTexto 51"/>
          <p:cNvSpPr txBox="1"/>
          <p:nvPr/>
        </p:nvSpPr>
        <p:spPr>
          <a:xfrm>
            <a:off x="312748" y="2884389"/>
            <a:ext cx="464036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100" dirty="0" smtClean="0">
                <a:solidFill>
                  <a:schemeClr val="tx1"/>
                </a:solidFill>
              </a:rPr>
              <a:t>0.8</a:t>
            </a:r>
            <a:endParaRPr lang="pt-BR" sz="1100" dirty="0">
              <a:solidFill>
                <a:schemeClr val="tx1"/>
              </a:solidFill>
            </a:endParaRPr>
          </a:p>
        </p:txBody>
      </p:sp>
      <p:sp>
        <p:nvSpPr>
          <p:cNvPr id="53" name="CaixaDeTexto 52"/>
          <p:cNvSpPr txBox="1"/>
          <p:nvPr/>
        </p:nvSpPr>
        <p:spPr>
          <a:xfrm>
            <a:off x="312748" y="2508622"/>
            <a:ext cx="464036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100" dirty="0" smtClean="0">
                <a:solidFill>
                  <a:schemeClr val="tx1"/>
                </a:solidFill>
              </a:rPr>
              <a:t>0.9</a:t>
            </a:r>
            <a:endParaRPr lang="pt-BR" sz="1100" dirty="0">
              <a:solidFill>
                <a:schemeClr val="tx1"/>
              </a:solidFill>
            </a:endParaRPr>
          </a:p>
        </p:txBody>
      </p:sp>
      <p:sp>
        <p:nvSpPr>
          <p:cNvPr id="54" name="CaixaDeTexto 53"/>
          <p:cNvSpPr txBox="1"/>
          <p:nvPr/>
        </p:nvSpPr>
        <p:spPr>
          <a:xfrm>
            <a:off x="312748" y="2132856"/>
            <a:ext cx="464036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>
              <a:buClr>
                <a:srgbClr val="256475"/>
              </a:buClr>
            </a:pPr>
            <a:r>
              <a:rPr lang="pt-BR" sz="1100" dirty="0" smtClean="0">
                <a:solidFill>
                  <a:schemeClr val="tx1"/>
                </a:solidFill>
              </a:rPr>
              <a:t>1.0</a:t>
            </a:r>
            <a:endParaRPr lang="pt-BR" sz="1100" dirty="0">
              <a:solidFill>
                <a:schemeClr val="tx1"/>
              </a:solidFill>
            </a:endParaRPr>
          </a:p>
        </p:txBody>
      </p:sp>
      <p:sp>
        <p:nvSpPr>
          <p:cNvPr id="3" name="Forma livre 2"/>
          <p:cNvSpPr/>
          <p:nvPr/>
        </p:nvSpPr>
        <p:spPr>
          <a:xfrm>
            <a:off x="981075" y="2402056"/>
            <a:ext cx="7448550" cy="2748439"/>
          </a:xfrm>
          <a:custGeom>
            <a:avLst/>
            <a:gdLst>
              <a:gd name="connsiteX0" fmla="*/ 0 w 7448550"/>
              <a:gd name="connsiteY0" fmla="*/ 1266825 h 2295525"/>
              <a:gd name="connsiteX1" fmla="*/ 152400 w 7448550"/>
              <a:gd name="connsiteY1" fmla="*/ 1876425 h 2295525"/>
              <a:gd name="connsiteX2" fmla="*/ 266700 w 7448550"/>
              <a:gd name="connsiteY2" fmla="*/ 1104900 h 2295525"/>
              <a:gd name="connsiteX3" fmla="*/ 352425 w 7448550"/>
              <a:gd name="connsiteY3" fmla="*/ 1476375 h 2295525"/>
              <a:gd name="connsiteX4" fmla="*/ 409575 w 7448550"/>
              <a:gd name="connsiteY4" fmla="*/ 2295525 h 2295525"/>
              <a:gd name="connsiteX5" fmla="*/ 476250 w 7448550"/>
              <a:gd name="connsiteY5" fmla="*/ 1504950 h 2295525"/>
              <a:gd name="connsiteX6" fmla="*/ 552450 w 7448550"/>
              <a:gd name="connsiteY6" fmla="*/ 1104900 h 2295525"/>
              <a:gd name="connsiteX7" fmla="*/ 600075 w 7448550"/>
              <a:gd name="connsiteY7" fmla="*/ 1914525 h 2295525"/>
              <a:gd name="connsiteX8" fmla="*/ 676275 w 7448550"/>
              <a:gd name="connsiteY8" fmla="*/ 2181225 h 2295525"/>
              <a:gd name="connsiteX9" fmla="*/ 742950 w 7448550"/>
              <a:gd name="connsiteY9" fmla="*/ 1495425 h 2295525"/>
              <a:gd name="connsiteX10" fmla="*/ 819150 w 7448550"/>
              <a:gd name="connsiteY10" fmla="*/ 1371600 h 2295525"/>
              <a:gd name="connsiteX11" fmla="*/ 885825 w 7448550"/>
              <a:gd name="connsiteY11" fmla="*/ 1343025 h 2295525"/>
              <a:gd name="connsiteX12" fmla="*/ 971550 w 7448550"/>
              <a:gd name="connsiteY12" fmla="*/ 1333500 h 2295525"/>
              <a:gd name="connsiteX13" fmla="*/ 1009650 w 7448550"/>
              <a:gd name="connsiteY13" fmla="*/ 1152525 h 2295525"/>
              <a:gd name="connsiteX14" fmla="*/ 1066800 w 7448550"/>
              <a:gd name="connsiteY14" fmla="*/ 1438275 h 2295525"/>
              <a:gd name="connsiteX15" fmla="*/ 1152525 w 7448550"/>
              <a:gd name="connsiteY15" fmla="*/ 1066800 h 2295525"/>
              <a:gd name="connsiteX16" fmla="*/ 1209675 w 7448550"/>
              <a:gd name="connsiteY16" fmla="*/ 1638300 h 2295525"/>
              <a:gd name="connsiteX17" fmla="*/ 1276350 w 7448550"/>
              <a:gd name="connsiteY17" fmla="*/ 1600200 h 2295525"/>
              <a:gd name="connsiteX18" fmla="*/ 1333500 w 7448550"/>
              <a:gd name="connsiteY18" fmla="*/ 1162050 h 2295525"/>
              <a:gd name="connsiteX19" fmla="*/ 1400175 w 7448550"/>
              <a:gd name="connsiteY19" fmla="*/ 1019175 h 2295525"/>
              <a:gd name="connsiteX20" fmla="*/ 1495425 w 7448550"/>
              <a:gd name="connsiteY20" fmla="*/ 1143000 h 2295525"/>
              <a:gd name="connsiteX21" fmla="*/ 1552575 w 7448550"/>
              <a:gd name="connsiteY21" fmla="*/ 1285875 h 2295525"/>
              <a:gd name="connsiteX22" fmla="*/ 1619250 w 7448550"/>
              <a:gd name="connsiteY22" fmla="*/ 1038225 h 2295525"/>
              <a:gd name="connsiteX23" fmla="*/ 1695450 w 7448550"/>
              <a:gd name="connsiteY23" fmla="*/ 1047750 h 2295525"/>
              <a:gd name="connsiteX24" fmla="*/ 1752600 w 7448550"/>
              <a:gd name="connsiteY24" fmla="*/ 1409700 h 2295525"/>
              <a:gd name="connsiteX25" fmla="*/ 1819275 w 7448550"/>
              <a:gd name="connsiteY25" fmla="*/ 1047750 h 2295525"/>
              <a:gd name="connsiteX26" fmla="*/ 1885950 w 7448550"/>
              <a:gd name="connsiteY26" fmla="*/ 1123950 h 2295525"/>
              <a:gd name="connsiteX27" fmla="*/ 1962150 w 7448550"/>
              <a:gd name="connsiteY27" fmla="*/ 1009650 h 2295525"/>
              <a:gd name="connsiteX28" fmla="*/ 2028825 w 7448550"/>
              <a:gd name="connsiteY28" fmla="*/ 923925 h 2295525"/>
              <a:gd name="connsiteX29" fmla="*/ 2066925 w 7448550"/>
              <a:gd name="connsiteY29" fmla="*/ 609600 h 2295525"/>
              <a:gd name="connsiteX30" fmla="*/ 2152650 w 7448550"/>
              <a:gd name="connsiteY30" fmla="*/ 847725 h 2295525"/>
              <a:gd name="connsiteX31" fmla="*/ 2238375 w 7448550"/>
              <a:gd name="connsiteY31" fmla="*/ 695325 h 2295525"/>
              <a:gd name="connsiteX32" fmla="*/ 2286000 w 7448550"/>
              <a:gd name="connsiteY32" fmla="*/ 876300 h 2295525"/>
              <a:gd name="connsiteX33" fmla="*/ 2343150 w 7448550"/>
              <a:gd name="connsiteY33" fmla="*/ 876300 h 2295525"/>
              <a:gd name="connsiteX34" fmla="*/ 2419350 w 7448550"/>
              <a:gd name="connsiteY34" fmla="*/ 1038225 h 2295525"/>
              <a:gd name="connsiteX35" fmla="*/ 2495550 w 7448550"/>
              <a:gd name="connsiteY35" fmla="*/ 857250 h 2295525"/>
              <a:gd name="connsiteX36" fmla="*/ 2524125 w 7448550"/>
              <a:gd name="connsiteY36" fmla="*/ 628650 h 2295525"/>
              <a:gd name="connsiteX37" fmla="*/ 2619375 w 7448550"/>
              <a:gd name="connsiteY37" fmla="*/ 1038225 h 2295525"/>
              <a:gd name="connsiteX38" fmla="*/ 2695575 w 7448550"/>
              <a:gd name="connsiteY38" fmla="*/ 466725 h 2295525"/>
              <a:gd name="connsiteX39" fmla="*/ 2752725 w 7448550"/>
              <a:gd name="connsiteY39" fmla="*/ 609600 h 2295525"/>
              <a:gd name="connsiteX40" fmla="*/ 2819400 w 7448550"/>
              <a:gd name="connsiteY40" fmla="*/ 714375 h 2295525"/>
              <a:gd name="connsiteX41" fmla="*/ 2876550 w 7448550"/>
              <a:gd name="connsiteY41" fmla="*/ 657225 h 2295525"/>
              <a:gd name="connsiteX42" fmla="*/ 2952750 w 7448550"/>
              <a:gd name="connsiteY42" fmla="*/ 1009650 h 2295525"/>
              <a:gd name="connsiteX43" fmla="*/ 3028950 w 7448550"/>
              <a:gd name="connsiteY43" fmla="*/ 742950 h 2295525"/>
              <a:gd name="connsiteX44" fmla="*/ 3086100 w 7448550"/>
              <a:gd name="connsiteY44" fmla="*/ 762000 h 2295525"/>
              <a:gd name="connsiteX45" fmla="*/ 3143250 w 7448550"/>
              <a:gd name="connsiteY45" fmla="*/ 590550 h 2295525"/>
              <a:gd name="connsiteX46" fmla="*/ 3228975 w 7448550"/>
              <a:gd name="connsiteY46" fmla="*/ 666750 h 2295525"/>
              <a:gd name="connsiteX47" fmla="*/ 3276600 w 7448550"/>
              <a:gd name="connsiteY47" fmla="*/ 800100 h 2295525"/>
              <a:gd name="connsiteX48" fmla="*/ 3343275 w 7448550"/>
              <a:gd name="connsiteY48" fmla="*/ 695325 h 2295525"/>
              <a:gd name="connsiteX49" fmla="*/ 3409950 w 7448550"/>
              <a:gd name="connsiteY49" fmla="*/ 781050 h 2295525"/>
              <a:gd name="connsiteX50" fmla="*/ 3486150 w 7448550"/>
              <a:gd name="connsiteY50" fmla="*/ 466725 h 2295525"/>
              <a:gd name="connsiteX51" fmla="*/ 3619500 w 7448550"/>
              <a:gd name="connsiteY51" fmla="*/ 904875 h 2295525"/>
              <a:gd name="connsiteX52" fmla="*/ 3686175 w 7448550"/>
              <a:gd name="connsiteY52" fmla="*/ 619125 h 2295525"/>
              <a:gd name="connsiteX53" fmla="*/ 3762375 w 7448550"/>
              <a:gd name="connsiteY53" fmla="*/ 800100 h 2295525"/>
              <a:gd name="connsiteX54" fmla="*/ 3819525 w 7448550"/>
              <a:gd name="connsiteY54" fmla="*/ 561975 h 2295525"/>
              <a:gd name="connsiteX55" fmla="*/ 3886200 w 7448550"/>
              <a:gd name="connsiteY55" fmla="*/ 523875 h 2295525"/>
              <a:gd name="connsiteX56" fmla="*/ 3943350 w 7448550"/>
              <a:gd name="connsiteY56" fmla="*/ 609600 h 2295525"/>
              <a:gd name="connsiteX57" fmla="*/ 4029075 w 7448550"/>
              <a:gd name="connsiteY57" fmla="*/ 485775 h 2295525"/>
              <a:gd name="connsiteX58" fmla="*/ 4095750 w 7448550"/>
              <a:gd name="connsiteY58" fmla="*/ 609600 h 2295525"/>
              <a:gd name="connsiteX59" fmla="*/ 4162425 w 7448550"/>
              <a:gd name="connsiteY59" fmla="*/ 609600 h 2295525"/>
              <a:gd name="connsiteX60" fmla="*/ 4305300 w 7448550"/>
              <a:gd name="connsiteY60" fmla="*/ 676275 h 2295525"/>
              <a:gd name="connsiteX61" fmla="*/ 4343400 w 7448550"/>
              <a:gd name="connsiteY61" fmla="*/ 514350 h 2295525"/>
              <a:gd name="connsiteX62" fmla="*/ 4429125 w 7448550"/>
              <a:gd name="connsiteY62" fmla="*/ 600075 h 2295525"/>
              <a:gd name="connsiteX63" fmla="*/ 4495800 w 7448550"/>
              <a:gd name="connsiteY63" fmla="*/ 742950 h 2295525"/>
              <a:gd name="connsiteX64" fmla="*/ 4552950 w 7448550"/>
              <a:gd name="connsiteY64" fmla="*/ 752475 h 2295525"/>
              <a:gd name="connsiteX65" fmla="*/ 4629150 w 7448550"/>
              <a:gd name="connsiteY65" fmla="*/ 514350 h 2295525"/>
              <a:gd name="connsiteX66" fmla="*/ 4695825 w 7448550"/>
              <a:gd name="connsiteY66" fmla="*/ 390525 h 2295525"/>
              <a:gd name="connsiteX67" fmla="*/ 4762500 w 7448550"/>
              <a:gd name="connsiteY67" fmla="*/ 390525 h 2295525"/>
              <a:gd name="connsiteX68" fmla="*/ 4829175 w 7448550"/>
              <a:gd name="connsiteY68" fmla="*/ 485775 h 2295525"/>
              <a:gd name="connsiteX69" fmla="*/ 4895850 w 7448550"/>
              <a:gd name="connsiteY69" fmla="*/ 200025 h 2295525"/>
              <a:gd name="connsiteX70" fmla="*/ 4953000 w 7448550"/>
              <a:gd name="connsiteY70" fmla="*/ 161925 h 2295525"/>
              <a:gd name="connsiteX71" fmla="*/ 5095875 w 7448550"/>
              <a:gd name="connsiteY71" fmla="*/ 342900 h 2295525"/>
              <a:gd name="connsiteX72" fmla="*/ 5248275 w 7448550"/>
              <a:gd name="connsiteY72" fmla="*/ 114300 h 2295525"/>
              <a:gd name="connsiteX73" fmla="*/ 5295900 w 7448550"/>
              <a:gd name="connsiteY73" fmla="*/ 0 h 2295525"/>
              <a:gd name="connsiteX74" fmla="*/ 5362575 w 7448550"/>
              <a:gd name="connsiteY74" fmla="*/ 209550 h 2295525"/>
              <a:gd name="connsiteX75" fmla="*/ 5410200 w 7448550"/>
              <a:gd name="connsiteY75" fmla="*/ 38100 h 2295525"/>
              <a:gd name="connsiteX76" fmla="*/ 5505450 w 7448550"/>
              <a:gd name="connsiteY76" fmla="*/ 104775 h 2295525"/>
              <a:gd name="connsiteX77" fmla="*/ 5648325 w 7448550"/>
              <a:gd name="connsiteY77" fmla="*/ 123825 h 2295525"/>
              <a:gd name="connsiteX78" fmla="*/ 5705475 w 7448550"/>
              <a:gd name="connsiteY78" fmla="*/ 209550 h 2295525"/>
              <a:gd name="connsiteX79" fmla="*/ 5829300 w 7448550"/>
              <a:gd name="connsiteY79" fmla="*/ 66675 h 2295525"/>
              <a:gd name="connsiteX80" fmla="*/ 5905500 w 7448550"/>
              <a:gd name="connsiteY80" fmla="*/ 171450 h 2295525"/>
              <a:gd name="connsiteX81" fmla="*/ 6115050 w 7448550"/>
              <a:gd name="connsiteY81" fmla="*/ 19050 h 2295525"/>
              <a:gd name="connsiteX82" fmla="*/ 6153150 w 7448550"/>
              <a:gd name="connsiteY82" fmla="*/ 161925 h 2295525"/>
              <a:gd name="connsiteX83" fmla="*/ 6238875 w 7448550"/>
              <a:gd name="connsiteY83" fmla="*/ 161925 h 2295525"/>
              <a:gd name="connsiteX84" fmla="*/ 6315075 w 7448550"/>
              <a:gd name="connsiteY84" fmla="*/ 257175 h 2295525"/>
              <a:gd name="connsiteX85" fmla="*/ 6362700 w 7448550"/>
              <a:gd name="connsiteY85" fmla="*/ 104775 h 2295525"/>
              <a:gd name="connsiteX86" fmla="*/ 6477000 w 7448550"/>
              <a:gd name="connsiteY86" fmla="*/ 57150 h 2295525"/>
              <a:gd name="connsiteX87" fmla="*/ 6581775 w 7448550"/>
              <a:gd name="connsiteY87" fmla="*/ 200025 h 2295525"/>
              <a:gd name="connsiteX88" fmla="*/ 6638925 w 7448550"/>
              <a:gd name="connsiteY88" fmla="*/ 190500 h 2295525"/>
              <a:gd name="connsiteX89" fmla="*/ 6772275 w 7448550"/>
              <a:gd name="connsiteY89" fmla="*/ 47625 h 2295525"/>
              <a:gd name="connsiteX90" fmla="*/ 6924675 w 7448550"/>
              <a:gd name="connsiteY90" fmla="*/ 104775 h 2295525"/>
              <a:gd name="connsiteX91" fmla="*/ 6991350 w 7448550"/>
              <a:gd name="connsiteY91" fmla="*/ 104775 h 2295525"/>
              <a:gd name="connsiteX92" fmla="*/ 7058025 w 7448550"/>
              <a:gd name="connsiteY92" fmla="*/ 123825 h 2295525"/>
              <a:gd name="connsiteX93" fmla="*/ 7219950 w 7448550"/>
              <a:gd name="connsiteY93" fmla="*/ 95250 h 2295525"/>
              <a:gd name="connsiteX94" fmla="*/ 7334250 w 7448550"/>
              <a:gd name="connsiteY94" fmla="*/ 95250 h 2295525"/>
              <a:gd name="connsiteX95" fmla="*/ 7448550 w 7448550"/>
              <a:gd name="connsiteY95" fmla="*/ 76200 h 2295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7448550" h="2295525">
                <a:moveTo>
                  <a:pt x="0" y="1266825"/>
                </a:moveTo>
                <a:lnTo>
                  <a:pt x="152400" y="1876425"/>
                </a:lnTo>
                <a:lnTo>
                  <a:pt x="266700" y="1104900"/>
                </a:lnTo>
                <a:lnTo>
                  <a:pt x="352425" y="1476375"/>
                </a:lnTo>
                <a:lnTo>
                  <a:pt x="409575" y="2295525"/>
                </a:lnTo>
                <a:lnTo>
                  <a:pt x="476250" y="1504950"/>
                </a:lnTo>
                <a:lnTo>
                  <a:pt x="552450" y="1104900"/>
                </a:lnTo>
                <a:lnTo>
                  <a:pt x="600075" y="1914525"/>
                </a:lnTo>
                <a:lnTo>
                  <a:pt x="676275" y="2181225"/>
                </a:lnTo>
                <a:lnTo>
                  <a:pt x="742950" y="1495425"/>
                </a:lnTo>
                <a:lnTo>
                  <a:pt x="819150" y="1371600"/>
                </a:lnTo>
                <a:lnTo>
                  <a:pt x="885825" y="1343025"/>
                </a:lnTo>
                <a:lnTo>
                  <a:pt x="971550" y="1333500"/>
                </a:lnTo>
                <a:lnTo>
                  <a:pt x="1009650" y="1152525"/>
                </a:lnTo>
                <a:lnTo>
                  <a:pt x="1066800" y="1438275"/>
                </a:lnTo>
                <a:lnTo>
                  <a:pt x="1152525" y="1066800"/>
                </a:lnTo>
                <a:lnTo>
                  <a:pt x="1209675" y="1638300"/>
                </a:lnTo>
                <a:lnTo>
                  <a:pt x="1276350" y="1600200"/>
                </a:lnTo>
                <a:lnTo>
                  <a:pt x="1333500" y="1162050"/>
                </a:lnTo>
                <a:lnTo>
                  <a:pt x="1400175" y="1019175"/>
                </a:lnTo>
                <a:lnTo>
                  <a:pt x="1495425" y="1143000"/>
                </a:lnTo>
                <a:lnTo>
                  <a:pt x="1552575" y="1285875"/>
                </a:lnTo>
                <a:lnTo>
                  <a:pt x="1619250" y="1038225"/>
                </a:lnTo>
                <a:lnTo>
                  <a:pt x="1695450" y="1047750"/>
                </a:lnTo>
                <a:lnTo>
                  <a:pt x="1752600" y="1409700"/>
                </a:lnTo>
                <a:lnTo>
                  <a:pt x="1819275" y="1047750"/>
                </a:lnTo>
                <a:lnTo>
                  <a:pt x="1885950" y="1123950"/>
                </a:lnTo>
                <a:lnTo>
                  <a:pt x="1962150" y="1009650"/>
                </a:lnTo>
                <a:lnTo>
                  <a:pt x="2028825" y="923925"/>
                </a:lnTo>
                <a:lnTo>
                  <a:pt x="2066925" y="609600"/>
                </a:lnTo>
                <a:lnTo>
                  <a:pt x="2152650" y="847725"/>
                </a:lnTo>
                <a:lnTo>
                  <a:pt x="2238375" y="695325"/>
                </a:lnTo>
                <a:lnTo>
                  <a:pt x="2286000" y="876300"/>
                </a:lnTo>
                <a:lnTo>
                  <a:pt x="2343150" y="876300"/>
                </a:lnTo>
                <a:lnTo>
                  <a:pt x="2419350" y="1038225"/>
                </a:lnTo>
                <a:lnTo>
                  <a:pt x="2495550" y="857250"/>
                </a:lnTo>
                <a:lnTo>
                  <a:pt x="2524125" y="628650"/>
                </a:lnTo>
                <a:lnTo>
                  <a:pt x="2619375" y="1038225"/>
                </a:lnTo>
                <a:lnTo>
                  <a:pt x="2695575" y="466725"/>
                </a:lnTo>
                <a:lnTo>
                  <a:pt x="2752725" y="609600"/>
                </a:lnTo>
                <a:lnTo>
                  <a:pt x="2819400" y="714375"/>
                </a:lnTo>
                <a:lnTo>
                  <a:pt x="2876550" y="657225"/>
                </a:lnTo>
                <a:lnTo>
                  <a:pt x="2952750" y="1009650"/>
                </a:lnTo>
                <a:lnTo>
                  <a:pt x="3028950" y="742950"/>
                </a:lnTo>
                <a:lnTo>
                  <a:pt x="3086100" y="762000"/>
                </a:lnTo>
                <a:lnTo>
                  <a:pt x="3143250" y="590550"/>
                </a:lnTo>
                <a:lnTo>
                  <a:pt x="3228975" y="666750"/>
                </a:lnTo>
                <a:lnTo>
                  <a:pt x="3276600" y="800100"/>
                </a:lnTo>
                <a:lnTo>
                  <a:pt x="3343275" y="695325"/>
                </a:lnTo>
                <a:lnTo>
                  <a:pt x="3409950" y="781050"/>
                </a:lnTo>
                <a:lnTo>
                  <a:pt x="3486150" y="466725"/>
                </a:lnTo>
                <a:lnTo>
                  <a:pt x="3619500" y="904875"/>
                </a:lnTo>
                <a:lnTo>
                  <a:pt x="3686175" y="619125"/>
                </a:lnTo>
                <a:lnTo>
                  <a:pt x="3762375" y="800100"/>
                </a:lnTo>
                <a:lnTo>
                  <a:pt x="3819525" y="561975"/>
                </a:lnTo>
                <a:lnTo>
                  <a:pt x="3886200" y="523875"/>
                </a:lnTo>
                <a:lnTo>
                  <a:pt x="3943350" y="609600"/>
                </a:lnTo>
                <a:lnTo>
                  <a:pt x="4029075" y="485775"/>
                </a:lnTo>
                <a:lnTo>
                  <a:pt x="4095750" y="609600"/>
                </a:lnTo>
                <a:lnTo>
                  <a:pt x="4162425" y="609600"/>
                </a:lnTo>
                <a:lnTo>
                  <a:pt x="4305300" y="676275"/>
                </a:lnTo>
                <a:lnTo>
                  <a:pt x="4343400" y="514350"/>
                </a:lnTo>
                <a:lnTo>
                  <a:pt x="4429125" y="600075"/>
                </a:lnTo>
                <a:lnTo>
                  <a:pt x="4495800" y="742950"/>
                </a:lnTo>
                <a:lnTo>
                  <a:pt x="4552950" y="752475"/>
                </a:lnTo>
                <a:lnTo>
                  <a:pt x="4629150" y="514350"/>
                </a:lnTo>
                <a:lnTo>
                  <a:pt x="4695825" y="390525"/>
                </a:lnTo>
                <a:lnTo>
                  <a:pt x="4762500" y="390525"/>
                </a:lnTo>
                <a:lnTo>
                  <a:pt x="4829175" y="485775"/>
                </a:lnTo>
                <a:lnTo>
                  <a:pt x="4895850" y="200025"/>
                </a:lnTo>
                <a:lnTo>
                  <a:pt x="4953000" y="161925"/>
                </a:lnTo>
                <a:lnTo>
                  <a:pt x="5095875" y="342900"/>
                </a:lnTo>
                <a:lnTo>
                  <a:pt x="5248275" y="114300"/>
                </a:lnTo>
                <a:lnTo>
                  <a:pt x="5295900" y="0"/>
                </a:lnTo>
                <a:lnTo>
                  <a:pt x="5362575" y="209550"/>
                </a:lnTo>
                <a:lnTo>
                  <a:pt x="5410200" y="38100"/>
                </a:lnTo>
                <a:lnTo>
                  <a:pt x="5505450" y="104775"/>
                </a:lnTo>
                <a:lnTo>
                  <a:pt x="5648325" y="123825"/>
                </a:lnTo>
                <a:lnTo>
                  <a:pt x="5705475" y="209550"/>
                </a:lnTo>
                <a:lnTo>
                  <a:pt x="5829300" y="66675"/>
                </a:lnTo>
                <a:lnTo>
                  <a:pt x="5905500" y="171450"/>
                </a:lnTo>
                <a:lnTo>
                  <a:pt x="6115050" y="19050"/>
                </a:lnTo>
                <a:lnTo>
                  <a:pt x="6153150" y="161925"/>
                </a:lnTo>
                <a:lnTo>
                  <a:pt x="6238875" y="161925"/>
                </a:lnTo>
                <a:lnTo>
                  <a:pt x="6315075" y="257175"/>
                </a:lnTo>
                <a:lnTo>
                  <a:pt x="6362700" y="104775"/>
                </a:lnTo>
                <a:lnTo>
                  <a:pt x="6477000" y="57150"/>
                </a:lnTo>
                <a:lnTo>
                  <a:pt x="6581775" y="200025"/>
                </a:lnTo>
                <a:lnTo>
                  <a:pt x="6638925" y="190500"/>
                </a:lnTo>
                <a:lnTo>
                  <a:pt x="6772275" y="47625"/>
                </a:lnTo>
                <a:lnTo>
                  <a:pt x="6924675" y="104775"/>
                </a:lnTo>
                <a:lnTo>
                  <a:pt x="6991350" y="104775"/>
                </a:lnTo>
                <a:lnTo>
                  <a:pt x="7058025" y="123825"/>
                </a:lnTo>
                <a:lnTo>
                  <a:pt x="7219950" y="95250"/>
                </a:lnTo>
                <a:lnTo>
                  <a:pt x="7334250" y="95250"/>
                </a:lnTo>
                <a:lnTo>
                  <a:pt x="7448550" y="76200"/>
                </a:lnTo>
              </a:path>
            </a:pathLst>
          </a:custGeom>
          <a:noFill/>
          <a:ln w="38100">
            <a:solidFill>
              <a:srgbClr val="3287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63939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rredondar Retângulo no Mesmo Canto Lateral 19"/>
          <p:cNvSpPr/>
          <p:nvPr/>
        </p:nvSpPr>
        <p:spPr>
          <a:xfrm rot="10800000">
            <a:off x="188475" y="1400175"/>
            <a:ext cx="8740800" cy="5236844"/>
          </a:xfrm>
          <a:prstGeom prst="round2SameRect">
            <a:avLst>
              <a:gd name="adj1" fmla="val 1312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Retângulo de cantos arredondados 30"/>
          <p:cNvSpPr/>
          <p:nvPr/>
        </p:nvSpPr>
        <p:spPr>
          <a:xfrm>
            <a:off x="440910" y="1597981"/>
            <a:ext cx="8285840" cy="4856085"/>
          </a:xfrm>
          <a:prstGeom prst="roundRect">
            <a:avLst>
              <a:gd name="adj" fmla="val 2628"/>
            </a:avLst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108000" bIns="36000" anchor="t"/>
          <a:lstStyle/>
          <a:p>
            <a:pPr marL="92075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</a:pPr>
            <a:endParaRPr lang="pt-BR" sz="1600" b="1" cap="small" dirty="0">
              <a:solidFill>
                <a:srgbClr val="018F83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2300" dirty="0" smtClean="0"/>
              <a:t>Plano da exposição</a:t>
            </a:r>
            <a:endParaRPr lang="pt-BR" sz="2300" b="1" dirty="0"/>
          </a:p>
        </p:txBody>
      </p:sp>
      <p:sp>
        <p:nvSpPr>
          <p:cNvPr id="22" name="Retângulo de cantos arredondados 21"/>
          <p:cNvSpPr/>
          <p:nvPr/>
        </p:nvSpPr>
        <p:spPr>
          <a:xfrm>
            <a:off x="570234" y="2650668"/>
            <a:ext cx="8049984" cy="846833"/>
          </a:xfrm>
          <a:prstGeom prst="roundRect">
            <a:avLst>
              <a:gd name="adj" fmla="val 7388"/>
            </a:avLst>
          </a:prstGeom>
          <a:solidFill>
            <a:srgbClr val="D0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355600" indent="-35560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 startAt="2"/>
            </a:pPr>
            <a:r>
              <a:rPr lang="pt-BR" sz="1900" cap="small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Dimensões da Prosperidade nas Cidades   </a:t>
            </a: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3" name="Retângulo de cantos arredondados 22"/>
          <p:cNvSpPr/>
          <p:nvPr/>
        </p:nvSpPr>
        <p:spPr>
          <a:xfrm>
            <a:off x="570234" y="3593860"/>
            <a:ext cx="8049984" cy="846833"/>
          </a:xfrm>
          <a:prstGeom prst="roundRect">
            <a:avLst>
              <a:gd name="adj" fmla="val 7453"/>
            </a:avLst>
          </a:prstGeom>
          <a:solidFill>
            <a:srgbClr val="D0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355600" indent="-35560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 startAt="3"/>
            </a:pPr>
            <a:r>
              <a:rPr lang="pt-BR" sz="1900" cap="small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Papéis e desafios dos prefeitos </a:t>
            </a: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4" name="Retângulo de cantos arredondados 23"/>
          <p:cNvSpPr/>
          <p:nvPr/>
        </p:nvSpPr>
        <p:spPr>
          <a:xfrm>
            <a:off x="570234" y="5480243"/>
            <a:ext cx="8049984" cy="846833"/>
          </a:xfrm>
          <a:prstGeom prst="roundRect">
            <a:avLst>
              <a:gd name="adj" fmla="val 9723"/>
            </a:avLst>
          </a:prstGeom>
          <a:solidFill>
            <a:srgbClr val="D0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355600" indent="-35560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 startAt="5"/>
            </a:pPr>
            <a:r>
              <a:rPr lang="pt-BR" sz="1900" cap="small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Lições Aprendidas e fatores críticos</a:t>
            </a: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9" name="Retângulo de cantos arredondados 28"/>
          <p:cNvSpPr/>
          <p:nvPr/>
        </p:nvSpPr>
        <p:spPr>
          <a:xfrm>
            <a:off x="570234" y="1707476"/>
            <a:ext cx="8049984" cy="846833"/>
          </a:xfrm>
          <a:prstGeom prst="roundRect">
            <a:avLst>
              <a:gd name="adj" fmla="val 738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355600" indent="-35560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/>
            </a:pPr>
            <a:r>
              <a:rPr lang="pt-BR" sz="1900" cap="small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  <a:cs typeface="Arial" charset="0"/>
              </a:rPr>
              <a:t>Urbanização e Desenvolvimento</a:t>
            </a:r>
            <a:endParaRPr lang="pt-BR" sz="1900" cap="small" dirty="0">
              <a:solidFill>
                <a:schemeClr val="bg1">
                  <a:lumMod val="85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1" name="Retângulo de cantos arredondados 20"/>
          <p:cNvSpPr/>
          <p:nvPr/>
        </p:nvSpPr>
        <p:spPr>
          <a:xfrm>
            <a:off x="570234" y="4537052"/>
            <a:ext cx="8049984" cy="846833"/>
          </a:xfrm>
          <a:prstGeom prst="roundRect">
            <a:avLst>
              <a:gd name="adj" fmla="val 7453"/>
            </a:avLst>
          </a:prstGeom>
          <a:solidFill>
            <a:srgbClr val="D0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 marL="355600" indent="-35560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Pct val="180000"/>
              <a:buFont typeface="+mj-lt"/>
              <a:buAutoNum type="arabicPeriod" startAt="4"/>
            </a:pPr>
            <a:r>
              <a:rPr lang="pt-BR" sz="1900" cap="small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A experiência de Gestão da Cidade de Belo Horizonte</a:t>
            </a: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6" name="Retângulo de cantos arredondados 25"/>
          <p:cNvSpPr/>
          <p:nvPr/>
        </p:nvSpPr>
        <p:spPr>
          <a:xfrm>
            <a:off x="664948" y="2717334"/>
            <a:ext cx="1080000" cy="720000"/>
          </a:xfrm>
          <a:prstGeom prst="roundRect">
            <a:avLst>
              <a:gd name="adj" fmla="val 7388"/>
            </a:avLst>
          </a:prstGeom>
          <a:blipFill dpi="0" rotWithShape="1">
            <a:blip r:embed="rId2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</a:pP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8" name="Retângulo de cantos arredondados 27"/>
          <p:cNvSpPr/>
          <p:nvPr/>
        </p:nvSpPr>
        <p:spPr>
          <a:xfrm>
            <a:off x="664948" y="4598048"/>
            <a:ext cx="1080000" cy="720000"/>
          </a:xfrm>
          <a:prstGeom prst="roundRect">
            <a:avLst>
              <a:gd name="adj" fmla="val 7388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8000" rIns="36000" rtlCol="0" anchor="ctr"/>
          <a:lstStyle/>
          <a:p>
            <a:pPr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</a:pPr>
            <a:endParaRPr lang="pt-BR" sz="1900" cap="small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83568" y="1772816"/>
            <a:ext cx="1061380" cy="67005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13148" y="3656392"/>
            <a:ext cx="1031800" cy="755273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13148" y="5540775"/>
            <a:ext cx="995904" cy="76854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362255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Personalizada 28">
      <a:dk1>
        <a:sysClr val="windowText" lastClr="000000"/>
      </a:dk1>
      <a:lt1>
        <a:sysClr val="window" lastClr="FFFFFF"/>
      </a:lt1>
      <a:dk2>
        <a:srgbClr val="607731"/>
      </a:dk2>
      <a:lt2>
        <a:srgbClr val="BCD486"/>
      </a:lt2>
      <a:accent1>
        <a:srgbClr val="865D44"/>
      </a:accent1>
      <a:accent2>
        <a:srgbClr val="C29E88"/>
      </a:accent2>
      <a:accent3>
        <a:srgbClr val="D69D36"/>
      </a:accent3>
      <a:accent4>
        <a:srgbClr val="EBD09F"/>
      </a:accent4>
      <a:accent5>
        <a:srgbClr val="31859C"/>
      </a:accent5>
      <a:accent6>
        <a:srgbClr val="B7DEE8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o Office">
  <a:themeElements>
    <a:clrScheme name="Personalizada 28">
      <a:dk1>
        <a:sysClr val="windowText" lastClr="000000"/>
      </a:dk1>
      <a:lt1>
        <a:sysClr val="window" lastClr="FFFFFF"/>
      </a:lt1>
      <a:dk2>
        <a:srgbClr val="607731"/>
      </a:dk2>
      <a:lt2>
        <a:srgbClr val="BCD486"/>
      </a:lt2>
      <a:accent1>
        <a:srgbClr val="865D44"/>
      </a:accent1>
      <a:accent2>
        <a:srgbClr val="C29E88"/>
      </a:accent2>
      <a:accent3>
        <a:srgbClr val="D69D36"/>
      </a:accent3>
      <a:accent4>
        <a:srgbClr val="EBD09F"/>
      </a:accent4>
      <a:accent5>
        <a:srgbClr val="31859C"/>
      </a:accent5>
      <a:accent6>
        <a:srgbClr val="B7DEE8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sign padrã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Design padrão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Design padrã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Design padrão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Design padrã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Design padrão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Design padrã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Design padrão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Design padrã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Design padrão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Design padrã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Design padrão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2209</TotalTime>
  <Words>1841</Words>
  <Application>Microsoft Office PowerPoint</Application>
  <PresentationFormat>On-screen Show (4:3)</PresentationFormat>
  <Paragraphs>344</Paragraphs>
  <Slides>32</Slides>
  <Notes>4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Tema do Office</vt:lpstr>
      <vt:lpstr>1_Tema do Office</vt:lpstr>
      <vt:lpstr>Prefeito Marcio Lacerda</vt:lpstr>
      <vt:lpstr>Slide 2</vt:lpstr>
      <vt:lpstr>Plano da exposição</vt:lpstr>
      <vt:lpstr>O mundo está cada vez mais urbano</vt:lpstr>
      <vt:lpstr>Slide 5</vt:lpstr>
      <vt:lpstr>É um fenômeno irreversível com vários desafios </vt:lpstr>
      <vt:lpstr>Porém, existe uma correlação positiva entre urbanização e desenvolvimento</vt:lpstr>
      <vt:lpstr>Grandes cidades no mundo tendem a ter o desenvolvimento Humano maior que seus países</vt:lpstr>
      <vt:lpstr>Plano da exposição</vt:lpstr>
      <vt:lpstr>Cinco dimensões relevantes para geração da  prosperidade urbana</vt:lpstr>
      <vt:lpstr>Pré-requisitos para prosperidade nas cidades</vt:lpstr>
      <vt:lpstr>Plano da exposição</vt:lpstr>
      <vt:lpstr>Nosso papel como Prefeito neste contexto</vt:lpstr>
      <vt:lpstr>Os problemas são muitos e de diversas naturezas Por exemplo:</vt:lpstr>
      <vt:lpstr>A expectativa da sociedade é crescente e a nossa capacidade de resposta é limitada </vt:lpstr>
      <vt:lpstr>Plano da exposição</vt:lpstr>
      <vt:lpstr>Três princípios norteadores da gestão</vt:lpstr>
      <vt:lpstr>Integração dos instrumentos  de Gestão</vt:lpstr>
      <vt:lpstr>Cenários de longo prazo para cidade</vt:lpstr>
      <vt:lpstr>Estratégia de desenvolvimento </vt:lpstr>
      <vt:lpstr>Slide 21</vt:lpstr>
      <vt:lpstr>Monitoramento e gerenciamento intensivo</vt:lpstr>
      <vt:lpstr>Parcerias Estratégicas para viabilização dos projetos</vt:lpstr>
      <vt:lpstr>participação e engajamento da sociedade</vt:lpstr>
      <vt:lpstr>Amostra de Resultados obtidos</vt:lpstr>
      <vt:lpstr>Amostra de Resultados obtidos</vt:lpstr>
      <vt:lpstr>Ainda temos muito a fazer</vt:lpstr>
      <vt:lpstr>Plano da exposição</vt:lpstr>
      <vt:lpstr>Fatores críticos de sucesso – Experiência de 4 anos</vt:lpstr>
      <vt:lpstr>Slide 30</vt:lpstr>
      <vt:lpstr>E por último, mas não menos importante</vt:lpstr>
      <vt:lpstr>Marcio Lacerda (31) 3277 4141 gabpref@pbh.gov.br</vt:lpstr>
    </vt:vector>
  </TitlesOfParts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Inserir o Subtítulo</dc:title>
  <dc:creator>luiza</dc:creator>
  <cp:lastModifiedBy>Beatriz de O. Góes</cp:lastModifiedBy>
  <cp:revision>127</cp:revision>
  <cp:lastPrinted>2012-11-19T12:30:59Z</cp:lastPrinted>
  <dcterms:created xsi:type="dcterms:W3CDTF">2012-11-27T16:09:38Z</dcterms:created>
  <dcterms:modified xsi:type="dcterms:W3CDTF">2012-11-27T16:55:58Z</dcterms:modified>
</cp:coreProperties>
</file>